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EA44"/>
    <a:srgbClr val="418E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548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78E01-6A0A-4315-9FEF-60460624208E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3A171-A14F-45F4-AF3D-BE6B686DE7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3A171-A14F-45F4-AF3D-BE6B686DE7C3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2016224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FFFF00"/>
                </a:solidFill>
              </a:rPr>
              <a:t>Муниципальное бюджетное дошкольное образовательное учреждение</a:t>
            </a:r>
            <a:r>
              <a:rPr lang="ru-RU" sz="2400" b="1" dirty="0">
                <a:solidFill>
                  <a:srgbClr val="FFFF00"/>
                </a:solidFill>
              </a:rPr>
              <a:t/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детский сад №34 комбинированного вида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068960"/>
            <a:ext cx="7056784" cy="2520280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rgbClr val="87EA44"/>
                </a:solidFill>
              </a:rPr>
              <a:t>Занятие-презентация</a:t>
            </a:r>
            <a:endParaRPr lang="ru-RU" sz="2300" dirty="0">
              <a:solidFill>
                <a:srgbClr val="87EA44"/>
              </a:solidFill>
            </a:endParaRPr>
          </a:p>
          <a:p>
            <a:r>
              <a:rPr lang="ru-RU" sz="2300" b="1" dirty="0">
                <a:solidFill>
                  <a:srgbClr val="87EA44"/>
                </a:solidFill>
              </a:rPr>
              <a:t>по основам пожарной безопасности на тему:</a:t>
            </a:r>
            <a:endParaRPr lang="ru-RU" sz="2300" dirty="0">
              <a:solidFill>
                <a:srgbClr val="87EA44"/>
              </a:solidFill>
            </a:endParaRPr>
          </a:p>
          <a:p>
            <a:r>
              <a:rPr lang="ru-RU" sz="2300" b="1" dirty="0">
                <a:solidFill>
                  <a:srgbClr val="87EA44"/>
                </a:solidFill>
              </a:rPr>
              <a:t>«Пожарная безопасность.</a:t>
            </a:r>
            <a:endParaRPr lang="ru-RU" sz="2300" dirty="0">
              <a:solidFill>
                <a:srgbClr val="87EA44"/>
              </a:solidFill>
            </a:endParaRPr>
          </a:p>
          <a:p>
            <a:r>
              <a:rPr lang="ru-RU" sz="2300" b="1" dirty="0">
                <a:solidFill>
                  <a:srgbClr val="87EA44"/>
                </a:solidFill>
              </a:rPr>
              <a:t>Служба спасения </a:t>
            </a:r>
            <a:r>
              <a:rPr lang="ru-RU" sz="2300" b="1" dirty="0" smtClean="0">
                <a:solidFill>
                  <a:srgbClr val="87EA44"/>
                </a:solidFill>
              </a:rPr>
              <a:t>01»</a:t>
            </a:r>
          </a:p>
          <a:p>
            <a:pPr algn="l"/>
            <a:r>
              <a:rPr lang="ru-RU" sz="2300" b="1" i="1" dirty="0" smtClean="0">
                <a:solidFill>
                  <a:srgbClr val="87E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</a:t>
            </a:r>
            <a:r>
              <a:rPr lang="en-US" sz="2300" b="1" i="1" dirty="0" smtClean="0">
                <a:solidFill>
                  <a:srgbClr val="87E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300" b="1" i="1" dirty="0" err="1" smtClean="0">
                <a:solidFill>
                  <a:srgbClr val="87E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Веретинская</a:t>
            </a:r>
            <a:r>
              <a:rPr lang="ru-RU" sz="2300" b="1" i="1" dirty="0" smtClean="0">
                <a:solidFill>
                  <a:srgbClr val="87E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Лариса Владимировна</a:t>
            </a:r>
            <a:endParaRPr lang="ru-RU" sz="2300" dirty="0">
              <a:solidFill>
                <a:srgbClr val="87EA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800" dirty="0"/>
              <a:t> 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61733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91880" y="2675467"/>
            <a:ext cx="2088232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338328"/>
            <a:ext cx="5904656" cy="9304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Чем опасен пожар 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HOUME\Desktop\Новая папка\viewer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41682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709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Не балуйся дома со спичками и зажигалками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2291" name="Picture 3" descr="C:\Users\HOUME\Desktop\Новая папка\11796058249MQ8O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24000"/>
            <a:ext cx="8640960" cy="50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348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27984" y="2852936"/>
            <a:ext cx="2907845" cy="4655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1201866">
            <a:off x="97962" y="-72397"/>
            <a:ext cx="3322712" cy="62590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Уходя из комнаты или дома, не забывай выключить электроприборы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314" name="Picture 2" descr="C:\Users\HOUME\Desktop\Новая папка\viewer (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5112568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446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Правила поведения при пожаре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HOUME\Desktop\Новая папка\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008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255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67744" y="2675467"/>
            <a:ext cx="5112568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Завершение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Users\HOUME\Desktop\Новая папка\0020-020-Bud-ostorozhen-s-otkrytym-ognj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60840" cy="511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92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47864" y="2675467"/>
            <a:ext cx="2520280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Устная памятка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HOUME\Desktop\Новая папка\0025-025-Vyzov-po-telefonu-pozharnoj-komand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41682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672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36912"/>
            <a:ext cx="7408333" cy="345069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B0F0"/>
                </a:solidFill>
              </a:rPr>
              <a:t>С языком, а не лает,</a:t>
            </a:r>
          </a:p>
          <a:p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smtClean="0">
                <a:solidFill>
                  <a:srgbClr val="00B0F0"/>
                </a:solidFill>
              </a:rPr>
              <a:t>   </a:t>
            </a:r>
            <a:r>
              <a:rPr lang="ru-RU" sz="2800" b="1" dirty="0" smtClean="0">
                <a:solidFill>
                  <a:srgbClr val="00B0F0"/>
                </a:solidFill>
              </a:rPr>
              <a:t>Без </a:t>
            </a:r>
            <a:r>
              <a:rPr lang="ru-RU" sz="2800" b="1" dirty="0">
                <a:solidFill>
                  <a:srgbClr val="00B0F0"/>
                </a:solidFill>
              </a:rPr>
              <a:t>зубов, а кусает</a:t>
            </a:r>
            <a:r>
              <a:rPr lang="ru-RU" sz="2800" b="1" dirty="0" smtClean="0">
                <a:solidFill>
                  <a:srgbClr val="00B0F0"/>
                </a:solidFill>
              </a:rPr>
              <a:t>.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endParaRPr lang="ru-RU" sz="2800" b="1" dirty="0">
              <a:solidFill>
                <a:srgbClr val="00B0F0"/>
              </a:solidFill>
            </a:endParaRPr>
          </a:p>
          <a:p>
            <a:r>
              <a:rPr lang="ru-RU" sz="2800" b="1" dirty="0">
                <a:solidFill>
                  <a:srgbClr val="00B0F0"/>
                </a:solidFill>
              </a:rPr>
              <a:t>       </a:t>
            </a:r>
            <a:r>
              <a:rPr lang="ru-RU" sz="2800" b="1" dirty="0" smtClean="0">
                <a:solidFill>
                  <a:srgbClr val="00B0F0"/>
                </a:solidFill>
              </a:rPr>
              <a:t>Все </a:t>
            </a:r>
            <a:r>
              <a:rPr lang="ru-RU" sz="2800" b="1" dirty="0">
                <a:solidFill>
                  <a:srgbClr val="00B0F0"/>
                </a:solidFill>
              </a:rPr>
              <a:t>ест - не наедается.</a:t>
            </a:r>
          </a:p>
          <a:p>
            <a:r>
              <a:rPr lang="ru-RU" sz="2800" b="1" dirty="0">
                <a:solidFill>
                  <a:srgbClr val="00B0F0"/>
                </a:solidFill>
              </a:rPr>
              <a:t>         </a:t>
            </a:r>
            <a:r>
              <a:rPr lang="ru-RU" sz="2800" b="1" dirty="0" smtClean="0">
                <a:solidFill>
                  <a:srgbClr val="00B0F0"/>
                </a:solidFill>
              </a:rPr>
              <a:t> А </a:t>
            </a:r>
            <a:r>
              <a:rPr lang="ru-RU" sz="2800" b="1" dirty="0">
                <a:solidFill>
                  <a:srgbClr val="00B0F0"/>
                </a:solidFill>
              </a:rPr>
              <a:t>как попьет – сразу умрет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Организационный момент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HOUME\Desktop\Новая папка\2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0848"/>
            <a:ext cx="2684016" cy="36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043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07904" y="2675467"/>
            <a:ext cx="1944216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Сообщение темы и цели занятия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HOUME\Desktop\Новая папка\viewer (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624736" cy="515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398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Огонь символ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HOUME\Desktop\Новая папка\Zvezda_IMG-tn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81642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UME\Desktop\Новая папка\48409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46449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063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Опасный огонь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HOUME\Desktop\Новая папка\viewer (8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49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939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95936" y="2780928"/>
            <a:ext cx="3203847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Причины возникновения пожаров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HOUME\Desktop\Новая папка\view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2108"/>
            <a:ext cx="662473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421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11960" y="2675467"/>
            <a:ext cx="396044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Розетки с защитой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HOUME\Desktop\Новая папка\viewer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48883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346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Печь является одной из самых распространенных причин пожаров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HOUME\Desktop\Новая папка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88843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HOUME\Desktop\Новая папка\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5720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38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Ох, опасные сестрички эти маленькие (спички)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43" name="Picture 3" descr="C:\Users\HOUME\Desktop\Новая папка\i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672408" cy="46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OUME\Desktop\Новая папка\x_2b508d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600400" cy="465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893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330</TotalTime>
  <Words>115</Words>
  <Application>Microsoft Office PowerPoint</Application>
  <PresentationFormat>Экран (4:3)</PresentationFormat>
  <Paragraphs>27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Муниципальное бюджетное дошкольное образовательное учреждение детский сад №34 комбинированного вида </vt:lpstr>
      <vt:lpstr> Организационный момент</vt:lpstr>
      <vt:lpstr>Сообщение темы и цели занятия</vt:lpstr>
      <vt:lpstr>Огонь символ</vt:lpstr>
      <vt:lpstr>Опасный огонь</vt:lpstr>
      <vt:lpstr>Причины возникновения пожаров</vt:lpstr>
      <vt:lpstr>Розетки с защитой</vt:lpstr>
      <vt:lpstr>Печь является одной из самых распространенных причин пожаров</vt:lpstr>
      <vt:lpstr>Ох, опасные сестрички эти маленькие (спички)</vt:lpstr>
      <vt:lpstr>Чем опасен пожар ?</vt:lpstr>
      <vt:lpstr>Не балуйся дома со спичками и зажигалками</vt:lpstr>
      <vt:lpstr>Уходя из комнаты или дома, не забывай выключить электроприборы</vt:lpstr>
      <vt:lpstr>Правила поведения при пожаре</vt:lpstr>
      <vt:lpstr>Завершение</vt:lpstr>
      <vt:lpstr>Устная памятка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Центр развития ребенка - детский сад №1 Сказка Станицы Калининской. </dc:title>
  <dc:creator>HOUME</dc:creator>
  <cp:lastModifiedBy>Марина</cp:lastModifiedBy>
  <cp:revision>28</cp:revision>
  <dcterms:created xsi:type="dcterms:W3CDTF">2013-02-10T14:01:28Z</dcterms:created>
  <dcterms:modified xsi:type="dcterms:W3CDTF">2013-09-18T10:23:52Z</dcterms:modified>
</cp:coreProperties>
</file>