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47C3E1-FD1F-4E50-82A8-2BFF7769C9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5FE59-0DC8-4AD8-A091-23549678F0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46745-0349-474F-BBD9-9A5380B20E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92305-D099-42C4-B887-2B4F78A82A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B650D-036A-4A3B-9074-491456C381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13A13-7886-4500-B140-10E2B9C9AD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D2EC5-0A11-4249-A40D-DF449B3DA0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E362D-F813-4F23-BEB0-DED18F0754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91E19-EED4-4E34-9174-12A5BDA3B3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5DA65-E937-4BC3-89F6-3897553F1D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6527-C361-4039-AAC8-18F09A8D7B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E5FE499-4474-469C-B7B6-8AC668FE7B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224135"/>
          </a:xfrm>
        </p:spPr>
        <p:txBody>
          <a:bodyPr/>
          <a:lstStyle/>
          <a:p>
            <a:r>
              <a:rPr lang="ru-RU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0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Государственное бюджетное дошкольное образовательное </a:t>
            </a:r>
            <a:br>
              <a:rPr lang="ru-RU" sz="20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0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учреждение детский сад № 69 комбинированного вида Фрунзенского района Санкт-Петербурга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475656" y="2708920"/>
            <a:ext cx="6400800" cy="2808312"/>
          </a:xfrm>
        </p:spPr>
        <p:txBody>
          <a:bodyPr/>
          <a:lstStyle/>
          <a:p>
            <a:r>
              <a:rPr lang="ru-RU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Воспитание культурно-гигиенических навыков и навыков самообслуживания у детей раннего возраста</a:t>
            </a:r>
          </a:p>
          <a:p>
            <a:pPr algn="r"/>
            <a:r>
              <a:rPr lang="ru-RU" sz="18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Выполнил воспитатель </a:t>
            </a:r>
          </a:p>
          <a:p>
            <a:pPr algn="r"/>
            <a:r>
              <a:rPr lang="ru-RU" sz="18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4-ой ясельной группы</a:t>
            </a:r>
          </a:p>
          <a:p>
            <a:pPr algn="r"/>
            <a:r>
              <a:rPr lang="ru-RU" sz="1800" i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Ойя</a:t>
            </a:r>
            <a:r>
              <a:rPr lang="ru-RU" sz="18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Ирина Сергеевна</a:t>
            </a:r>
            <a:endParaRPr lang="ru-RU" sz="1800" dirty="0" smtClean="0"/>
          </a:p>
          <a:p>
            <a:endParaRPr lang="ru-RU" i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ru-RU" sz="20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Санкт-Петербург, 2012 г.</a:t>
            </a:r>
          </a:p>
          <a:p>
            <a:endParaRPr lang="ru-RU" i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 умывании</a:t>
            </a:r>
            <a:endParaRPr lang="ru-RU" b="1" i="1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8219256" cy="813767"/>
          </a:xfrm>
        </p:spPr>
        <p:txBody>
          <a:bodyPr/>
          <a:lstStyle/>
          <a:p>
            <a:pPr algn="ctr"/>
            <a:r>
              <a:rPr lang="ru-RU" dirty="0" smtClean="0"/>
              <a:t>Водичка, водичка, умой моё личико, чтоб глазки блестели, чтоб щечки краснели, чтоб смеялся роток, чтоб кусался зубок</a:t>
            </a:r>
            <a:endParaRPr lang="ru-RU" dirty="0"/>
          </a:p>
        </p:txBody>
      </p:sp>
      <p:pic>
        <p:nvPicPr>
          <p:cNvPr id="4" name="Содержимое 3" descr="DSC02015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 rot="20373453">
            <a:off x="926964" y="2827650"/>
            <a:ext cx="3170304" cy="2377728"/>
          </a:xfrm>
        </p:spPr>
      </p:pic>
      <p:pic>
        <p:nvPicPr>
          <p:cNvPr id="7" name="Содержимое 6" descr="DSC02014.JPG"/>
          <p:cNvPicPr>
            <a:picLocks noGrp="1" noChangeAspect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>
          <a:xfrm rot="1249781">
            <a:off x="5036823" y="2837374"/>
            <a:ext cx="3186802" cy="239010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 одевании и раздевании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147248" cy="639762"/>
          </a:xfrm>
        </p:spPr>
        <p:txBody>
          <a:bodyPr/>
          <a:lstStyle/>
          <a:p>
            <a:pPr algn="ctr"/>
            <a:r>
              <a:rPr lang="ru-RU" dirty="0" smtClean="0"/>
              <a:t>До чего же хороши и нарядны малыши, как смотреть на вас приятно, все одеты аккуратно!</a:t>
            </a:r>
            <a:endParaRPr lang="ru-RU" dirty="0"/>
          </a:p>
        </p:txBody>
      </p:sp>
      <p:pic>
        <p:nvPicPr>
          <p:cNvPr id="7" name="Содержимое 6" descr="DSC01989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rcRect b="-2777"/>
          <a:stretch>
            <a:fillRect/>
          </a:stretch>
        </p:blipFill>
        <p:spPr>
          <a:xfrm rot="20451471">
            <a:off x="1223530" y="2659110"/>
            <a:ext cx="3039100" cy="2488200"/>
          </a:xfrm>
        </p:spPr>
      </p:pic>
      <p:pic>
        <p:nvPicPr>
          <p:cNvPr id="8" name="Содержимое 7" descr="DSC02066.JPG"/>
          <p:cNvPicPr>
            <a:picLocks noGrp="1" noChangeAspect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>
          <a:xfrm rot="1224727">
            <a:off x="4852220" y="2762157"/>
            <a:ext cx="3137557" cy="235316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 расчёсывании и заплетания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91264" cy="63976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i="1" dirty="0" smtClean="0"/>
              <a:t>Петушок-петушок, принеси мне гребешок. </a:t>
            </a:r>
          </a:p>
          <a:p>
            <a:pPr algn="ctr"/>
            <a:r>
              <a:rPr lang="ru-RU" i="1" dirty="0" smtClean="0"/>
              <a:t>Ну, пожалуйста, прошу, я кудряшки расчешу.</a:t>
            </a:r>
            <a:endParaRPr lang="ru-RU" i="1" dirty="0"/>
          </a:p>
        </p:txBody>
      </p:sp>
      <p:pic>
        <p:nvPicPr>
          <p:cNvPr id="7" name="Содержимое 6" descr="DSC02072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 rot="20334102">
            <a:off x="942995" y="2854657"/>
            <a:ext cx="3266315" cy="2449736"/>
          </a:xfrm>
        </p:spPr>
      </p:pic>
      <p:pic>
        <p:nvPicPr>
          <p:cNvPr id="8" name="Содержимое 7" descr="DSC02075.JPG"/>
          <p:cNvPicPr>
            <a:picLocks noGrp="1" noChangeAspect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>
          <a:xfrm rot="1267856">
            <a:off x="5170482" y="2412854"/>
            <a:ext cx="2067586" cy="2756781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 кормлении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8208912" cy="79208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i="1" dirty="0" smtClean="0"/>
              <a:t>На моей тарелочке рыженькая белочка. </a:t>
            </a:r>
          </a:p>
          <a:p>
            <a:pPr algn="ctr"/>
            <a:r>
              <a:rPr lang="ru-RU" i="1" dirty="0" smtClean="0"/>
              <a:t>Чтоб была она видна,</a:t>
            </a:r>
            <a:br>
              <a:rPr lang="ru-RU" i="1" dirty="0" smtClean="0"/>
            </a:br>
            <a:r>
              <a:rPr lang="ru-RU" i="1" dirty="0" smtClean="0"/>
              <a:t>Все съедаю я до дна!</a:t>
            </a:r>
            <a:endParaRPr lang="ru-RU" i="1" dirty="0"/>
          </a:p>
        </p:txBody>
      </p:sp>
      <p:pic>
        <p:nvPicPr>
          <p:cNvPr id="7" name="Содержимое 6" descr="DSC01984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 rot="20952910">
            <a:off x="762653" y="2665086"/>
            <a:ext cx="3637197" cy="2727898"/>
          </a:xfrm>
        </p:spPr>
      </p:pic>
      <p:pic>
        <p:nvPicPr>
          <p:cNvPr id="8" name="Содержимое 7" descr="DSC01982.JPG"/>
          <p:cNvPicPr>
            <a:picLocks noGrp="1" noChangeAspect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>
          <a:xfrm rot="808834">
            <a:off x="4776503" y="2675725"/>
            <a:ext cx="3754760" cy="281607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Во время зарядки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19256" cy="597743"/>
          </a:xfrm>
        </p:spPr>
        <p:txBody>
          <a:bodyPr>
            <a:noAutofit/>
          </a:bodyPr>
          <a:lstStyle/>
          <a:p>
            <a:pPr algn="ctr"/>
            <a:r>
              <a:rPr lang="ru-RU" sz="1600" i="1" dirty="0" smtClean="0"/>
              <a:t>Малыши-крепыши вышли на площадку, </a:t>
            </a:r>
          </a:p>
          <a:p>
            <a:pPr algn="ctr"/>
            <a:r>
              <a:rPr lang="ru-RU" sz="1600" i="1" dirty="0" smtClean="0"/>
              <a:t>Малыши-крепыши Делают зарядку! </a:t>
            </a:r>
          </a:p>
          <a:p>
            <a:pPr algn="ctr"/>
            <a:r>
              <a:rPr lang="ru-RU" sz="1600" i="1" dirty="0" smtClean="0"/>
              <a:t>Раз-два, Три-четыре. Руки выше! Ноги шире!</a:t>
            </a:r>
            <a:endParaRPr lang="ru-RU" sz="1600" i="1" dirty="0"/>
          </a:p>
        </p:txBody>
      </p:sp>
      <p:pic>
        <p:nvPicPr>
          <p:cNvPr id="7" name="Содержимое 6" descr="DSC02055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 rot="20780855">
            <a:off x="796799" y="2648367"/>
            <a:ext cx="3458336" cy="2593752"/>
          </a:xfrm>
        </p:spPr>
      </p:pic>
      <p:pic>
        <p:nvPicPr>
          <p:cNvPr id="8" name="Содержимое 7" descr="DSC02059.JPG"/>
          <p:cNvPicPr>
            <a:picLocks noGrp="1" noChangeAspect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>
          <a:xfrm rot="711935">
            <a:off x="4946285" y="2605502"/>
            <a:ext cx="3466728" cy="260004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Использование дидактической куклы</a:t>
            </a:r>
            <a:endParaRPr lang="ru-RU" b="1" i="1" dirty="0"/>
          </a:p>
        </p:txBody>
      </p:sp>
      <p:pic>
        <p:nvPicPr>
          <p:cNvPr id="9" name="Содержимое 8" descr="DSC02020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 rot="20407919">
            <a:off x="598540" y="2513206"/>
            <a:ext cx="3552453" cy="2664339"/>
          </a:xfrm>
        </p:spPr>
      </p:pic>
      <p:pic>
        <p:nvPicPr>
          <p:cNvPr id="10" name="Содержимое 9" descr="DSC02028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 rot="1085765">
            <a:off x="5076056" y="2610645"/>
            <a:ext cx="3458344" cy="2593758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b="1" i="1" dirty="0" smtClean="0"/>
              <a:t>Формы работы с родителями</a:t>
            </a:r>
            <a:endParaRPr lang="ru-RU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Индивидуальные беседы</a:t>
            </a:r>
          </a:p>
          <a:p>
            <a:r>
              <a:rPr lang="ru-RU" sz="36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Стендовые консультации</a:t>
            </a:r>
          </a:p>
          <a:p>
            <a:r>
              <a:rPr lang="ru-RU" sz="36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Родительские собрания</a:t>
            </a:r>
          </a:p>
          <a:p>
            <a:r>
              <a:rPr lang="ru-RU" sz="36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Анкеты</a:t>
            </a:r>
            <a:endParaRPr lang="ru-RU" sz="3600" i="1" dirty="0" smtClean="0"/>
          </a:p>
          <a:p>
            <a:endParaRPr lang="ru-RU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/>
          <a:lstStyle/>
          <a:p>
            <a:r>
              <a:rPr lang="ru-RU" b="1" i="1" dirty="0" smtClean="0"/>
              <a:t>Спасибо за внимание!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None/>
            </a:pPr>
            <a:r>
              <a:rPr lang="ru-RU" dirty="0" smtClean="0"/>
              <a:t>	</a:t>
            </a:r>
          </a:p>
          <a:p>
            <a:pPr marL="0" algn="just">
              <a:buNone/>
            </a:pPr>
            <a:r>
              <a:rPr lang="ru-RU" sz="3200" i="1" dirty="0" smtClean="0"/>
              <a:t>	Лишь в коллективе личность ребёнка может наиболее полно и всесторонне развиваться.</a:t>
            </a:r>
          </a:p>
          <a:p>
            <a:pPr algn="r">
              <a:buNone/>
            </a:pPr>
            <a:r>
              <a:rPr lang="ru-RU" sz="3200" i="1" dirty="0" smtClean="0"/>
              <a:t>Крупская Н.К.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i="1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i="1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Актуальность: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Режимные процессы (кормление, укладывание на сон, подъем, сборы на прогулку и возвращение с нее, проведение гигиенических процедур) занимает существенную часть времени бодрствования. Дети нуждаются в терпеливом обучении и непосредственной помощи взрослого.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i="1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i="1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Цель</a:t>
            </a:r>
            <a:r>
              <a:rPr lang="ru-RU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i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ru-RU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Воспитывать культурно-гигиенические навыки и навыки самообслуживания у детей раннего возраста через педагогическую технологию организации режимных моментов.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i="1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i="1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Формировать  умения овладевать культурно гигиеническими навыками, и навыками самообслуживания.</a:t>
            </a:r>
          </a:p>
          <a:p>
            <a:r>
              <a:rPr lang="ru-RU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Повысить педагогическую компетентность родителей в воспитании у детей раннего возраста культурно гигиенических навыков и навыков самообслуживания.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i="1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i="1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Побуждать детей к самостоятельности.</a:t>
            </a:r>
          </a:p>
          <a:p>
            <a:r>
              <a:rPr lang="ru-RU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Оснастить предметно - развивающую среду учебно – дидактическим комплексом пособий по воспитанию культурно гигиенических навыков у детей раннего возраста.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i="1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i="1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Разработать методические рекомендации по воспитанию культурно гигиенических навыков у детей раннего возраста.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Прогнозируемый результат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Овладение культурно гигиеническими навыками и навыками самообслуживания детьми раннего возраста </a:t>
            </a:r>
            <a:r>
              <a:rPr lang="ru-RU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ru-RU" b="1" i="1" dirty="0" smtClean="0">
              <a:solidFill>
                <a:schemeClr val="tx2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endParaRPr>
          </a:p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Повышение педагогической компетентности родителей по воспитанию культурно гигиенических навыков у детей раннего возраста </a:t>
            </a:r>
            <a:r>
              <a:rPr lang="ru-RU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ru-RU" b="1" i="1" dirty="0" smtClean="0">
              <a:solidFill>
                <a:schemeClr val="tx2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Прогнозируемый результат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Оснащение предметно развивающей среды учебно - дидактическим комплексом: дидактическими играми, пособиями.</a:t>
            </a:r>
          </a:p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Пополнение методической копилки методическими рекомендациями по формированию КГН у трудно - адаптируемых детей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Формы работы с детьми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4000" i="1" dirty="0" smtClean="0"/>
          </a:p>
          <a:p>
            <a:r>
              <a:rPr lang="ru-RU" sz="4400" i="1" dirty="0" smtClean="0"/>
              <a:t>Использование фольклора</a:t>
            </a:r>
            <a:endParaRPr lang="ru-RU" sz="44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оформления 'Детский манеж'">
  <a:themeElements>
    <a:clrScheme name="Office Theme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'Детский манеж'</Template>
  <TotalTime>515</TotalTime>
  <Words>327</Words>
  <Application>Microsoft Office PowerPoint</Application>
  <PresentationFormat>Экран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Шаблон оформления 'Детский манеж'</vt:lpstr>
      <vt:lpstr> Государственное бюджетное дошкольное образовательное  учреждение детский сад № 69 комбинированного вида Фрунзенского района Санкт-Петербурга </vt:lpstr>
      <vt:lpstr> Актуальность: </vt:lpstr>
      <vt:lpstr> Цель: </vt:lpstr>
      <vt:lpstr> Задачи: </vt:lpstr>
      <vt:lpstr> Задачи: </vt:lpstr>
      <vt:lpstr> Задачи: </vt:lpstr>
      <vt:lpstr>Прогнозируемый результат</vt:lpstr>
      <vt:lpstr>Прогнозируемый результат</vt:lpstr>
      <vt:lpstr>Формы работы с детьми</vt:lpstr>
      <vt:lpstr>При умывании</vt:lpstr>
      <vt:lpstr>При одевании и раздевании</vt:lpstr>
      <vt:lpstr>При расчёсывании и заплетания</vt:lpstr>
      <vt:lpstr>При кормлении</vt:lpstr>
      <vt:lpstr>Во время зарядки</vt:lpstr>
      <vt:lpstr>Использование дидактической куклы</vt:lpstr>
      <vt:lpstr>Формы работы с родителями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  учреждение детский сад № 69 комбинированного вида Фрунзенского района Санкт-Петербурга</dc:title>
  <dc:creator>Ойя</dc:creator>
  <cp:lastModifiedBy>Ойя</cp:lastModifiedBy>
  <cp:revision>16</cp:revision>
  <dcterms:created xsi:type="dcterms:W3CDTF">2012-02-08T16:42:34Z</dcterms:created>
  <dcterms:modified xsi:type="dcterms:W3CDTF">2012-03-14T19:44:14Z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