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8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495A-F6D6-4219-9294-33A48B0DDE91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D3F2-BC59-47BD-B8B0-E14967B607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495A-F6D6-4219-9294-33A48B0DDE91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D3F2-BC59-47BD-B8B0-E14967B607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495A-F6D6-4219-9294-33A48B0DDE91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D3F2-BC59-47BD-B8B0-E14967B607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495A-F6D6-4219-9294-33A48B0DDE91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D3F2-BC59-47BD-B8B0-E14967B607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495A-F6D6-4219-9294-33A48B0DDE91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D3F2-BC59-47BD-B8B0-E14967B607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495A-F6D6-4219-9294-33A48B0DDE91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D3F2-BC59-47BD-B8B0-E14967B607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495A-F6D6-4219-9294-33A48B0DDE91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D3F2-BC59-47BD-B8B0-E14967B607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495A-F6D6-4219-9294-33A48B0DDE91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D3F2-BC59-47BD-B8B0-E14967B607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495A-F6D6-4219-9294-33A48B0DDE91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D3F2-BC59-47BD-B8B0-E14967B607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495A-F6D6-4219-9294-33A48B0DDE91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D3F2-BC59-47BD-B8B0-E14967B607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495A-F6D6-4219-9294-33A48B0DDE91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D3F2-BC59-47BD-B8B0-E14967B607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0495A-F6D6-4219-9294-33A48B0DDE91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8D3F2-BC59-47BD-B8B0-E14967B607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428868"/>
            <a:ext cx="7996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Измерение расстояний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357166"/>
            <a:ext cx="642942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Измерение расстояний в старину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928934"/>
            <a:ext cx="4572032" cy="304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6858048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 для измерения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335758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71604" y="4572008"/>
            <a:ext cx="1005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линейка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786190"/>
            <a:ext cx="5715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572132" y="4572008"/>
            <a:ext cx="227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Линейка закройщика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 для измерения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71604" y="4714884"/>
            <a:ext cx="2069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Линейка рейсшина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0694" y="5000636"/>
            <a:ext cx="2299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Сантиметровая лента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1"/>
            <a:ext cx="3571900" cy="3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357298"/>
            <a:ext cx="30718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 для измерения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71604" y="4572008"/>
            <a:ext cx="9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Рулетка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72132" y="4572008"/>
            <a:ext cx="182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Штангенциркуль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5"/>
            <a:ext cx="2928958" cy="266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00174"/>
            <a:ext cx="343527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7" y="2000240"/>
            <a:ext cx="839396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 для измерения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71604" y="4714884"/>
            <a:ext cx="2069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Линейка рейсшина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04925"/>
            <a:ext cx="715327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143768" y="2143116"/>
            <a:ext cx="2000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Масштабная миллиметровая линейка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4525963"/>
          </a:xfrm>
        </p:spPr>
        <p:txBody>
          <a:bodyPr/>
          <a:lstStyle/>
          <a:p>
            <a:pPr algn="ctr">
              <a:spcAft>
                <a:spcPts val="1800"/>
              </a:spcAft>
              <a:buNone/>
            </a:pPr>
            <a:r>
              <a:rPr lang="ru-RU" b="1" dirty="0" smtClean="0">
                <a:solidFill>
                  <a:srgbClr val="7030A0"/>
                </a:solidFill>
              </a:rPr>
              <a:t>Для измерения отрезков</a:t>
            </a:r>
          </a:p>
          <a:p>
            <a:pPr>
              <a:spcAft>
                <a:spcPts val="1800"/>
              </a:spcAft>
              <a:buNone/>
            </a:pPr>
            <a:r>
              <a:rPr lang="ru-RU" sz="2400" i="1" dirty="0" smtClean="0"/>
              <a:t>Стандартной международной единицей измерения принят</a:t>
            </a:r>
            <a:endParaRPr lang="ru-RU" sz="2400" i="1" dirty="0"/>
          </a:p>
          <a:p>
            <a:pPr>
              <a:spcAft>
                <a:spcPts val="1800"/>
              </a:spcAft>
              <a:buNone/>
            </a:pPr>
            <a:r>
              <a:rPr lang="ru-RU" sz="3600" b="1" dirty="0" smtClean="0"/>
              <a:t>МЕТР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2786058"/>
            <a:ext cx="665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 метр ≈                           </a:t>
            </a:r>
            <a:r>
              <a:rPr lang="ru-RU" sz="2400" dirty="0" smtClean="0"/>
              <a:t>части земного меридиана </a:t>
            </a:r>
            <a:endParaRPr lang="ru-RU" sz="24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2643182"/>
            <a:ext cx="1590675" cy="74295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643314"/>
            <a:ext cx="2643206" cy="317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714752"/>
            <a:ext cx="3429024" cy="266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</a:t>
            </a:r>
            <a:r>
              <a:rPr lang="ru-RU" dirty="0" smtClean="0"/>
              <a:t>еждународное бюро мер и весов (Франция)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957962"/>
            <a:ext cx="3881435" cy="264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929322" y="1928802"/>
            <a:ext cx="1961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Эталон метра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метр = 100 сантиметров</a:t>
            </a:r>
          </a:p>
          <a:p>
            <a:r>
              <a:rPr lang="ru-RU" dirty="0" smtClean="0"/>
              <a:t>1 сантиметр = 10 миллиметров</a:t>
            </a:r>
          </a:p>
          <a:p>
            <a:endParaRPr lang="ru-RU" dirty="0"/>
          </a:p>
          <a:p>
            <a:r>
              <a:rPr lang="ru-RU" dirty="0" smtClean="0"/>
              <a:t>1 километр = 1000 метров</a:t>
            </a:r>
          </a:p>
          <a:p>
            <a:r>
              <a:rPr lang="ru-RU" dirty="0" smtClean="0"/>
              <a:t>1 дециметр = 10 сантиметров</a:t>
            </a:r>
          </a:p>
          <a:p>
            <a:endParaRPr lang="ru-RU" dirty="0"/>
          </a:p>
          <a:p>
            <a:r>
              <a:rPr lang="ru-RU" dirty="0" smtClean="0"/>
              <a:t>1 дюйм = 2,54 сантиметра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1643050"/>
            <a:ext cx="71438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2285992"/>
            <a:ext cx="42862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3429000"/>
            <a:ext cx="92869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4000504"/>
            <a:ext cx="50006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5143512"/>
            <a:ext cx="71438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?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измерении небольших расстояний (между точками в тетради) удобнее использовать?</a:t>
            </a:r>
          </a:p>
          <a:p>
            <a:r>
              <a:rPr lang="ru-RU" dirty="0" smtClean="0"/>
              <a:t>Расстояние между предметами в комнате?</a:t>
            </a:r>
          </a:p>
          <a:p>
            <a:r>
              <a:rPr lang="ru-RU" dirty="0" smtClean="0"/>
              <a:t>Расстояние между населенными пунктами (городами)?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море расстояние?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4929222" cy="369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357422" y="5214950"/>
            <a:ext cx="37862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Морская миля </a:t>
            </a:r>
          </a:p>
          <a:p>
            <a:r>
              <a:rPr lang="ru-RU" sz="2400" dirty="0" smtClean="0"/>
              <a:t>1 миля = 1,852 км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море глубина?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57422" y="5214950"/>
            <a:ext cx="37862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Лье</a:t>
            </a:r>
          </a:p>
          <a:p>
            <a:r>
              <a:rPr lang="ru-RU" sz="2400" dirty="0" smtClean="0"/>
              <a:t>1 лье = 5,556 км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1500174"/>
            <a:ext cx="586812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Расстояние между планетами?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4714884"/>
            <a:ext cx="7072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Световой год</a:t>
            </a:r>
          </a:p>
          <a:p>
            <a:r>
              <a:rPr lang="ru-RU" sz="2400" dirty="0" smtClean="0"/>
              <a:t>Путь, который проходит свет в течение одного года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4071966" cy="305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1" y="1500174"/>
            <a:ext cx="398647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Расстояние между планетами?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3357562"/>
            <a:ext cx="84296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Световой год</a:t>
            </a:r>
          </a:p>
          <a:p>
            <a:r>
              <a:rPr lang="ru-RU" sz="2400" dirty="0" smtClean="0"/>
              <a:t>Путь, который проходит свет в течение одного года</a:t>
            </a:r>
          </a:p>
          <a:p>
            <a:r>
              <a:rPr lang="ru-RU" sz="2400" dirty="0" smtClean="0"/>
              <a:t>Скорость света ≈ 300 000 км/с</a:t>
            </a:r>
          </a:p>
          <a:p>
            <a:r>
              <a:rPr lang="ru-RU" sz="2400" dirty="0" smtClean="0"/>
              <a:t>В году 365 дней = 8 760 часов = 525 600 минут = 31 536 000 секунд</a:t>
            </a:r>
          </a:p>
          <a:p>
            <a:endParaRPr lang="ru-RU" sz="2400" dirty="0"/>
          </a:p>
          <a:p>
            <a:r>
              <a:rPr lang="ru-RU" sz="2400" dirty="0" smtClean="0"/>
              <a:t>1 световой год = 300 000 * </a:t>
            </a:r>
            <a:r>
              <a:rPr lang="ru-RU" sz="2400" dirty="0" smtClean="0"/>
              <a:t>31 536 000 = 9 460 800 000 000 км</a:t>
            </a:r>
          </a:p>
          <a:p>
            <a:r>
              <a:rPr lang="ru-RU" sz="2400" b="1" dirty="0" smtClean="0"/>
              <a:t>(9 триллионов 460 миллиардов 800 миллионов километров)</a:t>
            </a:r>
            <a:endParaRPr lang="ru-RU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2500330" cy="187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214422"/>
            <a:ext cx="2857521" cy="189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213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Международное бюро мер и весов (Франция)</vt:lpstr>
      <vt:lpstr>Слайд 4</vt:lpstr>
      <vt:lpstr>Слайд 5</vt:lpstr>
      <vt:lpstr>В море расстояние?</vt:lpstr>
      <vt:lpstr>В море глубина?</vt:lpstr>
      <vt:lpstr>Расстояние между планетами?</vt:lpstr>
      <vt:lpstr>Расстояние между планетами?</vt:lpstr>
      <vt:lpstr>Слайд 10</vt:lpstr>
      <vt:lpstr>Слайд 11</vt:lpstr>
      <vt:lpstr>Инструменты для измерения</vt:lpstr>
      <vt:lpstr>Инструменты для измерения</vt:lpstr>
      <vt:lpstr>Инструменты для измерения</vt:lpstr>
      <vt:lpstr>Инструменты для измерения</vt:lpstr>
    </vt:vector>
  </TitlesOfParts>
  <Company>МОАУ ЛГ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2013-10-16T07:00:15Z</dcterms:created>
  <dcterms:modified xsi:type="dcterms:W3CDTF">2013-10-16T07:37:08Z</dcterms:modified>
</cp:coreProperties>
</file>