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2D5D-4AF7-449C-8CB6-1229E5CF7C40}" type="datetimeFigureOut">
              <a:rPr lang="ru-RU" smtClean="0"/>
              <a:t>25.07.2013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FC775-665C-403B-BEC8-0C77E1011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803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42D5D-4AF7-449C-8CB6-1229E5CF7C40}" type="datetimeFigureOut">
              <a:rPr lang="ru-RU" smtClean="0"/>
              <a:t>25.07.2013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FC775-665C-403B-BEC8-0C77E1011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401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278380"/>
      </p:ext>
    </p:extLst>
  </p:cSld>
  <p:clrMapOvr>
    <a:masterClrMapping/>
  </p:clrMapOvr>
  <p:transition advTm="6974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317625"/>
      </p:ext>
    </p:extLst>
  </p:cSld>
  <p:clrMapOvr>
    <a:masterClrMapping/>
  </p:clrMapOvr>
  <p:transition advTm="20483">
    <p:zoom dir="in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743468"/>
      </p:ext>
    </p:extLst>
  </p:cSld>
  <p:clrMapOvr>
    <a:masterClrMapping/>
  </p:clrMapOvr>
  <p:transition advTm="5819">
    <p:wheel spokes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425810"/>
      </p:ext>
    </p:extLst>
  </p:cSld>
  <p:clrMapOvr>
    <a:masterClrMapping/>
  </p:clrMapOvr>
  <p:transition advTm="22901">
    <p:diamond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224981"/>
      </p:ext>
    </p:extLst>
  </p:cSld>
  <p:clrMapOvr>
    <a:masterClrMapping/>
  </p:clrMapOvr>
  <p:transition advTm="18689">
    <p:wipe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635163"/>
      </p:ext>
    </p:extLst>
  </p:cSld>
  <p:clrMapOvr>
    <a:masterClrMapping/>
  </p:clrMapOvr>
  <p:transition advTm="6568">
    <p:wheel spokes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345534"/>
      </p:ext>
    </p:extLst>
  </p:cSld>
  <p:clrMapOvr>
    <a:masterClrMapping/>
  </p:clrMapOvr>
  <p:transition advTm="15569">
    <p:plus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291442"/>
      </p:ext>
    </p:extLst>
  </p:cSld>
  <p:clrMapOvr>
    <a:masterClrMapping/>
  </p:clrMapOvr>
  <p:transition advTm="23853">
    <p:strips dir="l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136320"/>
      </p:ext>
    </p:extLst>
  </p:cSld>
  <p:clrMapOvr>
    <a:masterClrMapping/>
  </p:clrMapOvr>
  <p:transition advTm="6412">
    <p:wheel spokes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658342"/>
      </p:ext>
    </p:extLst>
  </p:cSld>
  <p:clrMapOvr>
    <a:masterClrMapping/>
  </p:clrMapOvr>
  <p:transition advTm="17191">
    <p:cover dir="r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023293"/>
      </p:ext>
    </p:extLst>
  </p:cSld>
  <p:clrMapOvr>
    <a:masterClrMapping/>
  </p:clrMapOvr>
  <p:transition advTm="6443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878966"/>
      </p:ext>
    </p:extLst>
  </p:cSld>
  <p:clrMapOvr>
    <a:masterClrMapping/>
  </p:clrMapOvr>
  <p:transition advTm="15647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310978"/>
      </p:ext>
    </p:extLst>
  </p:cSld>
  <p:clrMapOvr>
    <a:masterClrMapping/>
  </p:clrMapOvr>
  <p:transition advTm="15460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423539"/>
      </p:ext>
    </p:extLst>
  </p:cSld>
  <p:clrMapOvr>
    <a:masterClrMapping/>
  </p:clrMapOvr>
  <p:transition advTm="17566"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678023"/>
      </p:ext>
    </p:extLst>
  </p:cSld>
  <p:clrMapOvr>
    <a:masterClrMapping/>
  </p:clrMapOvr>
  <p:transition advTm="18627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748646"/>
      </p:ext>
    </p:extLst>
  </p:cSld>
  <p:clrMapOvr>
    <a:masterClrMapping/>
  </p:clrMapOvr>
  <p:transition advTm="18174"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303937"/>
      </p:ext>
    </p:extLst>
  </p:cSld>
  <p:clrMapOvr>
    <a:masterClrMapping/>
  </p:clrMapOvr>
  <p:transition advTm="16005"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410085"/>
      </p:ext>
    </p:extLst>
  </p:cSld>
  <p:clrMapOvr>
    <a:masterClrMapping/>
  </p:clrMapOvr>
  <p:transition advTm="16957">
    <p:blinds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169594"/>
      </p:ext>
    </p:extLst>
  </p:cSld>
  <p:clrMapOvr>
    <a:masterClrMapping/>
  </p:clrMapOvr>
  <p:transition advTm="25272">
    <p:whee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374791"/>
      </p:ext>
    </p:extLst>
  </p:cSld>
  <p:clrMapOvr>
    <a:masterClrMapping/>
  </p:clrMapOvr>
  <p:transition advTm="15273">
    <p:zoom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Экран (4:3)</PresentationFormat>
  <Paragraphs>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2013-07-25T09:39:52Z</dcterms:created>
  <dcterms:modified xsi:type="dcterms:W3CDTF">2013-07-25T09:45:11Z</dcterms:modified>
</cp:coreProperties>
</file>