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00FF00"/>
    <a:srgbClr val="FF9900"/>
    <a:srgbClr val="FFCC00"/>
    <a:srgbClr val="FF0066"/>
    <a:srgbClr val="FF9966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F7AFC-E0C3-4789-AAC3-E0557B34B5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3F76-7EB0-4C4C-A52F-4DE8832A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3F76-7EB0-4C4C-A52F-4DE8832A93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3F76-7EB0-4C4C-A52F-4DE8832A93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3F76-7EB0-4C4C-A52F-4DE8832A93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3F76-7EB0-4C4C-A52F-4DE8832A93E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3F76-7EB0-4C4C-A52F-4DE8832A93E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3F76-7EB0-4C4C-A52F-4DE8832A93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3F76-7EB0-4C4C-A52F-4DE8832A93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3F76-7EB0-4C4C-A52F-4DE8832A93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2" descr="ldw_af_ (84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283960" cy="6200249"/>
          </a:xfrm>
          <a:prstGeom prst="rect">
            <a:avLst/>
          </a:prstGeom>
          <a:noFill/>
        </p:spPr>
      </p:pic>
      <p:pic>
        <p:nvPicPr>
          <p:cNvPr id="1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19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4756" y="-27404"/>
            <a:ext cx="3131840" cy="3186648"/>
          </a:xfrm>
          <a:prstGeom prst="rect">
            <a:avLst/>
          </a:prstGeom>
          <a:noFill/>
        </p:spPr>
      </p:pic>
      <p:pic>
        <p:nvPicPr>
          <p:cNvPr id="20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12160" y="3671352"/>
            <a:ext cx="3131840" cy="3186648"/>
          </a:xfrm>
          <a:prstGeom prst="rect">
            <a:avLst/>
          </a:prstGeom>
          <a:noFill/>
        </p:spPr>
      </p:pic>
      <p:pic>
        <p:nvPicPr>
          <p:cNvPr id="13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404" y="3698756"/>
            <a:ext cx="3131840" cy="31866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30" name="Picture 10" descr="ОСЕННИЙ ДЕКОР (91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157192"/>
            <a:ext cx="4762500" cy="1905000"/>
          </a:xfrm>
          <a:prstGeom prst="rect">
            <a:avLst/>
          </a:prstGeom>
          <a:noFill/>
        </p:spPr>
      </p:pic>
      <p:pic>
        <p:nvPicPr>
          <p:cNvPr id="12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704109">
            <a:off x="611560" y="332656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8" name="Picture 8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411" y="3467537"/>
            <a:ext cx="3361053" cy="3419872"/>
          </a:xfrm>
          <a:prstGeom prst="rect">
            <a:avLst/>
          </a:prstGeom>
          <a:noFill/>
        </p:spPr>
      </p:pic>
      <p:pic>
        <p:nvPicPr>
          <p:cNvPr id="9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18D2-1403-496F-BE8A-997BFB8ECD2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Вежливость</a:t>
            </a:r>
            <a:r>
              <a:rPr lang="ru-RU" dirty="0" smtClean="0"/>
              <a:t>   –соблюдение правил приличия</a:t>
            </a:r>
            <a:endParaRPr lang="ru-RU" dirty="0"/>
          </a:p>
        </p:txBody>
      </p:sp>
      <p:pic>
        <p:nvPicPr>
          <p:cNvPr id="7" name="Рисунок 6" descr="39823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2924944"/>
            <a:ext cx="2890845" cy="3006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635896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№ 1</a:t>
            </a:r>
            <a:endParaRPr lang="ru-RU" sz="2400" b="1" dirty="0"/>
          </a:p>
        </p:txBody>
      </p:sp>
      <p:pic>
        <p:nvPicPr>
          <p:cNvPr id="6" name="Рисунок 5" descr="0_78e01_b3173b3b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924944"/>
            <a:ext cx="1827645" cy="1772816"/>
          </a:xfrm>
          <a:prstGeom prst="rect">
            <a:avLst/>
          </a:prstGeom>
        </p:spPr>
      </p:pic>
      <p:pic>
        <p:nvPicPr>
          <p:cNvPr id="8" name="Рисунок 7" descr="0_78e01_b3173b3b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996952"/>
            <a:ext cx="1827645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5896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№ </a:t>
            </a: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628800"/>
            <a:ext cx="57606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4400" dirty="0" smtClean="0"/>
              <a:t>А) «Пока»;</a:t>
            </a:r>
          </a:p>
          <a:p>
            <a:pPr marL="342900" indent="-342900"/>
            <a:r>
              <a:rPr lang="ru-RU" sz="4400" dirty="0" smtClean="0"/>
              <a:t>Б)  «Здорова»;</a:t>
            </a:r>
          </a:p>
          <a:p>
            <a:pPr marL="342900" indent="-342900"/>
            <a:r>
              <a:rPr lang="ru-RU" sz="4400" dirty="0" smtClean="0"/>
              <a:t>В)  «Привет»;</a:t>
            </a:r>
          </a:p>
          <a:p>
            <a:pPr marL="342900" indent="-342900"/>
            <a:r>
              <a:rPr lang="ru-RU" sz="4400" dirty="0" smtClean="0"/>
              <a:t>Г)  «</a:t>
            </a:r>
            <a:r>
              <a:rPr lang="ru-RU" sz="4400" dirty="0" err="1" smtClean="0"/>
              <a:t>Хелло</a:t>
            </a:r>
            <a:r>
              <a:rPr lang="ru-RU" sz="4400" dirty="0" smtClean="0"/>
              <a:t>»;</a:t>
            </a:r>
          </a:p>
          <a:p>
            <a:pPr marL="342900" indent="-342900"/>
            <a:r>
              <a:rPr lang="ru-RU" sz="4400" dirty="0" smtClean="0"/>
              <a:t>Д) «Здравствуйте»;</a:t>
            </a:r>
          </a:p>
          <a:p>
            <a:pPr marL="342900" indent="-342900"/>
            <a:r>
              <a:rPr lang="ru-RU" sz="4400" dirty="0" smtClean="0"/>
              <a:t>Е) «Доброе утро».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8367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Тест: «Культура поведения»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ezuOzuyVe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16832"/>
            <a:ext cx="2388096" cy="238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5896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№ </a:t>
            </a:r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700808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4000" dirty="0" smtClean="0"/>
              <a:t>А) Позовите Машу;</a:t>
            </a:r>
          </a:p>
          <a:p>
            <a:pPr marL="342900" indent="-342900"/>
            <a:r>
              <a:rPr lang="ru-RU" sz="4000" dirty="0" smtClean="0"/>
              <a:t>Б)  Здравствуйте, позовите, пожалуйста, Машу;</a:t>
            </a:r>
          </a:p>
          <a:p>
            <a:pPr marL="342900" indent="-342900"/>
            <a:r>
              <a:rPr lang="ru-RU" sz="4000" dirty="0" smtClean="0"/>
              <a:t>В)  Здравствуйте, позовите Машу;</a:t>
            </a:r>
          </a:p>
          <a:p>
            <a:pPr marL="342900" indent="-342900"/>
            <a:r>
              <a:rPr lang="ru-RU" sz="4000" dirty="0" smtClean="0"/>
              <a:t>Г)  Здравствуйте, извините, Маша дома?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8367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Тест: «Культура поведения»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Lose-Someth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62880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5896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№ </a:t>
            </a:r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988840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4000" dirty="0" smtClean="0"/>
              <a:t>А) Можно войти?;</a:t>
            </a:r>
          </a:p>
          <a:p>
            <a:pPr marL="342900" indent="-342900"/>
            <a:r>
              <a:rPr lang="ru-RU" sz="4000" dirty="0" smtClean="0"/>
              <a:t>Б) Я войду?;</a:t>
            </a:r>
          </a:p>
          <a:p>
            <a:pPr marL="342900" indent="-342900"/>
            <a:r>
              <a:rPr lang="ru-RU" sz="4000" dirty="0" smtClean="0"/>
              <a:t>В) Извините, можно войти?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8367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Тест: «Культура поведения»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195445235560276356jean_victor_balin_unknown_red.svg_.hi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725144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5896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№ </a:t>
            </a:r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060848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4000" dirty="0" smtClean="0"/>
              <a:t>А) Пропустите меня, я выхожу;</a:t>
            </a:r>
          </a:p>
          <a:p>
            <a:pPr marL="342900" indent="-342900"/>
            <a:r>
              <a:rPr lang="ru-RU" sz="4000" dirty="0" smtClean="0"/>
              <a:t>Б) Разрешите пройти;</a:t>
            </a:r>
          </a:p>
          <a:p>
            <a:pPr marL="342900" indent="-342900"/>
            <a:r>
              <a:rPr lang="ru-RU" sz="4000" dirty="0" smtClean="0"/>
              <a:t>В) Извините, можно пройти?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8367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Тест: «Культура поведения»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ckman_question_mark_thinking_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293096"/>
            <a:ext cx="2246856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5896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№ </a:t>
            </a:r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700808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От учтивых слов язык не отсохнет.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Кому нет привету, и хозяина дома нету.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На добрый привет добрый ответ.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8367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«Объясни пословицу»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045tz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869160"/>
            <a:ext cx="1676057" cy="169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5896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№ </a:t>
            </a:r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8367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«Закрепление»</a:t>
            </a: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4208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7656" y="148478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свидания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99695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Извините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299695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06896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</a:t>
            </a:r>
            <a:endParaRPr lang="ru-RU" sz="2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42930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Пожалуйста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465313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Доброго пути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443711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</a:t>
            </a:r>
            <a:endParaRPr lang="ru-RU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494116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</a:t>
            </a:r>
            <a:endParaRPr lang="ru-RU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54452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Прошу прощения</a:t>
            </a:r>
            <a:endParaRPr lang="ru-RU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551723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добрым утром</a:t>
            </a:r>
            <a:endParaRPr lang="ru-RU" sz="2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15567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Добрый день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84482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Добрый вечер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242088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Спокойной ночи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364502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так любезны</a:t>
            </a:r>
            <a:endParaRPr lang="ru-RU" sz="28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6016" y="371703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Приятно познакомиться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602128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Приятного аппетита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5896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№ </a:t>
            </a:r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83671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Ребята, </a:t>
            </a: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вежливыми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9855604_9186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348880"/>
            <a:ext cx="5112568" cy="4281976"/>
          </a:xfrm>
          <a:prstGeom prst="rect">
            <a:avLst/>
          </a:prstGeom>
        </p:spPr>
      </p:pic>
      <p:pic>
        <p:nvPicPr>
          <p:cNvPr id="6" name="Рисунок 5" descr="0_9b3fd_9a71db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44824"/>
            <a:ext cx="1731072" cy="1728192"/>
          </a:xfrm>
          <a:prstGeom prst="rect">
            <a:avLst/>
          </a:prstGeom>
        </p:spPr>
      </p:pic>
      <p:pic>
        <p:nvPicPr>
          <p:cNvPr id="7" name="Рисунок 6" descr="p000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772816"/>
            <a:ext cx="1691772" cy="167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227</Words>
  <Application>Microsoft Office PowerPoint</Application>
  <PresentationFormat>Экран (4:3)</PresentationFormat>
  <Paragraphs>60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Вежливость   –соблюдение правил приличия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шаблона</dc:title>
  <dc:creator>Наталья</dc:creator>
  <cp:lastModifiedBy>нина</cp:lastModifiedBy>
  <cp:revision>21</cp:revision>
  <dcterms:created xsi:type="dcterms:W3CDTF">2014-07-23T15:10:30Z</dcterms:created>
  <dcterms:modified xsi:type="dcterms:W3CDTF">2015-02-10T07:42:53Z</dcterms:modified>
</cp:coreProperties>
</file>