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против курения!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 выполнен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 smtClean="0"/>
              <a:t>«А» </a:t>
            </a:r>
            <a:r>
              <a:rPr lang="ru-RU" dirty="0" smtClean="0"/>
              <a:t>классом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– рисунков 4- 5 классы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Приняло участие 25 ребят</a:t>
            </a:r>
          </a:p>
          <a:p>
            <a:pPr>
              <a:buNone/>
            </a:pPr>
            <a:r>
              <a:rPr lang="ru-RU" dirty="0" smtClean="0"/>
              <a:t>ПОБЕДИТЕЛИ</a:t>
            </a:r>
          </a:p>
          <a:p>
            <a:pPr>
              <a:buFontTx/>
              <a:buChar char="-"/>
            </a:pPr>
            <a:r>
              <a:rPr lang="en-US" dirty="0" smtClean="0"/>
              <a:t>I </a:t>
            </a:r>
            <a:r>
              <a:rPr lang="ru-RU" dirty="0" smtClean="0"/>
              <a:t>место – </a:t>
            </a:r>
            <a:r>
              <a:rPr lang="ru-RU" dirty="0" err="1" smtClean="0"/>
              <a:t>Асюнькин</a:t>
            </a:r>
            <a:r>
              <a:rPr lang="ru-RU" dirty="0" smtClean="0"/>
              <a:t> Ярослав 4 «Б» класс</a:t>
            </a:r>
          </a:p>
          <a:p>
            <a:pPr>
              <a:buFontTx/>
              <a:buChar char="-"/>
            </a:pPr>
            <a:r>
              <a:rPr lang="en-US" dirty="0" smtClean="0"/>
              <a:t>II</a:t>
            </a:r>
            <a:r>
              <a:rPr lang="ru-RU" dirty="0" smtClean="0"/>
              <a:t> место – Прохорова Татьяна 5  «А» класс</a:t>
            </a:r>
          </a:p>
          <a:p>
            <a:pPr>
              <a:buFontTx/>
              <a:buChar char="-"/>
            </a:pPr>
            <a:r>
              <a:rPr lang="en-US" dirty="0" smtClean="0"/>
              <a:t>III </a:t>
            </a:r>
            <a:r>
              <a:rPr lang="ru-RU" dirty="0" smtClean="0"/>
              <a:t>место Кувыкин Роман 4 «Б</a:t>
            </a:r>
            <a:r>
              <a:rPr lang="ru-RU" smtClean="0"/>
              <a:t>» класс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итоговому мероприятию</a:t>
            </a:r>
            <a:endParaRPr lang="ru-RU" dirty="0"/>
          </a:p>
        </p:txBody>
      </p:sp>
      <p:pic>
        <p:nvPicPr>
          <p:cNvPr id="4" name="Содержимое 3" descr="P3180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6034617" cy="4525963"/>
          </a:xfrm>
        </p:spPr>
      </p:pic>
      <p:pic>
        <p:nvPicPr>
          <p:cNvPr id="5" name="Рисунок 4" descr="P3180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053950"/>
            <a:ext cx="5072066" cy="3804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выступления </a:t>
            </a:r>
            <a:r>
              <a:rPr lang="ru-RU" dirty="0" err="1" smtClean="0"/>
              <a:t>агит</a:t>
            </a:r>
            <a:r>
              <a:rPr lang="ru-RU" dirty="0" smtClean="0"/>
              <a:t> – бригады в 4-5 классах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705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705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705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названия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Многообразие мнений</a:t>
            </a:r>
          </a:p>
          <a:p>
            <a:pPr>
              <a:buFontTx/>
              <a:buChar char="-"/>
            </a:pPr>
            <a:r>
              <a:rPr lang="ru-RU" dirty="0" smtClean="0"/>
              <a:t>Сохрани себе жизнь</a:t>
            </a:r>
          </a:p>
          <a:p>
            <a:pPr>
              <a:buFontTx/>
              <a:buChar char="-"/>
            </a:pPr>
            <a:r>
              <a:rPr lang="ru-RU" dirty="0" smtClean="0"/>
              <a:t>Интересная жизнь</a:t>
            </a:r>
          </a:p>
          <a:p>
            <a:pPr>
              <a:buFontTx/>
              <a:buChar char="-"/>
            </a:pPr>
            <a:r>
              <a:rPr lang="ru-RU" dirty="0" smtClean="0"/>
              <a:t>Вместе мы сильнее</a:t>
            </a:r>
          </a:p>
          <a:p>
            <a:pPr>
              <a:buFontTx/>
              <a:buChar char="-"/>
            </a:pPr>
            <a:r>
              <a:rPr lang="ru-RU" dirty="0" smtClean="0"/>
              <a:t>Ваше отношение к курению</a:t>
            </a:r>
          </a:p>
          <a:p>
            <a:pPr>
              <a:buFontTx/>
              <a:buChar char="-"/>
            </a:pPr>
            <a:r>
              <a:rPr lang="ru-RU" dirty="0" smtClean="0"/>
              <a:t>Наше будущее</a:t>
            </a:r>
          </a:p>
          <a:p>
            <a:pPr>
              <a:buFontTx/>
              <a:buChar char="-"/>
            </a:pPr>
            <a:r>
              <a:rPr lang="ru-RU" dirty="0" smtClean="0"/>
              <a:t>ИТОГ: Вместе против сигарет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Предотвратить распространения курения среди учащихся четвертых – пятых классов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Составить план работы и подготовить мероприятия согласно плана</a:t>
            </a:r>
          </a:p>
          <a:p>
            <a:r>
              <a:rPr lang="ru-RU" dirty="0" smtClean="0"/>
              <a:t>Сделать борьбу с курением актуальным делом</a:t>
            </a:r>
          </a:p>
          <a:p>
            <a:r>
              <a:rPr lang="ru-RU" dirty="0" err="1" smtClean="0"/>
              <a:t>Простиммуллировать</a:t>
            </a:r>
            <a:r>
              <a:rPr lang="ru-RU" dirty="0" smtClean="0"/>
              <a:t> индивидуальную заинтересованность учащихся 4- 5 классов в проекте</a:t>
            </a:r>
          </a:p>
          <a:p>
            <a:r>
              <a:rPr lang="ru-RU" dirty="0" smtClean="0"/>
              <a:t>Подготовить итоговое мероприятие по профилактике курения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Распространение знаний о вреде курения не только среди ребят 4-5 классов и во всей школе, но и за ее пределами.</a:t>
            </a:r>
          </a:p>
          <a:p>
            <a:r>
              <a:rPr lang="ru-RU" dirty="0" smtClean="0"/>
              <a:t>Предотвращение возникновения курения среди детей в 4-5 классах, в следствии его </a:t>
            </a:r>
            <a:r>
              <a:rPr lang="ru-RU" dirty="0" err="1" smtClean="0"/>
              <a:t>депопуляризации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Шаг1 – составление </a:t>
            </a:r>
            <a:r>
              <a:rPr lang="ru-RU" dirty="0" err="1" smtClean="0"/>
              <a:t>планаи</a:t>
            </a:r>
            <a:r>
              <a:rPr lang="ru-RU" dirty="0" smtClean="0"/>
              <a:t> распределение обязанностей</a:t>
            </a:r>
          </a:p>
          <a:p>
            <a:r>
              <a:rPr lang="ru-RU" dirty="0" smtClean="0"/>
              <a:t>Шаг 2- реализация проекта</a:t>
            </a:r>
          </a:p>
          <a:p>
            <a:r>
              <a:rPr lang="ru-RU" dirty="0" smtClean="0"/>
              <a:t>Шаг 3 – подведение итогов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Шаг1 – составление плана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Были запланированы следующие мероприятия:</a:t>
            </a:r>
          </a:p>
          <a:p>
            <a:r>
              <a:rPr lang="ru-RU" dirty="0" smtClean="0"/>
              <a:t>Конкурс – рисунков 4- 5 классы</a:t>
            </a:r>
          </a:p>
          <a:p>
            <a:r>
              <a:rPr lang="ru-RU" dirty="0" smtClean="0"/>
              <a:t>Распространение агитационных листовок по всему селу</a:t>
            </a:r>
          </a:p>
          <a:p>
            <a:r>
              <a:rPr lang="ru-RU" dirty="0" smtClean="0"/>
              <a:t>Проведение выступления </a:t>
            </a:r>
            <a:r>
              <a:rPr lang="ru-RU" dirty="0" err="1" smtClean="0"/>
              <a:t>агит</a:t>
            </a:r>
            <a:r>
              <a:rPr lang="ru-RU" dirty="0" smtClean="0"/>
              <a:t> – бригады в 4-5 классах</a:t>
            </a:r>
          </a:p>
          <a:p>
            <a:r>
              <a:rPr lang="ru-RU" dirty="0" smtClean="0"/>
              <a:t>Подведение итогов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проведения и необходимое обеспечение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54"/>
                <a:gridCol w="1214446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мероприятие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+есть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Нужно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Изготовление и распространение агитационных листовок по всему селу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С30.01 по 20.03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Моисеева Е., Тарасова А., </a:t>
                      </a:r>
                      <a:r>
                        <a:rPr lang="ru-RU" dirty="0" err="1" smtClean="0"/>
                        <a:t>Боева</a:t>
                      </a:r>
                      <a:r>
                        <a:rPr lang="ru-RU" dirty="0" smtClean="0"/>
                        <a:t> 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Фантазия, интернет ресурсы </a:t>
                      </a:r>
                    </a:p>
                    <a:p>
                      <a:r>
                        <a:rPr lang="ru-RU" dirty="0" smtClean="0"/>
                        <a:t>- бумага, принтер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Конкурс – рисунков 4- 5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30.01 по 10.03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Савина А., Чернова Е., Максимова</a:t>
                      </a:r>
                      <a:r>
                        <a:rPr lang="ru-RU" baseline="0" dirty="0" smtClean="0"/>
                        <a:t> 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взаимодействие с учителями 4-5 классов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Проведение выступления </a:t>
                      </a:r>
                      <a:r>
                        <a:rPr lang="ru-RU" dirty="0" err="1" smtClean="0"/>
                        <a:t>агит</a:t>
                      </a:r>
                      <a:r>
                        <a:rPr lang="ru-RU" dirty="0" smtClean="0"/>
                        <a:t> – бригады в 4-5 классах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20.03-25.03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Весь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класс, оргтехника</a:t>
                      </a:r>
                    </a:p>
                    <a:p>
                      <a:r>
                        <a:rPr lang="ru-RU" dirty="0" smtClean="0"/>
                        <a:t>- сценарий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Подведение итогов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26.03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Весь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Шаг 2- реализация проекта</a:t>
            </a:r>
            <a:br>
              <a:rPr lang="ru-RU" dirty="0" smtClean="0"/>
            </a:br>
            <a:r>
              <a:rPr lang="ru-RU" sz="3100" dirty="0" smtClean="0"/>
              <a:t>Распространение агитационных листовок по всему селу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hoto-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4978798" cy="3983038"/>
          </a:xfrm>
        </p:spPr>
      </p:pic>
      <p:pic>
        <p:nvPicPr>
          <p:cNvPr id="5" name="Рисунок 4" descr="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571744"/>
            <a:ext cx="5715000" cy="4010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301</Words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Мы против курения!</vt:lpstr>
      <vt:lpstr>Выбор названия</vt:lpstr>
      <vt:lpstr>ЦЕЛЬ</vt:lpstr>
      <vt:lpstr>задачи</vt:lpstr>
      <vt:lpstr>Ожидаемые результаты</vt:lpstr>
      <vt:lpstr>Наш план</vt:lpstr>
      <vt:lpstr>Шаг1 – составление плана </vt:lpstr>
      <vt:lpstr>План проведения и необходимое обеспечение</vt:lpstr>
      <vt:lpstr>  Шаг 2- реализация проекта Распространение агитационных листовок по всему селу  </vt:lpstr>
      <vt:lpstr>Конкурс – рисунков 4- 5 классы</vt:lpstr>
      <vt:lpstr>Подготовка к итоговому мероприятию</vt:lpstr>
      <vt:lpstr>Проведение выступления агит – бригады в 4-5 классах </vt:lpstr>
      <vt:lpstr>Слайд 13</vt:lpstr>
      <vt:lpstr>Слайд 14</vt:lpstr>
      <vt:lpstr>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против курения!</dc:title>
  <cp:lastModifiedBy>Тюрина Ольга</cp:lastModifiedBy>
  <cp:revision>4</cp:revision>
  <dcterms:modified xsi:type="dcterms:W3CDTF">2011-11-07T09:04:11Z</dcterms:modified>
</cp:coreProperties>
</file>