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21CC-DC69-4312-856A-58112D9E8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3362-D880-4C0B-AD1A-A3EB49AAF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3A5E-8848-4253-AF0A-491AAD2DC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7855-393B-4688-92A6-94AB6F0C5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00BD-19B4-4717-BF30-80F814A40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2916-5715-49A7-830F-8E2756BA0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71F02-54E1-4B17-B5FD-479122244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E2CB-CD0B-4D69-A7EB-9E8E11B84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7DBE5-FDF5-4902-AD4E-A448975F8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320B-7824-46B0-BB13-29E3D5F1A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FA87F8-417B-473F-828A-24349C4B69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667E8F-4238-43F8-8C7F-32341B4A9FA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Занятие 2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Способы набора петель начального ряда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Набор петель начального ряда из одной нити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667000"/>
            <a:ext cx="8001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Набор петель начального ряда из двух нитей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366962"/>
            <a:ext cx="8001000" cy="342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1. Набрать петли начального ряда первым способом.</a:t>
            </a:r>
          </a:p>
          <a:p>
            <a:endParaRPr lang="ru-RU" sz="4400" dirty="0" smtClean="0"/>
          </a:p>
          <a:p>
            <a:r>
              <a:rPr lang="ru-RU" sz="4400" dirty="0" smtClean="0"/>
              <a:t>2. Набрать петли начального ряда вторым способом.</a:t>
            </a:r>
            <a:endParaRPr lang="ru-RU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40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Arial</vt:lpstr>
      <vt:lpstr>Поток</vt:lpstr>
      <vt:lpstr>Занятие 2 </vt:lpstr>
      <vt:lpstr>Набор петель начального ряда из одной нити</vt:lpstr>
      <vt:lpstr>Набор петель начального ряда из двух нитей</vt:lpstr>
      <vt:lpstr>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cp:lastPrinted>1601-01-01T00:00:00Z</cp:lastPrinted>
  <dcterms:created xsi:type="dcterms:W3CDTF">2011-02-26T08:54:20Z</dcterms:created>
  <dcterms:modified xsi:type="dcterms:W3CDTF">2011-02-27T19:23:16Z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