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6" r:id="rId6"/>
    <p:sldId id="263" r:id="rId7"/>
    <p:sldId id="278" r:id="rId8"/>
    <p:sldId id="264" r:id="rId9"/>
    <p:sldId id="265" r:id="rId10"/>
    <p:sldId id="268" r:id="rId11"/>
    <p:sldId id="261" r:id="rId12"/>
    <p:sldId id="262" r:id="rId13"/>
    <p:sldId id="260" r:id="rId14"/>
    <p:sldId id="279" r:id="rId15"/>
    <p:sldId id="280" r:id="rId16"/>
    <p:sldId id="270" r:id="rId17"/>
    <p:sldId id="271" r:id="rId18"/>
    <p:sldId id="275" r:id="rId19"/>
    <p:sldId id="274" r:id="rId20"/>
    <p:sldId id="276" r:id="rId21"/>
    <p:sldId id="282" r:id="rId22"/>
    <p:sldId id="277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 Black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 Black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 Black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 Black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 Black" pitchFamily="34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 Black" pitchFamily="34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 Black" pitchFamily="34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 Black" pitchFamily="34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 Black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201F"/>
    <a:srgbClr val="660033"/>
    <a:srgbClr val="FFFF66"/>
    <a:srgbClr val="660066"/>
    <a:srgbClr val="000066"/>
    <a:srgbClr val="003300"/>
    <a:srgbClr val="66FFFF"/>
    <a:srgbClr val="99FF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642" y="-942"/>
      </p:cViewPr>
      <p:guideLst>
        <p:guide orient="horz" pos="4319"/>
        <p:guide pos="573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B31CE5-EE96-4A88-9030-82CE3DF1123E}" type="doc">
      <dgm:prSet loTypeId="urn:microsoft.com/office/officeart/2005/8/layout/orgChart1" loCatId="hierarchy" qsTypeId="urn:microsoft.com/office/officeart/2005/8/quickstyle/simple1#1" qsCatId="simple" csTypeId="urn:microsoft.com/office/officeart/2005/8/colors/colorful2" csCatId="colorful" phldr="1"/>
      <dgm:spPr/>
    </dgm:pt>
    <dgm:pt modelId="{78DD7B15-4EAD-4950-8867-073DC5C00D89}">
      <dgm:prSet/>
      <dgm:spPr>
        <a:solidFill>
          <a:srgbClr val="003300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 Black" pitchFamily="34" charset="0"/>
            </a:rPr>
            <a:t>Лексика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 Black" pitchFamily="34" charset="0"/>
            </a:rPr>
            <a:t>разговорного стиля</a:t>
          </a:r>
        </a:p>
      </dgm:t>
    </dgm:pt>
    <dgm:pt modelId="{F9BBBF5E-F4A9-4F88-98F0-04BA66EE19C6}" type="parTrans" cxnId="{2B8089C2-5999-40E7-9F5E-9EB9FC84FA28}">
      <dgm:prSet/>
      <dgm:spPr/>
      <dgm:t>
        <a:bodyPr/>
        <a:lstStyle/>
        <a:p>
          <a:endParaRPr lang="ru-RU"/>
        </a:p>
      </dgm:t>
    </dgm:pt>
    <dgm:pt modelId="{892F5F98-62D4-41C8-B904-01B5C2C67094}" type="sibTrans" cxnId="{2B8089C2-5999-40E7-9F5E-9EB9FC84FA28}">
      <dgm:prSet/>
      <dgm:spPr/>
      <dgm:t>
        <a:bodyPr/>
        <a:lstStyle/>
        <a:p>
          <a:endParaRPr lang="ru-RU"/>
        </a:p>
      </dgm:t>
    </dgm:pt>
    <dgm:pt modelId="{D624E8E6-F75E-4A15-9D6D-23124C4FC2D7}">
      <dgm:prSet/>
      <dgm:spPr>
        <a:solidFill>
          <a:srgbClr val="57201F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b="0" i="0" u="none" strike="noStrike" cap="none" normalizeH="0" baseline="0" dirty="0" smtClean="0">
            <a:ln/>
            <a:effectLst/>
            <a:latin typeface="Arial" charset="0"/>
          </a:endParaRPr>
        </a:p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/>
              <a:effectLst/>
              <a:latin typeface="Arial" charset="0"/>
            </a:rPr>
            <a:t> Общеупотребительные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/>
              <a:effectLst/>
              <a:latin typeface="Arial" charset="0"/>
            </a:rPr>
            <a:t>слова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b="0" i="0" u="none" strike="noStrike" cap="none" normalizeH="0" baseline="0" dirty="0" smtClean="0">
            <a:ln/>
            <a:effectLst/>
            <a:latin typeface="Arial" charset="0"/>
          </a:endParaRPr>
        </a:p>
      </dgm:t>
    </dgm:pt>
    <dgm:pt modelId="{EC08883A-5B4B-4FA5-BF76-139FCFD768B6}" type="parTrans" cxnId="{9342C101-03C5-4781-9119-F6579B1D6565}">
      <dgm:prSet/>
      <dgm:spPr>
        <a:solidFill>
          <a:schemeClr val="tx1"/>
        </a:solidFill>
      </dgm:spPr>
      <dgm:t>
        <a:bodyPr/>
        <a:lstStyle/>
        <a:p>
          <a:endParaRPr lang="ru-RU"/>
        </a:p>
      </dgm:t>
    </dgm:pt>
    <dgm:pt modelId="{D4DDC0F7-0FAD-49FF-B60F-F761800EA70D}" type="sibTrans" cxnId="{9342C101-03C5-4781-9119-F6579B1D6565}">
      <dgm:prSet/>
      <dgm:spPr/>
      <dgm:t>
        <a:bodyPr/>
        <a:lstStyle/>
        <a:p>
          <a:endParaRPr lang="ru-RU"/>
        </a:p>
      </dgm:t>
    </dgm:pt>
    <dgm:pt modelId="{DDC23838-B52F-40DB-AF44-9E9918553F68}">
      <dgm:prSet/>
      <dgm:spPr>
        <a:solidFill>
          <a:srgbClr val="660033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/>
              <a:effectLst/>
              <a:latin typeface="Arial" charset="0"/>
            </a:rPr>
            <a:t>Просторечные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/>
              <a:effectLst/>
              <a:latin typeface="Arial" charset="0"/>
            </a:rPr>
            <a:t>слова ,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/>
              <a:effectLst/>
              <a:latin typeface="Arial" charset="0"/>
            </a:rPr>
            <a:t>профессионализмы </a:t>
          </a:r>
        </a:p>
      </dgm:t>
    </dgm:pt>
    <dgm:pt modelId="{21542DAF-380D-4E60-8E54-ED02D21156D1}" type="parTrans" cxnId="{91C17EE4-4BCB-4BF1-B73A-BCE2219BFEB4}">
      <dgm:prSet/>
      <dgm:spPr/>
      <dgm:t>
        <a:bodyPr/>
        <a:lstStyle/>
        <a:p>
          <a:endParaRPr lang="ru-RU"/>
        </a:p>
      </dgm:t>
    </dgm:pt>
    <dgm:pt modelId="{EBEF4C11-C6DD-439B-B807-8908C2120F4E}" type="sibTrans" cxnId="{91C17EE4-4BCB-4BF1-B73A-BCE2219BFEB4}">
      <dgm:prSet/>
      <dgm:spPr/>
      <dgm:t>
        <a:bodyPr/>
        <a:lstStyle/>
        <a:p>
          <a:endParaRPr lang="ru-RU"/>
        </a:p>
      </dgm:t>
    </dgm:pt>
    <dgm:pt modelId="{C3BC9549-24E9-45DD-9BEB-7C11BD3CD44D}">
      <dgm:prSet/>
      <dgm:spPr>
        <a:solidFill>
          <a:srgbClr val="000066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/>
              <a:effectLst/>
              <a:latin typeface="Arial" charset="0"/>
            </a:rPr>
            <a:t>Разговорные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/>
              <a:effectLst/>
              <a:latin typeface="Arial" charset="0"/>
            </a:rPr>
            <a:t>слова,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/>
              <a:effectLst/>
              <a:latin typeface="Arial" charset="0"/>
            </a:rPr>
            <a:t>фразеологизмы</a:t>
          </a:r>
        </a:p>
      </dgm:t>
    </dgm:pt>
    <dgm:pt modelId="{42B55366-5400-41DC-B0F7-09DB857DD4D4}" type="parTrans" cxnId="{13E8F697-EE27-4114-B17A-5A17662DD3E5}">
      <dgm:prSet/>
      <dgm:spPr/>
      <dgm:t>
        <a:bodyPr/>
        <a:lstStyle/>
        <a:p>
          <a:endParaRPr lang="ru-RU"/>
        </a:p>
      </dgm:t>
    </dgm:pt>
    <dgm:pt modelId="{6CD2EA23-47A9-49E0-99A7-7E7632E8FDE8}" type="sibTrans" cxnId="{13E8F697-EE27-4114-B17A-5A17662DD3E5}">
      <dgm:prSet/>
      <dgm:spPr/>
      <dgm:t>
        <a:bodyPr/>
        <a:lstStyle/>
        <a:p>
          <a:endParaRPr lang="ru-RU"/>
        </a:p>
      </dgm:t>
    </dgm:pt>
    <dgm:pt modelId="{4395252B-DE7E-4F89-9B62-386AB0CEBA83}">
      <dgm:prSet/>
      <dgm:spPr>
        <a:solidFill>
          <a:srgbClr val="660066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/>
              <a:effectLst/>
              <a:latin typeface="Arial" charset="0"/>
            </a:rPr>
            <a:t>Диалектизмы,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/>
              <a:effectLst/>
              <a:latin typeface="Arial" charset="0"/>
            </a:rPr>
            <a:t>жаргонизмы</a:t>
          </a:r>
        </a:p>
      </dgm:t>
    </dgm:pt>
    <dgm:pt modelId="{8D644B00-A3F8-4ADB-B2BF-B38112B780D9}" type="parTrans" cxnId="{C69F875A-D38F-419A-9209-CFA7FFC0A95A}">
      <dgm:prSet/>
      <dgm:spPr/>
      <dgm:t>
        <a:bodyPr/>
        <a:lstStyle/>
        <a:p>
          <a:endParaRPr lang="ru-RU"/>
        </a:p>
      </dgm:t>
    </dgm:pt>
    <dgm:pt modelId="{267A2136-FB86-46E0-99EF-3BFFFB6A96DD}" type="sibTrans" cxnId="{C69F875A-D38F-419A-9209-CFA7FFC0A95A}">
      <dgm:prSet/>
      <dgm:spPr/>
      <dgm:t>
        <a:bodyPr/>
        <a:lstStyle/>
        <a:p>
          <a:endParaRPr lang="ru-RU"/>
        </a:p>
      </dgm:t>
    </dgm:pt>
    <dgm:pt modelId="{8DEA1EE0-689D-425B-9D98-32E8C9AE7198}" type="pres">
      <dgm:prSet presAssocID="{ACB31CE5-EE96-4A88-9030-82CE3DF1123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4D96813F-7AE6-4335-A1B6-D1B41D009375}" type="pres">
      <dgm:prSet presAssocID="{78DD7B15-4EAD-4950-8867-073DC5C00D89}" presName="hierRoot1" presStyleCnt="0">
        <dgm:presLayoutVars>
          <dgm:hierBranch/>
        </dgm:presLayoutVars>
      </dgm:prSet>
      <dgm:spPr/>
    </dgm:pt>
    <dgm:pt modelId="{F5760DE0-94AA-4FB4-932E-868818081B46}" type="pres">
      <dgm:prSet presAssocID="{78DD7B15-4EAD-4950-8867-073DC5C00D89}" presName="rootComposite1" presStyleCnt="0"/>
      <dgm:spPr/>
    </dgm:pt>
    <dgm:pt modelId="{C424939E-28F9-4652-8F00-7AF8798B1C8E}" type="pres">
      <dgm:prSet presAssocID="{78DD7B15-4EAD-4950-8867-073DC5C00D89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EEF30FC-BCEA-47FF-8C08-4551299336EA}" type="pres">
      <dgm:prSet presAssocID="{78DD7B15-4EAD-4950-8867-073DC5C00D89}" presName="rootConnector1" presStyleLbl="node1" presStyleIdx="0" presStyleCnt="0"/>
      <dgm:spPr/>
      <dgm:t>
        <a:bodyPr/>
        <a:lstStyle/>
        <a:p>
          <a:endParaRPr lang="ru-RU"/>
        </a:p>
      </dgm:t>
    </dgm:pt>
    <dgm:pt modelId="{928DE7FB-8B5B-4AEA-A6C9-B32884D5F3B9}" type="pres">
      <dgm:prSet presAssocID="{78DD7B15-4EAD-4950-8867-073DC5C00D89}" presName="hierChild2" presStyleCnt="0"/>
      <dgm:spPr/>
    </dgm:pt>
    <dgm:pt modelId="{6843D764-FECD-4C4D-9372-0CBA33E9BBF3}" type="pres">
      <dgm:prSet presAssocID="{EC08883A-5B4B-4FA5-BF76-139FCFD768B6}" presName="Name35" presStyleLbl="parChTrans1D2" presStyleIdx="0" presStyleCnt="2"/>
      <dgm:spPr/>
      <dgm:t>
        <a:bodyPr/>
        <a:lstStyle/>
        <a:p>
          <a:endParaRPr lang="ru-RU"/>
        </a:p>
      </dgm:t>
    </dgm:pt>
    <dgm:pt modelId="{B6AA943A-89A8-4EE2-98C1-5A8EB5FB6E9B}" type="pres">
      <dgm:prSet presAssocID="{D624E8E6-F75E-4A15-9D6D-23124C4FC2D7}" presName="hierRoot2" presStyleCnt="0">
        <dgm:presLayoutVars>
          <dgm:hierBranch/>
        </dgm:presLayoutVars>
      </dgm:prSet>
      <dgm:spPr/>
    </dgm:pt>
    <dgm:pt modelId="{C950C310-7E66-4B68-ACC0-2AD19EB202FF}" type="pres">
      <dgm:prSet presAssocID="{D624E8E6-F75E-4A15-9D6D-23124C4FC2D7}" presName="rootComposite" presStyleCnt="0"/>
      <dgm:spPr/>
    </dgm:pt>
    <dgm:pt modelId="{F93D30DC-AAE5-4730-9588-966BB18AD118}" type="pres">
      <dgm:prSet presAssocID="{D624E8E6-F75E-4A15-9D6D-23124C4FC2D7}" presName="rootText" presStyleLbl="node2" presStyleIdx="0" presStyleCnt="2" custScaleX="10771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7423AD5-51C2-4ACB-B96A-3091D184BFB4}" type="pres">
      <dgm:prSet presAssocID="{D624E8E6-F75E-4A15-9D6D-23124C4FC2D7}" presName="rootConnector" presStyleLbl="node2" presStyleIdx="0" presStyleCnt="2"/>
      <dgm:spPr/>
      <dgm:t>
        <a:bodyPr/>
        <a:lstStyle/>
        <a:p>
          <a:endParaRPr lang="ru-RU"/>
        </a:p>
      </dgm:t>
    </dgm:pt>
    <dgm:pt modelId="{4595A897-FDC8-4247-991F-4DD5672E0499}" type="pres">
      <dgm:prSet presAssocID="{D624E8E6-F75E-4A15-9D6D-23124C4FC2D7}" presName="hierChild4" presStyleCnt="0"/>
      <dgm:spPr/>
    </dgm:pt>
    <dgm:pt modelId="{90B97D3D-1759-40BD-90B9-942B2FAAD1AA}" type="pres">
      <dgm:prSet presAssocID="{21542DAF-380D-4E60-8E54-ED02D21156D1}" presName="Name35" presStyleLbl="parChTrans1D3" presStyleIdx="0" presStyleCnt="2"/>
      <dgm:spPr/>
      <dgm:t>
        <a:bodyPr/>
        <a:lstStyle/>
        <a:p>
          <a:endParaRPr lang="ru-RU"/>
        </a:p>
      </dgm:t>
    </dgm:pt>
    <dgm:pt modelId="{715E59C7-5E6A-4F8B-A9B9-9FA4A431B84C}" type="pres">
      <dgm:prSet presAssocID="{DDC23838-B52F-40DB-AF44-9E9918553F68}" presName="hierRoot2" presStyleCnt="0">
        <dgm:presLayoutVars>
          <dgm:hierBranch val="r"/>
        </dgm:presLayoutVars>
      </dgm:prSet>
      <dgm:spPr/>
    </dgm:pt>
    <dgm:pt modelId="{148DA909-DA67-4F12-9B35-32CE0BF0F7AE}" type="pres">
      <dgm:prSet presAssocID="{DDC23838-B52F-40DB-AF44-9E9918553F68}" presName="rootComposite" presStyleCnt="0"/>
      <dgm:spPr/>
    </dgm:pt>
    <dgm:pt modelId="{675FE0D7-54CE-4BBA-88F9-EA6872E9FD93}" type="pres">
      <dgm:prSet presAssocID="{DDC23838-B52F-40DB-AF44-9E9918553F68}" presName="rootText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C65437B-5816-4809-80BF-9BA8209D454B}" type="pres">
      <dgm:prSet presAssocID="{DDC23838-B52F-40DB-AF44-9E9918553F68}" presName="rootConnector" presStyleLbl="node3" presStyleIdx="0" presStyleCnt="2"/>
      <dgm:spPr/>
      <dgm:t>
        <a:bodyPr/>
        <a:lstStyle/>
        <a:p>
          <a:endParaRPr lang="ru-RU"/>
        </a:p>
      </dgm:t>
    </dgm:pt>
    <dgm:pt modelId="{D4DC76F3-FD60-4F90-9F18-8B895DD69DCE}" type="pres">
      <dgm:prSet presAssocID="{DDC23838-B52F-40DB-AF44-9E9918553F68}" presName="hierChild4" presStyleCnt="0"/>
      <dgm:spPr/>
    </dgm:pt>
    <dgm:pt modelId="{51AB66F5-E9CB-4D00-8BC6-3AC95E0EE9AE}" type="pres">
      <dgm:prSet presAssocID="{DDC23838-B52F-40DB-AF44-9E9918553F68}" presName="hierChild5" presStyleCnt="0"/>
      <dgm:spPr/>
    </dgm:pt>
    <dgm:pt modelId="{B67ED70F-88E3-404B-B07A-D3E29B5592E9}" type="pres">
      <dgm:prSet presAssocID="{D624E8E6-F75E-4A15-9D6D-23124C4FC2D7}" presName="hierChild5" presStyleCnt="0"/>
      <dgm:spPr/>
    </dgm:pt>
    <dgm:pt modelId="{B7505C11-142A-4FC5-8E6B-6585273E0E4F}" type="pres">
      <dgm:prSet presAssocID="{42B55366-5400-41DC-B0F7-09DB857DD4D4}" presName="Name35" presStyleLbl="parChTrans1D2" presStyleIdx="1" presStyleCnt="2"/>
      <dgm:spPr/>
      <dgm:t>
        <a:bodyPr/>
        <a:lstStyle/>
        <a:p>
          <a:endParaRPr lang="ru-RU"/>
        </a:p>
      </dgm:t>
    </dgm:pt>
    <dgm:pt modelId="{8EC6F99A-CE31-477C-A6FE-5DF482166654}" type="pres">
      <dgm:prSet presAssocID="{C3BC9549-24E9-45DD-9BEB-7C11BD3CD44D}" presName="hierRoot2" presStyleCnt="0">
        <dgm:presLayoutVars>
          <dgm:hierBranch/>
        </dgm:presLayoutVars>
      </dgm:prSet>
      <dgm:spPr/>
    </dgm:pt>
    <dgm:pt modelId="{4D4C4498-9B39-4EE6-A2A7-A8543CFA2223}" type="pres">
      <dgm:prSet presAssocID="{C3BC9549-24E9-45DD-9BEB-7C11BD3CD44D}" presName="rootComposite" presStyleCnt="0"/>
      <dgm:spPr/>
    </dgm:pt>
    <dgm:pt modelId="{9C99E1CF-0C4C-422B-806C-60FFDBED69DD}" type="pres">
      <dgm:prSet presAssocID="{C3BC9549-24E9-45DD-9BEB-7C11BD3CD44D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E8ED357-97A1-47F1-8B77-1D212EDC69CD}" type="pres">
      <dgm:prSet presAssocID="{C3BC9549-24E9-45DD-9BEB-7C11BD3CD44D}" presName="rootConnector" presStyleLbl="node2" presStyleIdx="1" presStyleCnt="2"/>
      <dgm:spPr/>
      <dgm:t>
        <a:bodyPr/>
        <a:lstStyle/>
        <a:p>
          <a:endParaRPr lang="ru-RU"/>
        </a:p>
      </dgm:t>
    </dgm:pt>
    <dgm:pt modelId="{49BB9629-72F2-44E9-8927-59B7A8FA091B}" type="pres">
      <dgm:prSet presAssocID="{C3BC9549-24E9-45DD-9BEB-7C11BD3CD44D}" presName="hierChild4" presStyleCnt="0"/>
      <dgm:spPr/>
    </dgm:pt>
    <dgm:pt modelId="{69F809D5-07FF-4192-80CC-90ACF1AEA01C}" type="pres">
      <dgm:prSet presAssocID="{8D644B00-A3F8-4ADB-B2BF-B38112B780D9}" presName="Name35" presStyleLbl="parChTrans1D3" presStyleIdx="1" presStyleCnt="2"/>
      <dgm:spPr/>
      <dgm:t>
        <a:bodyPr/>
        <a:lstStyle/>
        <a:p>
          <a:endParaRPr lang="ru-RU"/>
        </a:p>
      </dgm:t>
    </dgm:pt>
    <dgm:pt modelId="{C148CD9F-1F68-4F07-BAFE-C9D14E5141A2}" type="pres">
      <dgm:prSet presAssocID="{4395252B-DE7E-4F89-9B62-386AB0CEBA83}" presName="hierRoot2" presStyleCnt="0">
        <dgm:presLayoutVars>
          <dgm:hierBranch val="r"/>
        </dgm:presLayoutVars>
      </dgm:prSet>
      <dgm:spPr/>
    </dgm:pt>
    <dgm:pt modelId="{EF8A1BD8-5AB4-4E85-B06D-BA6D9556E6E8}" type="pres">
      <dgm:prSet presAssocID="{4395252B-DE7E-4F89-9B62-386AB0CEBA83}" presName="rootComposite" presStyleCnt="0"/>
      <dgm:spPr/>
    </dgm:pt>
    <dgm:pt modelId="{A88C0A48-AC9F-46C0-AD16-4F84EB058539}" type="pres">
      <dgm:prSet presAssocID="{4395252B-DE7E-4F89-9B62-386AB0CEBA83}" presName="rootText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DE8D7DF-3CD5-4AC0-983A-4BFCE87AED23}" type="pres">
      <dgm:prSet presAssocID="{4395252B-DE7E-4F89-9B62-386AB0CEBA83}" presName="rootConnector" presStyleLbl="node3" presStyleIdx="1" presStyleCnt="2"/>
      <dgm:spPr/>
      <dgm:t>
        <a:bodyPr/>
        <a:lstStyle/>
        <a:p>
          <a:endParaRPr lang="ru-RU"/>
        </a:p>
      </dgm:t>
    </dgm:pt>
    <dgm:pt modelId="{C184D555-C8BD-4634-8411-C2F6AE349C0D}" type="pres">
      <dgm:prSet presAssocID="{4395252B-DE7E-4F89-9B62-386AB0CEBA83}" presName="hierChild4" presStyleCnt="0"/>
      <dgm:spPr/>
    </dgm:pt>
    <dgm:pt modelId="{6B3EC55C-FBD2-4068-A13F-345B43BC7663}" type="pres">
      <dgm:prSet presAssocID="{4395252B-DE7E-4F89-9B62-386AB0CEBA83}" presName="hierChild5" presStyleCnt="0"/>
      <dgm:spPr/>
    </dgm:pt>
    <dgm:pt modelId="{08321358-A3B0-48D6-986A-17A8474EA46B}" type="pres">
      <dgm:prSet presAssocID="{C3BC9549-24E9-45DD-9BEB-7C11BD3CD44D}" presName="hierChild5" presStyleCnt="0"/>
      <dgm:spPr/>
    </dgm:pt>
    <dgm:pt modelId="{691E0880-C32C-4A26-B56D-E86AB678B5E1}" type="pres">
      <dgm:prSet presAssocID="{78DD7B15-4EAD-4950-8867-073DC5C00D89}" presName="hierChild3" presStyleCnt="0"/>
      <dgm:spPr/>
    </dgm:pt>
  </dgm:ptLst>
  <dgm:cxnLst>
    <dgm:cxn modelId="{9927A8AA-0F46-409B-A6C7-AB69CCC334C0}" type="presOf" srcId="{78DD7B15-4EAD-4950-8867-073DC5C00D89}" destId="{6EEF30FC-BCEA-47FF-8C08-4551299336EA}" srcOrd="1" destOrd="0" presId="urn:microsoft.com/office/officeart/2005/8/layout/orgChart1"/>
    <dgm:cxn modelId="{2B8089C2-5999-40E7-9F5E-9EB9FC84FA28}" srcId="{ACB31CE5-EE96-4A88-9030-82CE3DF1123E}" destId="{78DD7B15-4EAD-4950-8867-073DC5C00D89}" srcOrd="0" destOrd="0" parTransId="{F9BBBF5E-F4A9-4F88-98F0-04BA66EE19C6}" sibTransId="{892F5F98-62D4-41C8-B904-01B5C2C67094}"/>
    <dgm:cxn modelId="{91C17EE4-4BCB-4BF1-B73A-BCE2219BFEB4}" srcId="{D624E8E6-F75E-4A15-9D6D-23124C4FC2D7}" destId="{DDC23838-B52F-40DB-AF44-9E9918553F68}" srcOrd="0" destOrd="0" parTransId="{21542DAF-380D-4E60-8E54-ED02D21156D1}" sibTransId="{EBEF4C11-C6DD-439B-B807-8908C2120F4E}"/>
    <dgm:cxn modelId="{9342C101-03C5-4781-9119-F6579B1D6565}" srcId="{78DD7B15-4EAD-4950-8867-073DC5C00D89}" destId="{D624E8E6-F75E-4A15-9D6D-23124C4FC2D7}" srcOrd="0" destOrd="0" parTransId="{EC08883A-5B4B-4FA5-BF76-139FCFD768B6}" sibTransId="{D4DDC0F7-0FAD-49FF-B60F-F761800EA70D}"/>
    <dgm:cxn modelId="{13E8F697-EE27-4114-B17A-5A17662DD3E5}" srcId="{78DD7B15-4EAD-4950-8867-073DC5C00D89}" destId="{C3BC9549-24E9-45DD-9BEB-7C11BD3CD44D}" srcOrd="1" destOrd="0" parTransId="{42B55366-5400-41DC-B0F7-09DB857DD4D4}" sibTransId="{6CD2EA23-47A9-49E0-99A7-7E7632E8FDE8}"/>
    <dgm:cxn modelId="{4576977C-90D9-456B-8A49-88B5542F2A34}" type="presOf" srcId="{8D644B00-A3F8-4ADB-B2BF-B38112B780D9}" destId="{69F809D5-07FF-4192-80CC-90ACF1AEA01C}" srcOrd="0" destOrd="0" presId="urn:microsoft.com/office/officeart/2005/8/layout/orgChart1"/>
    <dgm:cxn modelId="{942037A8-A359-4EFE-BA07-6D8172D03451}" type="presOf" srcId="{DDC23838-B52F-40DB-AF44-9E9918553F68}" destId="{675FE0D7-54CE-4BBA-88F9-EA6872E9FD93}" srcOrd="0" destOrd="0" presId="urn:microsoft.com/office/officeart/2005/8/layout/orgChart1"/>
    <dgm:cxn modelId="{317C983A-C4D0-47E7-AA70-3C5D2AE894BB}" type="presOf" srcId="{C3BC9549-24E9-45DD-9BEB-7C11BD3CD44D}" destId="{9E8ED357-97A1-47F1-8B77-1D212EDC69CD}" srcOrd="1" destOrd="0" presId="urn:microsoft.com/office/officeart/2005/8/layout/orgChart1"/>
    <dgm:cxn modelId="{FD22CDC1-F88A-4EEF-A271-1FCF4CAFAC92}" type="presOf" srcId="{ACB31CE5-EE96-4A88-9030-82CE3DF1123E}" destId="{8DEA1EE0-689D-425B-9D98-32E8C9AE7198}" srcOrd="0" destOrd="0" presId="urn:microsoft.com/office/officeart/2005/8/layout/orgChart1"/>
    <dgm:cxn modelId="{8FFCACE0-7460-464F-8250-3ED6D8E9BC06}" type="presOf" srcId="{21542DAF-380D-4E60-8E54-ED02D21156D1}" destId="{90B97D3D-1759-40BD-90B9-942B2FAAD1AA}" srcOrd="0" destOrd="0" presId="urn:microsoft.com/office/officeart/2005/8/layout/orgChart1"/>
    <dgm:cxn modelId="{2702C490-AB15-427B-B9BA-D4E789917E1C}" type="presOf" srcId="{D624E8E6-F75E-4A15-9D6D-23124C4FC2D7}" destId="{F93D30DC-AAE5-4730-9588-966BB18AD118}" srcOrd="0" destOrd="0" presId="urn:microsoft.com/office/officeart/2005/8/layout/orgChart1"/>
    <dgm:cxn modelId="{6271BBEA-0D90-4EF1-87E5-6D5C60943764}" type="presOf" srcId="{42B55366-5400-41DC-B0F7-09DB857DD4D4}" destId="{B7505C11-142A-4FC5-8E6B-6585273E0E4F}" srcOrd="0" destOrd="0" presId="urn:microsoft.com/office/officeart/2005/8/layout/orgChart1"/>
    <dgm:cxn modelId="{1C277A0F-0AFC-4C04-9E97-D1E5F57A7F8C}" type="presOf" srcId="{D624E8E6-F75E-4A15-9D6D-23124C4FC2D7}" destId="{07423AD5-51C2-4ACB-B96A-3091D184BFB4}" srcOrd="1" destOrd="0" presId="urn:microsoft.com/office/officeart/2005/8/layout/orgChart1"/>
    <dgm:cxn modelId="{1D306408-8A03-4279-82BB-98F5C58C2582}" type="presOf" srcId="{DDC23838-B52F-40DB-AF44-9E9918553F68}" destId="{5C65437B-5816-4809-80BF-9BA8209D454B}" srcOrd="1" destOrd="0" presId="urn:microsoft.com/office/officeart/2005/8/layout/orgChart1"/>
    <dgm:cxn modelId="{C69F875A-D38F-419A-9209-CFA7FFC0A95A}" srcId="{C3BC9549-24E9-45DD-9BEB-7C11BD3CD44D}" destId="{4395252B-DE7E-4F89-9B62-386AB0CEBA83}" srcOrd="0" destOrd="0" parTransId="{8D644B00-A3F8-4ADB-B2BF-B38112B780D9}" sibTransId="{267A2136-FB86-46E0-99EF-3BFFFB6A96DD}"/>
    <dgm:cxn modelId="{EB74AAFA-2E1A-475E-B170-CA47E1F89E63}" type="presOf" srcId="{4395252B-DE7E-4F89-9B62-386AB0CEBA83}" destId="{4DE8D7DF-3CD5-4AC0-983A-4BFCE87AED23}" srcOrd="1" destOrd="0" presId="urn:microsoft.com/office/officeart/2005/8/layout/orgChart1"/>
    <dgm:cxn modelId="{F5E62F7F-DEEA-41AC-87E5-9D797C3C5DD5}" type="presOf" srcId="{C3BC9549-24E9-45DD-9BEB-7C11BD3CD44D}" destId="{9C99E1CF-0C4C-422B-806C-60FFDBED69DD}" srcOrd="0" destOrd="0" presId="urn:microsoft.com/office/officeart/2005/8/layout/orgChart1"/>
    <dgm:cxn modelId="{B3E9D319-A6EA-4B36-85D8-7D4FDA754F56}" type="presOf" srcId="{EC08883A-5B4B-4FA5-BF76-139FCFD768B6}" destId="{6843D764-FECD-4C4D-9372-0CBA33E9BBF3}" srcOrd="0" destOrd="0" presId="urn:microsoft.com/office/officeart/2005/8/layout/orgChart1"/>
    <dgm:cxn modelId="{13335240-0FAA-46BA-A751-350603C73662}" type="presOf" srcId="{78DD7B15-4EAD-4950-8867-073DC5C00D89}" destId="{C424939E-28F9-4652-8F00-7AF8798B1C8E}" srcOrd="0" destOrd="0" presId="urn:microsoft.com/office/officeart/2005/8/layout/orgChart1"/>
    <dgm:cxn modelId="{C94467E0-150F-480F-9214-FB0B7BC157A2}" type="presOf" srcId="{4395252B-DE7E-4F89-9B62-386AB0CEBA83}" destId="{A88C0A48-AC9F-46C0-AD16-4F84EB058539}" srcOrd="0" destOrd="0" presId="urn:microsoft.com/office/officeart/2005/8/layout/orgChart1"/>
    <dgm:cxn modelId="{09D25325-53C1-4FBC-9817-90843DCA2C0A}" type="presParOf" srcId="{8DEA1EE0-689D-425B-9D98-32E8C9AE7198}" destId="{4D96813F-7AE6-4335-A1B6-D1B41D009375}" srcOrd="0" destOrd="0" presId="urn:microsoft.com/office/officeart/2005/8/layout/orgChart1"/>
    <dgm:cxn modelId="{4DBD69C3-5CDE-49E1-B356-64E6D1CA19ED}" type="presParOf" srcId="{4D96813F-7AE6-4335-A1B6-D1B41D009375}" destId="{F5760DE0-94AA-4FB4-932E-868818081B46}" srcOrd="0" destOrd="0" presId="urn:microsoft.com/office/officeart/2005/8/layout/orgChart1"/>
    <dgm:cxn modelId="{5FDB0D73-8FB6-47C1-A603-E009990D6BB4}" type="presParOf" srcId="{F5760DE0-94AA-4FB4-932E-868818081B46}" destId="{C424939E-28F9-4652-8F00-7AF8798B1C8E}" srcOrd="0" destOrd="0" presId="urn:microsoft.com/office/officeart/2005/8/layout/orgChart1"/>
    <dgm:cxn modelId="{739EA114-488E-454F-998A-FF49F7DFA2F3}" type="presParOf" srcId="{F5760DE0-94AA-4FB4-932E-868818081B46}" destId="{6EEF30FC-BCEA-47FF-8C08-4551299336EA}" srcOrd="1" destOrd="0" presId="urn:microsoft.com/office/officeart/2005/8/layout/orgChart1"/>
    <dgm:cxn modelId="{0AA87DC0-4112-4D85-8ACD-2EBB67AF83E8}" type="presParOf" srcId="{4D96813F-7AE6-4335-A1B6-D1B41D009375}" destId="{928DE7FB-8B5B-4AEA-A6C9-B32884D5F3B9}" srcOrd="1" destOrd="0" presId="urn:microsoft.com/office/officeart/2005/8/layout/orgChart1"/>
    <dgm:cxn modelId="{571EA6FF-9C5A-40D4-BCBA-D42306251742}" type="presParOf" srcId="{928DE7FB-8B5B-4AEA-A6C9-B32884D5F3B9}" destId="{6843D764-FECD-4C4D-9372-0CBA33E9BBF3}" srcOrd="0" destOrd="0" presId="urn:microsoft.com/office/officeart/2005/8/layout/orgChart1"/>
    <dgm:cxn modelId="{C760909E-397D-45E8-B489-07949ECB646B}" type="presParOf" srcId="{928DE7FB-8B5B-4AEA-A6C9-B32884D5F3B9}" destId="{B6AA943A-89A8-4EE2-98C1-5A8EB5FB6E9B}" srcOrd="1" destOrd="0" presId="urn:microsoft.com/office/officeart/2005/8/layout/orgChart1"/>
    <dgm:cxn modelId="{5A113EEC-E6F6-4155-B07D-ED1125A5B6AE}" type="presParOf" srcId="{B6AA943A-89A8-4EE2-98C1-5A8EB5FB6E9B}" destId="{C950C310-7E66-4B68-ACC0-2AD19EB202FF}" srcOrd="0" destOrd="0" presId="urn:microsoft.com/office/officeart/2005/8/layout/orgChart1"/>
    <dgm:cxn modelId="{8E5142BE-7D74-4DD2-ADDB-98AF44A013E6}" type="presParOf" srcId="{C950C310-7E66-4B68-ACC0-2AD19EB202FF}" destId="{F93D30DC-AAE5-4730-9588-966BB18AD118}" srcOrd="0" destOrd="0" presId="urn:microsoft.com/office/officeart/2005/8/layout/orgChart1"/>
    <dgm:cxn modelId="{674C6E3B-44A4-43F9-8530-B9CE0F4F40C3}" type="presParOf" srcId="{C950C310-7E66-4B68-ACC0-2AD19EB202FF}" destId="{07423AD5-51C2-4ACB-B96A-3091D184BFB4}" srcOrd="1" destOrd="0" presId="urn:microsoft.com/office/officeart/2005/8/layout/orgChart1"/>
    <dgm:cxn modelId="{6FD0868A-5D0F-4ED7-878B-C5DEBD31F6D4}" type="presParOf" srcId="{B6AA943A-89A8-4EE2-98C1-5A8EB5FB6E9B}" destId="{4595A897-FDC8-4247-991F-4DD5672E0499}" srcOrd="1" destOrd="0" presId="urn:microsoft.com/office/officeart/2005/8/layout/orgChart1"/>
    <dgm:cxn modelId="{C4FF7190-6552-48C5-9489-266CFC09980B}" type="presParOf" srcId="{4595A897-FDC8-4247-991F-4DD5672E0499}" destId="{90B97D3D-1759-40BD-90B9-942B2FAAD1AA}" srcOrd="0" destOrd="0" presId="urn:microsoft.com/office/officeart/2005/8/layout/orgChart1"/>
    <dgm:cxn modelId="{12C503E3-BB76-4F8E-8690-7CCA85E70704}" type="presParOf" srcId="{4595A897-FDC8-4247-991F-4DD5672E0499}" destId="{715E59C7-5E6A-4F8B-A9B9-9FA4A431B84C}" srcOrd="1" destOrd="0" presId="urn:microsoft.com/office/officeart/2005/8/layout/orgChart1"/>
    <dgm:cxn modelId="{36235E0C-6636-405F-A41C-73E7DC852589}" type="presParOf" srcId="{715E59C7-5E6A-4F8B-A9B9-9FA4A431B84C}" destId="{148DA909-DA67-4F12-9B35-32CE0BF0F7AE}" srcOrd="0" destOrd="0" presId="urn:microsoft.com/office/officeart/2005/8/layout/orgChart1"/>
    <dgm:cxn modelId="{AE3A114B-0C65-4082-ADA9-4DDA69B2CFDB}" type="presParOf" srcId="{148DA909-DA67-4F12-9B35-32CE0BF0F7AE}" destId="{675FE0D7-54CE-4BBA-88F9-EA6872E9FD93}" srcOrd="0" destOrd="0" presId="urn:microsoft.com/office/officeart/2005/8/layout/orgChart1"/>
    <dgm:cxn modelId="{E57DFFFD-4D19-45AB-A6B6-3E40D3456598}" type="presParOf" srcId="{148DA909-DA67-4F12-9B35-32CE0BF0F7AE}" destId="{5C65437B-5816-4809-80BF-9BA8209D454B}" srcOrd="1" destOrd="0" presId="urn:microsoft.com/office/officeart/2005/8/layout/orgChart1"/>
    <dgm:cxn modelId="{ACABC680-0CDE-4A16-8404-88F8E3B16D63}" type="presParOf" srcId="{715E59C7-5E6A-4F8B-A9B9-9FA4A431B84C}" destId="{D4DC76F3-FD60-4F90-9F18-8B895DD69DCE}" srcOrd="1" destOrd="0" presId="urn:microsoft.com/office/officeart/2005/8/layout/orgChart1"/>
    <dgm:cxn modelId="{BE35425C-70B8-4C97-BDDE-8FDA0F6FEB44}" type="presParOf" srcId="{715E59C7-5E6A-4F8B-A9B9-9FA4A431B84C}" destId="{51AB66F5-E9CB-4D00-8BC6-3AC95E0EE9AE}" srcOrd="2" destOrd="0" presId="urn:microsoft.com/office/officeart/2005/8/layout/orgChart1"/>
    <dgm:cxn modelId="{FFD9715B-597C-4695-9251-D5123B1E226D}" type="presParOf" srcId="{B6AA943A-89A8-4EE2-98C1-5A8EB5FB6E9B}" destId="{B67ED70F-88E3-404B-B07A-D3E29B5592E9}" srcOrd="2" destOrd="0" presId="urn:microsoft.com/office/officeart/2005/8/layout/orgChart1"/>
    <dgm:cxn modelId="{48000394-9C34-4921-9760-2DB5EDE0D9C1}" type="presParOf" srcId="{928DE7FB-8B5B-4AEA-A6C9-B32884D5F3B9}" destId="{B7505C11-142A-4FC5-8E6B-6585273E0E4F}" srcOrd="2" destOrd="0" presId="urn:microsoft.com/office/officeart/2005/8/layout/orgChart1"/>
    <dgm:cxn modelId="{CF152A53-5EAF-473F-9C0F-F00BAEB3270A}" type="presParOf" srcId="{928DE7FB-8B5B-4AEA-A6C9-B32884D5F3B9}" destId="{8EC6F99A-CE31-477C-A6FE-5DF482166654}" srcOrd="3" destOrd="0" presId="urn:microsoft.com/office/officeart/2005/8/layout/orgChart1"/>
    <dgm:cxn modelId="{20179D66-983D-4AF7-AD8F-D89A7D1425ED}" type="presParOf" srcId="{8EC6F99A-CE31-477C-A6FE-5DF482166654}" destId="{4D4C4498-9B39-4EE6-A2A7-A8543CFA2223}" srcOrd="0" destOrd="0" presId="urn:microsoft.com/office/officeart/2005/8/layout/orgChart1"/>
    <dgm:cxn modelId="{D783C1B2-D977-4992-8BF6-DF7BD02A9751}" type="presParOf" srcId="{4D4C4498-9B39-4EE6-A2A7-A8543CFA2223}" destId="{9C99E1CF-0C4C-422B-806C-60FFDBED69DD}" srcOrd="0" destOrd="0" presId="urn:microsoft.com/office/officeart/2005/8/layout/orgChart1"/>
    <dgm:cxn modelId="{BB26DA29-6757-4002-9145-D5FDB1992FAE}" type="presParOf" srcId="{4D4C4498-9B39-4EE6-A2A7-A8543CFA2223}" destId="{9E8ED357-97A1-47F1-8B77-1D212EDC69CD}" srcOrd="1" destOrd="0" presId="urn:microsoft.com/office/officeart/2005/8/layout/orgChart1"/>
    <dgm:cxn modelId="{4B26DFFF-2E46-4E49-94DD-290E3A6E1B80}" type="presParOf" srcId="{8EC6F99A-CE31-477C-A6FE-5DF482166654}" destId="{49BB9629-72F2-44E9-8927-59B7A8FA091B}" srcOrd="1" destOrd="0" presId="urn:microsoft.com/office/officeart/2005/8/layout/orgChart1"/>
    <dgm:cxn modelId="{3AD90187-8EF0-4F3B-B771-9E0B1E9E7354}" type="presParOf" srcId="{49BB9629-72F2-44E9-8927-59B7A8FA091B}" destId="{69F809D5-07FF-4192-80CC-90ACF1AEA01C}" srcOrd="0" destOrd="0" presId="urn:microsoft.com/office/officeart/2005/8/layout/orgChart1"/>
    <dgm:cxn modelId="{1D76CA8D-E910-46A5-8E57-751E0E9F51B1}" type="presParOf" srcId="{49BB9629-72F2-44E9-8927-59B7A8FA091B}" destId="{C148CD9F-1F68-4F07-BAFE-C9D14E5141A2}" srcOrd="1" destOrd="0" presId="urn:microsoft.com/office/officeart/2005/8/layout/orgChart1"/>
    <dgm:cxn modelId="{48A21D3B-3D6C-4D75-9923-864883855FB1}" type="presParOf" srcId="{C148CD9F-1F68-4F07-BAFE-C9D14E5141A2}" destId="{EF8A1BD8-5AB4-4E85-B06D-BA6D9556E6E8}" srcOrd="0" destOrd="0" presId="urn:microsoft.com/office/officeart/2005/8/layout/orgChart1"/>
    <dgm:cxn modelId="{5A2FF414-D957-439F-846B-CE1596F7F20E}" type="presParOf" srcId="{EF8A1BD8-5AB4-4E85-B06D-BA6D9556E6E8}" destId="{A88C0A48-AC9F-46C0-AD16-4F84EB058539}" srcOrd="0" destOrd="0" presId="urn:microsoft.com/office/officeart/2005/8/layout/orgChart1"/>
    <dgm:cxn modelId="{ACDA3B37-E303-404F-972C-095BE143B950}" type="presParOf" srcId="{EF8A1BD8-5AB4-4E85-B06D-BA6D9556E6E8}" destId="{4DE8D7DF-3CD5-4AC0-983A-4BFCE87AED23}" srcOrd="1" destOrd="0" presId="urn:microsoft.com/office/officeart/2005/8/layout/orgChart1"/>
    <dgm:cxn modelId="{9B6C0FBF-649E-4F70-B28C-F02C9EAB14F4}" type="presParOf" srcId="{C148CD9F-1F68-4F07-BAFE-C9D14E5141A2}" destId="{C184D555-C8BD-4634-8411-C2F6AE349C0D}" srcOrd="1" destOrd="0" presId="urn:microsoft.com/office/officeart/2005/8/layout/orgChart1"/>
    <dgm:cxn modelId="{ED2F48E4-9883-49B5-9BBB-A78CE99BDA8A}" type="presParOf" srcId="{C148CD9F-1F68-4F07-BAFE-C9D14E5141A2}" destId="{6B3EC55C-FBD2-4068-A13F-345B43BC7663}" srcOrd="2" destOrd="0" presId="urn:microsoft.com/office/officeart/2005/8/layout/orgChart1"/>
    <dgm:cxn modelId="{11E3A27E-8780-4FE6-9CBF-42A4598AE7F5}" type="presParOf" srcId="{8EC6F99A-CE31-477C-A6FE-5DF482166654}" destId="{08321358-A3B0-48D6-986A-17A8474EA46B}" srcOrd="2" destOrd="0" presId="urn:microsoft.com/office/officeart/2005/8/layout/orgChart1"/>
    <dgm:cxn modelId="{6F0CD486-1A75-4387-90FE-1542BE0E60C7}" type="presParOf" srcId="{4D96813F-7AE6-4335-A1B6-D1B41D009375}" destId="{691E0880-C32C-4A26-B56D-E86AB678B5E1}" srcOrd="2" destOrd="0" presId="urn:microsoft.com/office/officeart/2005/8/layout/orgChart1"/>
  </dgm:cxnLst>
  <dgm:bg/>
  <dgm:whole/>
  <dgm:extLst>
    <a:ext uri="http://schemas.microsoft.com/office/drawing/2008/diagram"/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5AB800F-BC74-48DC-BAC1-44061A7BED86}" type="datetimeFigureOut">
              <a:rPr lang="ru-RU"/>
              <a:pPr>
                <a:defRPr/>
              </a:pPr>
              <a:t>14.01.2013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Click to edit Master text styles</a:t>
            </a:r>
          </a:p>
          <a:p>
            <a:pPr lvl="1"/>
            <a:r>
              <a:rPr lang="ru-RU" noProof="0" smtClean="0"/>
              <a:t>Second level</a:t>
            </a:r>
          </a:p>
          <a:p>
            <a:pPr lvl="2"/>
            <a:r>
              <a:rPr lang="ru-RU" noProof="0" smtClean="0"/>
              <a:t>Third level</a:t>
            </a:r>
          </a:p>
          <a:p>
            <a:pPr lvl="3"/>
            <a:r>
              <a:rPr lang="ru-RU" noProof="0" smtClean="0"/>
              <a:t>Fourth level</a:t>
            </a:r>
          </a:p>
          <a:p>
            <a:pPr lvl="4"/>
            <a:r>
              <a:rPr lang="ru-RU" noProof="0" smtClean="0"/>
              <a:t>Fifth level</a:t>
            </a:r>
            <a:endParaRPr lang="ru-R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78C6757-638E-444B-A2A8-FBE64461E0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94C6A5F-AB6E-473B-936B-0FD3AA22A13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DA7E434-37EA-40DA-B115-6A54C6D8E4DB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rgbClr val="57201F"/>
                </a:solidFill>
              </a:defRPr>
            </a:lvl1pPr>
          </a:lstStyle>
          <a:p>
            <a:r>
              <a:rPr lang="ru-RU" dirty="0" smtClean="0"/>
              <a:t>Click to edit Master title style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Candar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Click to edit Master subtitle style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86DA6-282F-4BF7-A8F7-A88E0A3BA999}" type="datetimeFigureOut">
              <a:rPr lang="ru-RU"/>
              <a:pPr>
                <a:defRPr/>
              </a:pPr>
              <a:t>14.01.2013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574DE-FF51-4573-802F-3380522F92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14893-636E-4826-B391-D7CF33FF26B1}" type="datetimeFigureOut">
              <a:rPr lang="ru-RU"/>
              <a:pPr>
                <a:defRPr/>
              </a:pPr>
              <a:t>14.01.2013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7EC722-5878-4893-BE80-05F224559DD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38A05A-64A7-45DE-B33B-4EE669D2F679}" type="datetimeFigureOut">
              <a:rPr lang="ru-RU"/>
              <a:pPr>
                <a:defRPr/>
              </a:pPr>
              <a:t>14.01.2013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4C22F-AC14-47EB-AFF3-BC7C4D04293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E4AAAE-F87D-4446-B5BD-76536F6C48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BD436-6996-433C-A9D9-B36C24B7CE29}" type="datetimeFigureOut">
              <a:rPr lang="ru-RU"/>
              <a:pPr>
                <a:defRPr/>
              </a:pPr>
              <a:t>14.01.2013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326377-F6DB-4A85-AACB-FF29A22C05A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5F7A71-F02B-4EC5-8520-3A35F911B6D4}" type="datetimeFigureOut">
              <a:rPr lang="ru-RU"/>
              <a:pPr>
                <a:defRPr/>
              </a:pPr>
              <a:t>14.01.2013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70E85-6D8C-455C-97BC-B4F54232C70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53B07-FED0-4DBA-A8F0-C7CA43025783}" type="datetimeFigureOut">
              <a:rPr lang="ru-RU"/>
              <a:pPr>
                <a:defRPr/>
              </a:pPr>
              <a:t>14.01.2013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86723F-2557-4F94-8B83-40346DE607C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 i="0" cap="none" spc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15773-9EE7-4EC4-92E4-10189586C687}" type="datetimeFigureOut">
              <a:rPr lang="ru-RU"/>
              <a:pPr>
                <a:defRPr/>
              </a:pPr>
              <a:t>14.01.2013</a:t>
            </a:fld>
            <a:endParaRPr lang="ru-RU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A44BB5-9C51-470A-9017-04661DC3AFF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A8AD8-4093-4293-8D96-DA8EA7AD2A47}" type="datetimeFigureOut">
              <a:rPr lang="ru-RU"/>
              <a:pPr>
                <a:defRPr/>
              </a:pPr>
              <a:t>14.01.2013</a:t>
            </a:fld>
            <a:endParaRPr lang="ru-RU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5CC34-EB6E-4559-84AF-5B8401FD462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774D4-A612-47AA-AF5C-19734D8DC43A}" type="datetimeFigureOut">
              <a:rPr lang="ru-RU"/>
              <a:pPr>
                <a:defRPr/>
              </a:pPr>
              <a:t>14.01.2013</a:t>
            </a:fld>
            <a:endParaRPr lang="ru-RU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CB0DE-EAA2-4E76-AE3F-0182F4C9627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B36A88-A063-49E7-8360-5BFD9173E236}" type="datetimeFigureOut">
              <a:rPr lang="ru-RU"/>
              <a:pPr>
                <a:defRPr/>
              </a:pPr>
              <a:t>14.01.2013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052E1A-5A32-4500-AD41-3605F4E5B71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Click icon to add picture</a:t>
            </a:r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44888B-67D0-456F-B711-E212AF89197F}" type="datetimeFigureOut">
              <a:rPr lang="ru-RU"/>
              <a:pPr>
                <a:defRPr/>
              </a:pPr>
              <a:t>14.01.2013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CDA7C-C629-4920-8608-3B91A1CCF49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0" h="0"/>
              <a:contourClr>
                <a:schemeClr val="bg2"/>
              </a:contourClr>
            </a:sp3d>
          </a:bodyPr>
          <a:lstStyle/>
          <a:p>
            <a:r>
              <a:rPr lang="ru-RU" dirty="0" smtClean="0"/>
              <a:t>Click to edit Master title style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Click to edit Master text styles</a:t>
            </a:r>
          </a:p>
          <a:p>
            <a:pPr lvl="1"/>
            <a:r>
              <a:rPr lang="ru-RU" dirty="0" smtClean="0"/>
              <a:t>Second level</a:t>
            </a:r>
          </a:p>
          <a:p>
            <a:pPr lvl="2"/>
            <a:r>
              <a:rPr lang="ru-RU" dirty="0" smtClean="0"/>
              <a:t>Third level</a:t>
            </a:r>
          </a:p>
          <a:p>
            <a:pPr lvl="3"/>
            <a:r>
              <a:rPr lang="ru-RU" dirty="0" smtClean="0"/>
              <a:t>Fourth level</a:t>
            </a:r>
          </a:p>
          <a:p>
            <a:pPr lvl="4"/>
            <a:r>
              <a:rPr lang="ru-RU" dirty="0" smtClean="0"/>
              <a:t>Fifth level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57201F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71A762E2-0455-4816-9885-DB2568FAACF5}" type="datetimeFigureOut">
              <a:rPr lang="ru-RU"/>
              <a:pPr>
                <a:defRPr/>
              </a:pPr>
              <a:t>14.01.2013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57201F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57201F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5E56679E-46C5-4ED2-982B-EEC89D9CA5B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6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ln w="50800"/>
          <a:solidFill>
            <a:srgbClr val="57201F"/>
          </a:solidFill>
          <a:effectLst>
            <a:outerShdw blurRad="50800" dist="38100" dir="2700000" algn="tl" rotWithShape="0">
              <a:prstClr val="black">
                <a:alpha val="10000"/>
              </a:prstClr>
            </a:outerShdw>
          </a:effectLst>
          <a:latin typeface="+mj-lt"/>
          <a:ea typeface="Verdana" pitchFamily="34" charset="0"/>
          <a:cs typeface="Verdana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57201F"/>
          </a:solidFill>
          <a:latin typeface="Corbel" pitchFamily="34" charset="0"/>
          <a:ea typeface="Verdana" pitchFamily="34" charset="0"/>
          <a:cs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57201F"/>
          </a:solidFill>
          <a:latin typeface="Corbel" pitchFamily="34" charset="0"/>
          <a:ea typeface="Verdana" pitchFamily="34" charset="0"/>
          <a:cs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57201F"/>
          </a:solidFill>
          <a:latin typeface="Corbel" pitchFamily="34" charset="0"/>
          <a:ea typeface="Verdana" pitchFamily="34" charset="0"/>
          <a:cs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57201F"/>
          </a:solidFill>
          <a:latin typeface="Corbel" pitchFamily="34" charset="0"/>
          <a:ea typeface="Verdana" pitchFamily="34" charset="0"/>
          <a:cs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57201F"/>
          </a:solidFill>
          <a:latin typeface="Corbe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57201F"/>
          </a:solidFill>
          <a:latin typeface="Corbe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57201F"/>
          </a:solidFill>
          <a:latin typeface="Corbe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57201F"/>
          </a:solidFill>
          <a:latin typeface="Corbe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3200" kern="1200">
          <a:ln>
            <a:solidFill>
              <a:schemeClr val="bg1">
                <a:lumMod val="50000"/>
              </a:schemeClr>
            </a:solidFill>
          </a:ln>
          <a:solidFill>
            <a:srgbClr val="0D0D0D"/>
          </a:solidFill>
          <a:latin typeface="+mn-lt"/>
          <a:ea typeface="+mn-ea"/>
          <a:cs typeface="Times New Roman" pitchFamily="18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sz="2800" kern="1200">
          <a:ln>
            <a:solidFill>
              <a:schemeClr val="bg1">
                <a:lumMod val="50000"/>
              </a:schemeClr>
            </a:solidFill>
          </a:ln>
          <a:solidFill>
            <a:srgbClr val="0D0D0D"/>
          </a:solidFill>
          <a:latin typeface="+mn-lt"/>
          <a:ea typeface="+mn-ea"/>
          <a:cs typeface="Times New Roman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400" kern="1200">
          <a:ln>
            <a:solidFill>
              <a:schemeClr val="bg1">
                <a:lumMod val="50000"/>
              </a:schemeClr>
            </a:solidFill>
          </a:ln>
          <a:solidFill>
            <a:srgbClr val="0D0D0D"/>
          </a:solidFill>
          <a:latin typeface="+mn-lt"/>
          <a:ea typeface="+mn-ea"/>
          <a:cs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sz="2000" kern="1200">
          <a:ln>
            <a:solidFill>
              <a:schemeClr val="bg1">
                <a:lumMod val="50000"/>
              </a:schemeClr>
            </a:solidFill>
          </a:ln>
          <a:solidFill>
            <a:srgbClr val="0D0D0D"/>
          </a:solidFill>
          <a:latin typeface="+mn-lt"/>
          <a:ea typeface="+mn-ea"/>
          <a:cs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17"/>
        </a:buBlip>
        <a:defRPr sz="2000" kern="1200">
          <a:ln>
            <a:solidFill>
              <a:schemeClr val="bg1">
                <a:lumMod val="50000"/>
              </a:schemeClr>
            </a:solidFill>
          </a:ln>
          <a:solidFill>
            <a:srgbClr val="0D0D0D"/>
          </a:solidFill>
          <a:latin typeface="+mn-lt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3" name="Picture 7" descr="C:\Users\Region\Desktop\картинки с шаттерстока\shutterstock_504969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sp>
        <p:nvSpPr>
          <p:cNvPr id="5" name="Прямоугольник 4"/>
          <p:cNvSpPr/>
          <p:nvPr/>
        </p:nvSpPr>
        <p:spPr>
          <a:xfrm>
            <a:off x="2714625" y="1500188"/>
            <a:ext cx="5286375" cy="30003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7200">
              <a:solidFill>
                <a:schemeClr val="tx1"/>
              </a:solidFill>
              <a:latin typeface="Viner Hand ITC" pitchFamily="66" charset="0"/>
              <a:cs typeface="Arial" charset="0"/>
            </a:endParaRPr>
          </a:p>
        </p:txBody>
      </p:sp>
      <p:pic>
        <p:nvPicPr>
          <p:cNvPr id="7" name="Picture 5" descr="examen_logo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64275" y="0"/>
            <a:ext cx="2879725" cy="595313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" y="1"/>
            <a:ext cx="3000364" cy="1015663"/>
          </a:xfrm>
          <a:prstGeom prst="rect">
            <a:avLst/>
          </a:prstGeom>
          <a:solidFill>
            <a:srgbClr val="FF0066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6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Mistral" pitchFamily="66" charset="0"/>
              </a:rPr>
              <a:t>ГИА С2</a:t>
            </a:r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2700338" y="1341438"/>
            <a:ext cx="5400675" cy="338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6600" b="1">
                <a:latin typeface="Mistral" pitchFamily="66" charset="0"/>
              </a:rPr>
              <a:t>Сочинение </a:t>
            </a:r>
          </a:p>
          <a:p>
            <a:pPr algn="ctr">
              <a:defRPr/>
            </a:pPr>
            <a:r>
              <a:rPr lang="ru-RU" sz="6600" b="1">
                <a:latin typeface="Mistral" pitchFamily="66" charset="0"/>
              </a:rPr>
              <a:t>об особенностях </a:t>
            </a:r>
          </a:p>
          <a:p>
            <a:pPr algn="ctr">
              <a:defRPr/>
            </a:pPr>
            <a:r>
              <a:rPr lang="ru-RU" sz="6600" b="1">
                <a:latin typeface="Mistral" pitchFamily="66" charset="0"/>
              </a:rPr>
              <a:t>разговорного </a:t>
            </a:r>
          </a:p>
          <a:p>
            <a:pPr algn="ctr">
              <a:defRPr/>
            </a:pPr>
            <a:r>
              <a:rPr lang="ru-RU" sz="6600" b="1">
                <a:latin typeface="Mistral" pitchFamily="66" charset="0"/>
              </a:rPr>
              <a:t>стиля речи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6" descr="shutterstock_9405359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263" y="227013"/>
            <a:ext cx="8753475" cy="646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0839" name="Rectangle 7"/>
          <p:cNvSpPr>
            <a:spLocks noChangeArrowheads="1"/>
          </p:cNvSpPr>
          <p:nvPr/>
        </p:nvSpPr>
        <p:spPr bwMode="auto">
          <a:xfrm>
            <a:off x="2743200" y="1077913"/>
            <a:ext cx="42449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006E99"/>
            </a:prstShdw>
          </a:effectLst>
        </p:spPr>
        <p:txBody>
          <a:bodyPr wrap="none" lIns="82945" tIns="41473" rIns="82945" bIns="41473" anchor="ctr"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5400" b="1">
                <a:solidFill>
                  <a:srgbClr val="FFFF00"/>
                </a:solidFill>
              </a:rPr>
              <a:t>Текст</a:t>
            </a:r>
            <a:r>
              <a:rPr lang="ru-RU" sz="5400" b="1">
                <a:solidFill>
                  <a:schemeClr val="bg1"/>
                </a:solidFill>
              </a:rPr>
              <a:t> </a:t>
            </a:r>
          </a:p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5400" b="1">
                <a:solidFill>
                  <a:srgbClr val="FFFF00"/>
                </a:solidFill>
              </a:rPr>
              <a:t>для</a:t>
            </a:r>
            <a:r>
              <a:rPr lang="ru-RU" sz="5400" b="1">
                <a:solidFill>
                  <a:schemeClr val="bg1"/>
                </a:solidFill>
              </a:rPr>
              <a:t> </a:t>
            </a:r>
            <a:r>
              <a:rPr lang="ru-RU" sz="5400" b="1">
                <a:solidFill>
                  <a:srgbClr val="FFFF00"/>
                </a:solidFill>
              </a:rPr>
              <a:t>работы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08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08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08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08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0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214290"/>
            <a:ext cx="8713788" cy="6643710"/>
          </a:xfrm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500" dirty="0" smtClean="0">
                <a:solidFill>
                  <a:schemeClr val="tx1"/>
                </a:solidFill>
              </a:rPr>
              <a:t>      </a:t>
            </a:r>
            <a:r>
              <a:rPr lang="ru-RU" sz="1500" dirty="0" smtClean="0">
                <a:solidFill>
                  <a:schemeClr val="tx1"/>
                </a:solidFill>
              </a:rPr>
              <a:t> </a:t>
            </a:r>
            <a:r>
              <a:rPr lang="ru-RU" sz="1500" dirty="0" smtClean="0">
                <a:solidFill>
                  <a:schemeClr val="tx1"/>
                </a:solidFill>
                <a:latin typeface="Arial Black" pitchFamily="34" charset="0"/>
              </a:rPr>
              <a:t>(1) Возвращался я как-то из тайги домой, да припозднился. (2)А  все ж таки хотелось  мне до ночи к себе домой добраться, в рыбачий  поселок.  (3)Вышел  я  по  течению  ручья на берег  моря. (4)Ветер  вовсю разошелся.  (5)В  лесу-то  он  по  вершинам  гуляет, а на море сильную волну  развел.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500" dirty="0" smtClean="0">
                <a:solidFill>
                  <a:schemeClr val="tx1"/>
                </a:solidFill>
                <a:latin typeface="Arial Black" pitchFamily="34" charset="0"/>
              </a:rPr>
              <a:t>    </a:t>
            </a:r>
            <a:r>
              <a:rPr lang="ru-RU" sz="1500" dirty="0" smtClean="0">
                <a:solidFill>
                  <a:schemeClr val="tx1"/>
                </a:solidFill>
                <a:latin typeface="Arial Black" pitchFamily="34" charset="0"/>
              </a:rPr>
              <a:t>     (6)Мне еще по пути  домой  нужно было бухту обогнуть.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500" dirty="0" smtClean="0">
                <a:solidFill>
                  <a:schemeClr val="tx1"/>
                </a:solidFill>
                <a:latin typeface="Arial Black" pitchFamily="34" charset="0"/>
              </a:rPr>
              <a:t>    </a:t>
            </a:r>
            <a:r>
              <a:rPr lang="ru-RU" sz="1500" dirty="0" smtClean="0">
                <a:solidFill>
                  <a:schemeClr val="tx1"/>
                </a:solidFill>
                <a:latin typeface="Arial Black" pitchFamily="34" charset="0"/>
              </a:rPr>
              <a:t>     (7)Только  я  из глубины бухты  обратно в сторону открытого моря повернул,</a:t>
            </a:r>
            <a:r>
              <a:rPr lang="en-US" sz="1500" dirty="0" smtClean="0">
                <a:solidFill>
                  <a:schemeClr val="tx1"/>
                </a:solidFill>
                <a:latin typeface="Arial Black" pitchFamily="34" charset="0"/>
              </a:rPr>
              <a:t>  </a:t>
            </a:r>
            <a:r>
              <a:rPr lang="ru-RU" sz="1500" dirty="0" smtClean="0">
                <a:solidFill>
                  <a:schemeClr val="tx1"/>
                </a:solidFill>
                <a:latin typeface="Arial Black" pitchFamily="34" charset="0"/>
              </a:rPr>
              <a:t>вижу: не пройти. (8)Сильный накат идет, волны песчаную полосу уже  захлестывают</a:t>
            </a:r>
            <a:r>
              <a:rPr lang="en-US" sz="1500" dirty="0" smtClean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ru-RU" sz="1500" dirty="0" smtClean="0">
                <a:solidFill>
                  <a:schemeClr val="tx1"/>
                </a:solidFill>
                <a:latin typeface="Arial Black" pitchFamily="34" charset="0"/>
              </a:rPr>
              <a:t>своими гребнями, запросто могут с ног сбить и утащить в море...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500" dirty="0" smtClean="0">
                <a:solidFill>
                  <a:schemeClr val="tx1"/>
                </a:solidFill>
                <a:latin typeface="Arial Black" pitchFamily="34" charset="0"/>
              </a:rPr>
              <a:t>    </a:t>
            </a:r>
            <a:r>
              <a:rPr lang="ru-RU" sz="1500" dirty="0" smtClean="0">
                <a:solidFill>
                  <a:schemeClr val="tx1"/>
                </a:solidFill>
                <a:latin typeface="Arial Black" pitchFamily="34" charset="0"/>
              </a:rPr>
              <a:t>    (9)Одна  дорога  остается:  вверх, на крутую скалу.  (10)И  вода  подгоняет: она уже  к  сапогам подбирается, скоро голенища захлестнет.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500" dirty="0" smtClean="0">
                <a:solidFill>
                  <a:schemeClr val="tx1"/>
                </a:solidFill>
                <a:latin typeface="Arial Black" pitchFamily="34" charset="0"/>
              </a:rPr>
              <a:t>   </a:t>
            </a:r>
            <a:r>
              <a:rPr lang="ru-RU" sz="1500" dirty="0" smtClean="0">
                <a:solidFill>
                  <a:schemeClr val="tx1"/>
                </a:solidFill>
                <a:latin typeface="Arial Black" pitchFamily="34" charset="0"/>
              </a:rPr>
              <a:t>     (11)Начал  я  вверх  карабкаться.  (12)А  с  тяжёлым рюкзаком да еще  с ружьем  по  скалам лазить не  больно-то удобно.  (13)Да  и смеркаться  стало  раньше  обычного. (14)Тучи небо плотно обложили, чувствую я: стемнеет скоро. (15)Надо на ночлег устраиваться загодя, а то в темноте и  голову сломать недолго.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500" dirty="0" smtClean="0">
                <a:solidFill>
                  <a:schemeClr val="tx1"/>
                </a:solidFill>
                <a:latin typeface="Arial Black" pitchFamily="34" charset="0"/>
              </a:rPr>
              <a:t>   </a:t>
            </a:r>
            <a:r>
              <a:rPr lang="ru-RU" sz="1500" dirty="0" smtClean="0">
                <a:solidFill>
                  <a:schemeClr val="tx1"/>
                </a:solidFill>
                <a:latin typeface="Arial Black" pitchFamily="34" charset="0"/>
              </a:rPr>
              <a:t>     (16)Еще немного  вверх  залез,  остановился отдышаться. (17)Вижу: площадка на скале небольшая.  (18)Да мне одному много ли надо?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500" dirty="0" smtClean="0">
                <a:solidFill>
                  <a:schemeClr val="tx1"/>
                </a:solidFill>
                <a:latin typeface="Arial Black" pitchFamily="34" charset="0"/>
              </a:rPr>
              <a:t>   </a:t>
            </a:r>
            <a:r>
              <a:rPr lang="ru-RU" sz="1500" dirty="0" smtClean="0">
                <a:solidFill>
                  <a:schemeClr val="tx1"/>
                </a:solidFill>
                <a:latin typeface="Arial Black" pitchFamily="34" charset="0"/>
              </a:rPr>
              <a:t>     (19)Зато  площадка  удобная:  скала  над  ней  козырьком нависает, дождь не</a:t>
            </a:r>
            <a:r>
              <a:rPr lang="en-US" sz="1500" dirty="0" smtClean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ru-RU" sz="1500" dirty="0" smtClean="0">
                <a:solidFill>
                  <a:schemeClr val="tx1"/>
                </a:solidFill>
                <a:latin typeface="Arial Black" pitchFamily="34" charset="0"/>
              </a:rPr>
              <a:t>страшен, и от ветра укрытие.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500" dirty="0" smtClean="0">
                <a:solidFill>
                  <a:schemeClr val="tx1"/>
                </a:solidFill>
                <a:latin typeface="Arial Black" pitchFamily="34" charset="0"/>
              </a:rPr>
              <a:t>        (20)А  внизу  береговую  полосу  совсем  приливом   скрыло. (21)Ну, устроился я.  (22)Ружье  к каменной стенке прислонил, </a:t>
            </a:r>
            <a:r>
              <a:rPr lang="ru-RU" sz="1500" dirty="0" err="1" smtClean="0">
                <a:solidFill>
                  <a:schemeClr val="tx1"/>
                </a:solidFill>
                <a:latin typeface="Arial Black" pitchFamily="34" charset="0"/>
              </a:rPr>
              <a:t>лапничку</a:t>
            </a:r>
            <a:r>
              <a:rPr lang="ru-RU" sz="1500" dirty="0" smtClean="0">
                <a:solidFill>
                  <a:schemeClr val="tx1"/>
                </a:solidFill>
                <a:latin typeface="Arial Black" pitchFamily="34" charset="0"/>
              </a:rPr>
              <a:t> наломал, постель  себе приготовил....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500" dirty="0" smtClean="0">
                <a:solidFill>
                  <a:schemeClr val="tx1"/>
                </a:solidFill>
                <a:latin typeface="Arial Black" pitchFamily="34" charset="0"/>
              </a:rPr>
              <a:t>         (23) "Переночую тут спокойно, - размышляю про себя, -  а завтра  по заре  и  двину дальше".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500" dirty="0" smtClean="0">
                <a:solidFill>
                  <a:schemeClr val="tx1"/>
                </a:solidFill>
                <a:latin typeface="Arial Black" pitchFamily="34" charset="0"/>
              </a:rPr>
              <a:t>        (24)Вдруг  я слышу: кто-то  ко  мне на площадку карабкается. (25)Камни из-под него сыплются, стучат по скале,  кусты шевелятся. (26)Кто же это такой от прилива спасается?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500" dirty="0" smtClean="0">
                <a:solidFill>
                  <a:schemeClr val="tx1"/>
                </a:solidFill>
                <a:latin typeface="Arial Black" pitchFamily="34" charset="0"/>
              </a:rPr>
              <a:t> </a:t>
            </a:r>
            <a:endParaRPr lang="ru-RU" sz="1700" b="1" dirty="0" smtClean="0">
              <a:solidFill>
                <a:schemeClr val="tx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85728"/>
            <a:ext cx="8215312" cy="6286544"/>
          </a:xfrm>
          <a:solidFill>
            <a:schemeClr val="bg1"/>
          </a:solidFill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Arial Black" pitchFamily="34" charset="0"/>
              </a:rPr>
              <a:t>         (27)</a:t>
            </a:r>
            <a:r>
              <a:rPr lang="en-US" sz="1600" b="1" dirty="0" smtClean="0">
                <a:solidFill>
                  <a:schemeClr val="tx1"/>
                </a:solidFill>
                <a:latin typeface="Arial Black" pitchFamily="34" charset="0"/>
              </a:rPr>
              <a:t>C</a:t>
            </a:r>
            <a:r>
              <a:rPr lang="ru-RU" sz="1600" b="1" dirty="0" err="1" smtClean="0">
                <a:solidFill>
                  <a:schemeClr val="tx1"/>
                </a:solidFill>
                <a:latin typeface="Arial Black" pitchFamily="34" charset="0"/>
              </a:rPr>
              <a:t>мотрю</a:t>
            </a:r>
            <a:r>
              <a:rPr lang="ru-RU" sz="1600" b="1" dirty="0" smtClean="0">
                <a:solidFill>
                  <a:schemeClr val="tx1"/>
                </a:solidFill>
                <a:latin typeface="Arial Black" pitchFamily="34" charset="0"/>
              </a:rPr>
              <a:t>:  над площадкой медвежья голова поднимается!</a:t>
            </a:r>
            <a:r>
              <a:rPr lang="ru-RU" sz="1600" dirty="0" smtClean="0">
                <a:solidFill>
                  <a:schemeClr val="tx1"/>
                </a:solidFill>
                <a:latin typeface="Arial Black" pitchFamily="34" charset="0"/>
              </a:rPr>
              <a:t>  (28)Уставились   мы  друг  на  друга,   и  на   какое-то  мгновение  оба  от неожиданности застыли. (29)Не знаю, о  чем медведь успел подумать, а я-то думаю:"Ну все...  (30)Сейчас он меня лапой  как огребет - и кувырк я со скалы в воду! (31)Плохо дело..."  (32)Похолодел весь и про ружье забыл...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600" dirty="0" smtClean="0">
                <a:solidFill>
                  <a:schemeClr val="tx1"/>
                </a:solidFill>
                <a:latin typeface="Arial Black" pitchFamily="34" charset="0"/>
              </a:rPr>
              <a:t>            (33)А  снизу  вдруг  волна </a:t>
            </a:r>
            <a:r>
              <a:rPr lang="ru-RU" sz="1600" dirty="0" err="1" smtClean="0">
                <a:solidFill>
                  <a:schemeClr val="tx1"/>
                </a:solidFill>
                <a:latin typeface="Arial Black" pitchFamily="34" charset="0"/>
              </a:rPr>
              <a:t>ка-а-ак</a:t>
            </a:r>
            <a:r>
              <a:rPr lang="ru-RU" sz="1600" dirty="0" smtClean="0">
                <a:solidFill>
                  <a:schemeClr val="tx1"/>
                </a:solidFill>
                <a:latin typeface="Arial Black" pitchFamily="34" charset="0"/>
              </a:rPr>
              <a:t> ударит! (34)И такая в ней силища многотонная - аж скала дрогнула и брызги вверх  полетели! (35)Нас обоих, словно из пожарного шланга, обдало. (36)Медведь пискнул и бросился прямо ко мне в руки!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600" dirty="0" smtClean="0">
                <a:solidFill>
                  <a:schemeClr val="tx1"/>
                </a:solidFill>
                <a:latin typeface="Arial Black" pitchFamily="34" charset="0"/>
              </a:rPr>
              <a:t>          (37)Вот  уж  и верно: у страха глаза  велики! (38)Никакой  это и  не медведь оказался, а маленький,  годовалый медвежонок. (39)Должно быть, от матери отстал, заигрался на берегу - его водой прихватило и напугало до смерти. (40)Он ко мне прижался, как ребенок, голову  прячет и  только дрожит от страха - мелко-мелко, всей своей шкуркой...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600" dirty="0" smtClean="0">
                <a:solidFill>
                  <a:schemeClr val="tx1"/>
                </a:solidFill>
                <a:latin typeface="Arial Black" pitchFamily="34" charset="0"/>
              </a:rPr>
              <a:t>     (41)Я  погладил  его  осторожно: вдруг  цапнет?  (42)Нет, вижу, ничего, терпит.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600" dirty="0" smtClean="0">
                <a:solidFill>
                  <a:schemeClr val="tx1"/>
                </a:solidFill>
                <a:latin typeface="Arial Black" pitchFamily="34" charset="0"/>
              </a:rPr>
              <a:t>        (43)А волна опять как даст!  (44)Накрыл я медвежонка своей курткой брезентовой, сам возле него угрелся, да так  мы  с ним -  не поверите! - и задремали под вой ветра  и грохот прибоя.  (45)Только от каждого удара волны медвежонок во сне вздрагивал. (46)Дышал он ровно и так доверчиво ко мне прижимался...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600" dirty="0" smtClean="0">
                <a:solidFill>
                  <a:schemeClr val="tx1"/>
                </a:solidFill>
                <a:latin typeface="Arial Black" pitchFamily="34" charset="0"/>
              </a:rPr>
              <a:t>    (47) Вот,  думаю,  какая  удивительная  история.  (48)Это  же  не  в цирке,  где дрессированные  медведи  за кусочек  сахара всякие  штуки вытворяют. (49) Это же дикий зверь! (50)А беда приперла - и к человеку сунулся. (51)Доверяет..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600" dirty="0" smtClean="0">
                <a:solidFill>
                  <a:schemeClr val="tx1"/>
                </a:solidFill>
                <a:latin typeface="Arial Black" pitchFamily="34" charset="0"/>
              </a:rPr>
              <a:t>           (52) Всегда бы так! (53)Мирно...</a:t>
            </a:r>
            <a:endParaRPr lang="en-US" sz="1600" dirty="0" smtClean="0">
              <a:solidFill>
                <a:schemeClr val="tx1"/>
              </a:solidFill>
              <a:latin typeface="Arial Black" pitchFamily="34" charset="0"/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600" dirty="0" smtClean="0">
                <a:solidFill>
                  <a:schemeClr val="tx1"/>
                </a:solidFill>
                <a:latin typeface="Arial Black" pitchFamily="34" charset="0"/>
              </a:rPr>
              <a:t>(</a:t>
            </a:r>
            <a:r>
              <a:rPr lang="en-US" sz="1600" dirty="0" err="1" smtClean="0">
                <a:solidFill>
                  <a:schemeClr val="tx1"/>
                </a:solidFill>
                <a:latin typeface="Arial Black" pitchFamily="34" charset="0"/>
              </a:rPr>
              <a:t>По</a:t>
            </a:r>
            <a:r>
              <a:rPr lang="en-US" sz="1600" dirty="0" smtClean="0">
                <a:solidFill>
                  <a:schemeClr val="tx1"/>
                </a:solidFill>
                <a:latin typeface="Arial Black" pitchFamily="34" charset="0"/>
              </a:rPr>
              <a:t> Л</a:t>
            </a:r>
            <a:r>
              <a:rPr lang="ru-RU" sz="1600" dirty="0" smtClean="0">
                <a:solidFill>
                  <a:schemeClr val="tx1"/>
                </a:solidFill>
                <a:latin typeface="Arial Black" pitchFamily="34" charset="0"/>
              </a:rPr>
              <a:t>.Куклину)</a:t>
            </a:r>
            <a:endParaRPr lang="ru-RU" sz="1600" b="1" dirty="0" smtClean="0">
              <a:solidFill>
                <a:schemeClr val="tx1"/>
              </a:solidFill>
              <a:latin typeface="Arial Black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ru-RU" sz="16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57200" y="274638"/>
            <a:ext cx="8229600" cy="868346"/>
          </a:xfrm>
          <a:solidFill>
            <a:schemeClr val="accent3">
              <a:lumMod val="20000"/>
              <a:lumOff val="80000"/>
            </a:schemeClr>
          </a:solidFill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 eaLnBrk="1" hangingPunct="1">
              <a:defRPr/>
            </a:pPr>
            <a:r>
              <a:rPr lang="ru-RU" sz="5400" dirty="0" smtClean="0">
                <a:ln>
                  <a:noFill/>
                </a:ln>
                <a:effectLst/>
                <a:ea typeface="+mj-ea"/>
              </a:rPr>
              <a:t>Приметы стиля в тексте</a:t>
            </a:r>
          </a:p>
        </p:txBody>
      </p:sp>
      <p:sp>
        <p:nvSpPr>
          <p:cNvPr id="29698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214313" y="1214438"/>
            <a:ext cx="8715375" cy="542925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None/>
            </a:pPr>
            <a:endParaRPr lang="ru-RU" smtClean="0">
              <a:ln>
                <a:noFill/>
              </a:ln>
            </a:endParaRPr>
          </a:p>
        </p:txBody>
      </p:sp>
      <p:graphicFrame>
        <p:nvGraphicFramePr>
          <p:cNvPr id="29714" name="Group 18"/>
          <p:cNvGraphicFramePr>
            <a:graphicFrameLocks noGrp="1"/>
          </p:cNvGraphicFramePr>
          <p:nvPr/>
        </p:nvGraphicFramePr>
        <p:xfrm>
          <a:off x="214313" y="1214438"/>
          <a:ext cx="8786812" cy="5622925"/>
        </p:xfrm>
        <a:graphic>
          <a:graphicData uri="http://schemas.openxmlformats.org/drawingml/2006/table">
            <a:tbl>
              <a:tblPr/>
              <a:tblGrid>
                <a:gridCol w="3357562"/>
                <a:gridCol w="5429250"/>
              </a:tblGrid>
              <a:tr h="161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Лексика,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фразеология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Разговорные слова: 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припозднился, запросто, не </a:t>
                      </a:r>
                      <a:r>
                        <a:rPr kumimoji="0" lang="ru-RU" sz="18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больно-то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удобно, угрелся; силища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Разговорный фразеологизм: 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голову сломать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Поговорка: 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у страха глаза велики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Просторечные слова: 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уставились, огребёт, кувырк, цапнет, вытворяют, припёрла.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923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Морфология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orbel" pitchFamily="34" charset="0"/>
                          <a:cs typeface="Times New Roman" pitchFamily="18" charset="0"/>
                        </a:rPr>
                        <a:t>Местоимения: 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Times New Roman" pitchFamily="18" charset="0"/>
                        </a:rPr>
                        <a:t>я, мне, кто-то, нас и т.д.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orbel" pitchFamily="34" charset="0"/>
                          <a:cs typeface="Times New Roman" pitchFamily="18" charset="0"/>
                        </a:rPr>
                        <a:t>Частицы: 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Times New Roman" pitchFamily="18" charset="0"/>
                        </a:rPr>
                        <a:t>только, да и, да, аж, и не и т.д.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orbel" pitchFamily="34" charset="0"/>
                          <a:cs typeface="Times New Roman" pitchFamily="18" charset="0"/>
                        </a:rPr>
                        <a:t>Глаголы: 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Times New Roman" pitchFamily="18" charset="0"/>
                        </a:rPr>
                        <a:t>в 7-8 предложениях – 7 глаголов;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</a:tr>
              <a:tr h="2605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Синтаксис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D1014"/>
                          </a:solidFill>
                          <a:effectLst/>
                          <a:latin typeface="Corbel" pitchFamily="34" charset="0"/>
                          <a:cs typeface="Times New Roman" pitchFamily="18" charset="0"/>
                        </a:rPr>
                        <a:t>Односоставные предложения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Times New Roman" pitchFamily="18" charset="0"/>
                        </a:rPr>
                        <a:t>: 6, 12, 13, 15, 18 и т.д.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D1014"/>
                          </a:solidFill>
                          <a:effectLst/>
                          <a:latin typeface="Corbel" pitchFamily="34" charset="0"/>
                          <a:cs typeface="Times New Roman" pitchFamily="18" charset="0"/>
                        </a:rPr>
                        <a:t>Неполные предложения: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Times New Roman" pitchFamily="18" charset="0"/>
                        </a:rPr>
                        <a:t> 22, 32 и т.д.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D1014"/>
                          </a:solidFill>
                          <a:effectLst/>
                          <a:latin typeface="Corbel" pitchFamily="34" charset="0"/>
                          <a:cs typeface="Times New Roman" pitchFamily="18" charset="0"/>
                        </a:rPr>
                        <a:t>Вопросительные и восклицательные предложения: 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Times New Roman" pitchFamily="18" charset="0"/>
                        </a:rPr>
                        <a:t>18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D1014"/>
                          </a:solidFill>
                          <a:effectLst/>
                          <a:latin typeface="Corbel" pitchFamily="34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Times New Roman" pitchFamily="18" charset="0"/>
                        </a:rPr>
                        <a:t>26, 41, 27, 33, 36, 37, 43,52.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D1014"/>
                          </a:solidFill>
                          <a:effectLst/>
                          <a:latin typeface="Corbel" pitchFamily="34" charset="0"/>
                          <a:cs typeface="Times New Roman" pitchFamily="18" charset="0"/>
                        </a:rPr>
                        <a:t>Вводные и вставные конструкции: 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Times New Roman" pitchFamily="18" charset="0"/>
                        </a:rPr>
                        <a:t>39, 44,47.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D1014"/>
                          </a:solidFill>
                          <a:effectLst/>
                          <a:latin typeface="Corbel" pitchFamily="34" charset="0"/>
                          <a:cs typeface="Times New Roman" pitchFamily="18" charset="0"/>
                        </a:rPr>
                        <a:t>Бессоюзные сложные предложения: 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Times New Roman" pitchFamily="18" charset="0"/>
                        </a:rPr>
                        <a:t>7,8,9,17,19,24 и т.д.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74653" y="347347"/>
            <a:ext cx="8216920" cy="632154"/>
          </a:xfrm>
          <a:solidFill>
            <a:srgbClr val="FFCCFF"/>
          </a:solidFill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ru-RU" sz="4000" smtClean="0">
                <a:ln>
                  <a:noFill/>
                </a:ln>
                <a:effectLst/>
              </a:rPr>
              <a:t>Работаем с фрагментом текста</a:t>
            </a:r>
          </a:p>
        </p:txBody>
      </p:sp>
      <p:sp>
        <p:nvSpPr>
          <p:cNvPr id="30722" name="Rectangle 3"/>
          <p:cNvSpPr>
            <a:spLocks noGrp="1"/>
          </p:cNvSpPr>
          <p:nvPr>
            <p:ph type="body" sz="half" idx="4294967295"/>
          </p:nvPr>
        </p:nvSpPr>
        <p:spPr bwMode="auto">
          <a:xfrm>
            <a:off x="250825" y="1341438"/>
            <a:ext cx="8569325" cy="2087562"/>
          </a:xfrm>
          <a:solidFill>
            <a:srgbClr val="99FF99"/>
          </a:solidFill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r>
              <a:rPr lang="ru-RU" sz="2400" b="1" i="1" smtClean="0">
                <a:ln>
                  <a:noFill/>
                </a:ln>
                <a:latin typeface="Arial" charset="0"/>
              </a:rPr>
              <a:t>(33) </a:t>
            </a:r>
            <a:r>
              <a:rPr lang="ru-RU" sz="2400" b="1" i="1" smtClean="0">
                <a:ln>
                  <a:noFill/>
                </a:ln>
                <a:solidFill>
                  <a:srgbClr val="660066"/>
                </a:solidFill>
                <a:latin typeface="Arial" charset="0"/>
              </a:rPr>
              <a:t>А снизу вдруг</a:t>
            </a:r>
            <a:r>
              <a:rPr lang="ru-RU" sz="2400" b="1" i="1" smtClean="0">
                <a:ln>
                  <a:noFill/>
                </a:ln>
                <a:latin typeface="Arial" charset="0"/>
              </a:rPr>
              <a:t> волна ка-а-ак ударит</a:t>
            </a:r>
            <a:r>
              <a:rPr lang="ru-RU" sz="2400" b="1" i="1" smtClean="0">
                <a:ln>
                  <a:noFill/>
                </a:ln>
                <a:solidFill>
                  <a:schemeClr val="accent2"/>
                </a:solidFill>
                <a:latin typeface="Arial" charset="0"/>
              </a:rPr>
              <a:t>!</a:t>
            </a:r>
            <a:r>
              <a:rPr lang="ru-RU" sz="2400" b="1" i="1" smtClean="0">
                <a:ln>
                  <a:noFill/>
                </a:ln>
                <a:latin typeface="Arial" charset="0"/>
              </a:rPr>
              <a:t> (34)И такая в ней сил</a:t>
            </a:r>
            <a:r>
              <a:rPr lang="ru-RU" sz="2400" b="1" i="1" smtClean="0">
                <a:ln>
                  <a:noFill/>
                </a:ln>
                <a:solidFill>
                  <a:schemeClr val="accent2"/>
                </a:solidFill>
                <a:latin typeface="Arial" charset="0"/>
              </a:rPr>
              <a:t>ищ</a:t>
            </a:r>
            <a:r>
              <a:rPr lang="ru-RU" sz="2400" b="1" i="1" smtClean="0">
                <a:ln>
                  <a:noFill/>
                </a:ln>
                <a:latin typeface="Arial" charset="0"/>
              </a:rPr>
              <a:t>а многотонная — </a:t>
            </a:r>
            <a:r>
              <a:rPr lang="ru-RU" sz="2400" b="1" i="1" smtClean="0">
                <a:ln>
                  <a:noFill/>
                </a:ln>
                <a:solidFill>
                  <a:schemeClr val="accent2"/>
                </a:solidFill>
                <a:latin typeface="Arial" charset="0"/>
              </a:rPr>
              <a:t>аж </a:t>
            </a:r>
            <a:r>
              <a:rPr lang="ru-RU" sz="2400" b="1" i="1" smtClean="0">
                <a:ln>
                  <a:noFill/>
                </a:ln>
                <a:latin typeface="Arial" charset="0"/>
              </a:rPr>
              <a:t>скала дрогнула и брызги вверх полетели. (</a:t>
            </a:r>
            <a:r>
              <a:rPr lang="ru-RU" sz="2400" b="1" i="1" smtClean="0">
                <a:ln>
                  <a:noFill/>
                </a:ln>
                <a:solidFill>
                  <a:srgbClr val="000066"/>
                </a:solidFill>
                <a:latin typeface="Arial" charset="0"/>
              </a:rPr>
              <a:t>35)Нас обоих, словно из пожарного шланга, обдало.</a:t>
            </a:r>
            <a:r>
              <a:rPr lang="ru-RU" sz="2400" b="1" i="1" smtClean="0">
                <a:ln>
                  <a:noFill/>
                </a:ln>
                <a:latin typeface="Arial" charset="0"/>
              </a:rPr>
              <a:t> (36)Медведь пискнул и бросился прямо ко мне в руки</a:t>
            </a:r>
            <a:r>
              <a:rPr lang="ru-RU" sz="2400" b="1" i="1" smtClean="0">
                <a:ln>
                  <a:noFill/>
                </a:ln>
                <a:solidFill>
                  <a:schemeClr val="accent2"/>
                </a:solidFill>
                <a:latin typeface="Arial" charset="0"/>
              </a:rPr>
              <a:t>!</a:t>
            </a:r>
          </a:p>
        </p:txBody>
      </p:sp>
      <p:sp>
        <p:nvSpPr>
          <p:cNvPr id="30723" name="Rectangle 4"/>
          <p:cNvSpPr>
            <a:spLocks noGrp="1"/>
          </p:cNvSpPr>
          <p:nvPr>
            <p:ph sz="half" idx="4294967295"/>
          </p:nvPr>
        </p:nvSpPr>
        <p:spPr bwMode="auto">
          <a:xfrm>
            <a:off x="250825" y="2852738"/>
            <a:ext cx="8435975" cy="327342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z="2800" smtClean="0">
              <a:ln>
                <a:noFill/>
              </a:ln>
            </a:endParaRPr>
          </a:p>
          <a:p>
            <a:endParaRPr lang="ru-RU" sz="2800" smtClean="0">
              <a:ln>
                <a:noFill/>
              </a:ln>
            </a:endParaRP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0" y="3644900"/>
            <a:ext cx="9144000" cy="31130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marL="304800" indent="-304800">
              <a:defRPr/>
            </a:pPr>
            <a:r>
              <a:rPr lang="ru-RU" sz="1800" b="1">
                <a:latin typeface="Arial" charset="0"/>
              </a:rPr>
              <a:t>В этом фрагменте нашли отражение следующие черты разговорного стиля:</a:t>
            </a:r>
          </a:p>
          <a:p>
            <a:pPr marL="304800" indent="-304800">
              <a:buFontTx/>
              <a:buAutoNum type="arabicPeriod"/>
              <a:defRPr/>
            </a:pPr>
            <a:r>
              <a:rPr lang="ru-RU" sz="1800" b="1" u="sng">
                <a:latin typeface="Arial" charset="0"/>
              </a:rPr>
              <a:t>Использование  разговорной и просторечной лексики: </a:t>
            </a:r>
          </a:p>
          <a:p>
            <a:pPr marL="304800" indent="-304800">
              <a:buFontTx/>
              <a:buChar char="•"/>
              <a:defRPr/>
            </a:pPr>
            <a:r>
              <a:rPr lang="en-US" sz="1800" b="1">
                <a:latin typeface="Arial" charset="0"/>
              </a:rPr>
              <a:t> </a:t>
            </a:r>
            <a:r>
              <a:rPr lang="ru-RU" sz="1800" b="1">
                <a:latin typeface="Arial" charset="0"/>
              </a:rPr>
              <a:t>существительное сил</a:t>
            </a:r>
            <a:r>
              <a:rPr lang="ru-RU" sz="1800" b="1">
                <a:solidFill>
                  <a:schemeClr val="accent2"/>
                </a:solidFill>
                <a:latin typeface="Arial" charset="0"/>
              </a:rPr>
              <a:t>ищ</a:t>
            </a:r>
            <a:r>
              <a:rPr lang="ru-RU" sz="1800" b="1">
                <a:latin typeface="Arial" charset="0"/>
              </a:rPr>
              <a:t>а (суффикс –ИЩ- со значением увеличительности;</a:t>
            </a:r>
          </a:p>
          <a:p>
            <a:pPr marL="304800" indent="-304800">
              <a:buFontTx/>
              <a:buChar char="•"/>
              <a:defRPr/>
            </a:pPr>
            <a:r>
              <a:rPr lang="en-US" sz="1800" b="1">
                <a:latin typeface="Arial" charset="0"/>
              </a:rPr>
              <a:t> </a:t>
            </a:r>
            <a:r>
              <a:rPr lang="ru-RU" sz="1800" b="1">
                <a:latin typeface="Arial" charset="0"/>
              </a:rPr>
              <a:t>разговорное слово </a:t>
            </a:r>
            <a:r>
              <a:rPr lang="ru-RU" sz="1800" b="1" i="1">
                <a:solidFill>
                  <a:schemeClr val="accent2"/>
                </a:solidFill>
                <a:latin typeface="Arial" charset="0"/>
              </a:rPr>
              <a:t>обдало</a:t>
            </a:r>
          </a:p>
          <a:p>
            <a:pPr marL="304800" indent="-304800">
              <a:buFontTx/>
              <a:buChar char="•"/>
              <a:defRPr/>
            </a:pPr>
            <a:r>
              <a:rPr lang="en-US" sz="1800" b="1">
                <a:latin typeface="Arial" charset="0"/>
              </a:rPr>
              <a:t> </a:t>
            </a:r>
            <a:r>
              <a:rPr lang="ru-RU" sz="1800" b="1">
                <a:latin typeface="Arial" charset="0"/>
              </a:rPr>
              <a:t>просторечная частица </a:t>
            </a:r>
            <a:r>
              <a:rPr lang="ru-RU" sz="1800" b="1" i="1">
                <a:solidFill>
                  <a:schemeClr val="accent2"/>
                </a:solidFill>
                <a:latin typeface="Arial" charset="0"/>
              </a:rPr>
              <a:t>аж</a:t>
            </a:r>
            <a:r>
              <a:rPr lang="ru-RU" sz="1800" b="1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ru-RU" sz="1800" b="1" i="1">
                <a:latin typeface="Arial" charset="0"/>
              </a:rPr>
              <a:t>(даже).</a:t>
            </a:r>
          </a:p>
          <a:p>
            <a:pPr marL="304800" indent="-304800">
              <a:defRPr/>
            </a:pPr>
            <a:r>
              <a:rPr lang="ru-RU" sz="1800" b="1">
                <a:latin typeface="Arial" charset="0"/>
              </a:rPr>
              <a:t>2. Восклицательные предложения (предложения 33, 36).</a:t>
            </a:r>
          </a:p>
          <a:p>
            <a:pPr marL="304800" indent="-304800">
              <a:defRPr/>
            </a:pPr>
            <a:r>
              <a:rPr lang="ru-RU" sz="1800" b="1">
                <a:latin typeface="Arial" charset="0"/>
              </a:rPr>
              <a:t>3. </a:t>
            </a:r>
            <a:r>
              <a:rPr lang="ru-RU" sz="1800" b="1">
                <a:solidFill>
                  <a:schemeClr val="accent2"/>
                </a:solidFill>
                <a:latin typeface="Arial" charset="0"/>
              </a:rPr>
              <a:t>Простые </a:t>
            </a:r>
            <a:r>
              <a:rPr lang="ru-RU" sz="1800" b="1">
                <a:latin typeface="Arial" charset="0"/>
              </a:rPr>
              <a:t>(33,35,36) </a:t>
            </a:r>
            <a:r>
              <a:rPr lang="ru-RU" sz="1800" b="1">
                <a:solidFill>
                  <a:schemeClr val="accent2"/>
                </a:solidFill>
                <a:latin typeface="Arial" charset="0"/>
              </a:rPr>
              <a:t>предложения;</a:t>
            </a:r>
          </a:p>
          <a:p>
            <a:pPr marL="304800" indent="-304800">
              <a:defRPr/>
            </a:pPr>
            <a:r>
              <a:rPr lang="ru-RU" sz="1800" b="1">
                <a:latin typeface="Arial" charset="0"/>
              </a:rPr>
              <a:t>4.</a:t>
            </a:r>
            <a:r>
              <a:rPr lang="ru-RU" sz="1800" b="1">
                <a:solidFill>
                  <a:schemeClr val="accent2"/>
                </a:solidFill>
                <a:latin typeface="Arial" charset="0"/>
              </a:rPr>
              <a:t> Безличное предложение</a:t>
            </a:r>
            <a:r>
              <a:rPr lang="ru-RU" sz="1800" b="1">
                <a:latin typeface="Arial" charset="0"/>
              </a:rPr>
              <a:t> (предл. 35)</a:t>
            </a:r>
          </a:p>
          <a:p>
            <a:pPr marL="304800" indent="-304800">
              <a:defRPr/>
            </a:pPr>
            <a:r>
              <a:rPr lang="ru-RU" sz="1800" b="1">
                <a:latin typeface="Arial" charset="0"/>
              </a:rPr>
              <a:t>5. Указательное </a:t>
            </a:r>
            <a:r>
              <a:rPr lang="ru-RU" sz="1800" b="1" i="1">
                <a:solidFill>
                  <a:schemeClr val="accent2"/>
                </a:solidFill>
                <a:latin typeface="Arial" charset="0"/>
              </a:rPr>
              <a:t>(такая)</a:t>
            </a:r>
            <a:r>
              <a:rPr lang="ru-RU" sz="1800" b="1" i="1">
                <a:latin typeface="Arial" charset="0"/>
              </a:rPr>
              <a:t> </a:t>
            </a:r>
            <a:r>
              <a:rPr lang="ru-RU" sz="1800" b="1">
                <a:latin typeface="Arial" charset="0"/>
              </a:rPr>
              <a:t>и личные местоимения (в </a:t>
            </a:r>
            <a:r>
              <a:rPr lang="ru-RU" sz="1800" b="1" i="1">
                <a:solidFill>
                  <a:schemeClr val="accent2"/>
                </a:solidFill>
                <a:latin typeface="Arial" charset="0"/>
              </a:rPr>
              <a:t>ней, нас</a:t>
            </a:r>
            <a:r>
              <a:rPr lang="ru-RU" sz="1800" b="1" i="1">
                <a:latin typeface="Arial" charset="0"/>
              </a:rPr>
              <a:t>, </a:t>
            </a:r>
            <a:r>
              <a:rPr lang="ru-RU" sz="1800" b="1">
                <a:latin typeface="Arial" charset="0"/>
              </a:rPr>
              <a:t>ко </a:t>
            </a:r>
            <a:r>
              <a:rPr lang="ru-RU" sz="1800" b="1" i="1">
                <a:solidFill>
                  <a:schemeClr val="accent2"/>
                </a:solidFill>
                <a:latin typeface="Arial" charset="0"/>
              </a:rPr>
              <a:t>мне</a:t>
            </a:r>
            <a:r>
              <a:rPr lang="ru-RU" sz="1800" b="1">
                <a:solidFill>
                  <a:schemeClr val="accent2"/>
                </a:solidFill>
                <a:latin typeface="Arial" charset="0"/>
              </a:rPr>
              <a:t>)</a:t>
            </a:r>
            <a:endParaRPr lang="ru-RU" sz="1800" b="1" i="1">
              <a:solidFill>
                <a:schemeClr val="accent2"/>
              </a:solidFill>
              <a:latin typeface="Arial" charset="0"/>
            </a:endParaRPr>
          </a:p>
          <a:p>
            <a:pPr marL="304800" indent="-304800">
              <a:defRPr/>
            </a:pPr>
            <a:endParaRPr lang="ru-RU" sz="1800" b="1">
              <a:latin typeface="Arial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Rectangle 2"/>
          <p:cNvPicPr>
            <a:picLocks noGrp="1" noChangeArrowheads="1"/>
          </p:cNvPicPr>
          <p:nvPr>
            <p:ph type="title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8313" y="188913"/>
            <a:ext cx="8242300" cy="1208087"/>
          </a:xfrm>
          <a:solidFill>
            <a:srgbClr val="FFFF66"/>
          </a:solidFill>
        </p:spPr>
      </p:pic>
      <p:sp>
        <p:nvSpPr>
          <p:cNvPr id="31746" name="Rectangle 3"/>
          <p:cNvSpPr>
            <a:spLocks noGrp="1"/>
          </p:cNvSpPr>
          <p:nvPr>
            <p:ph type="body" idx="4294967295"/>
          </p:nvPr>
        </p:nvSpPr>
        <p:spPr bwMode="auto">
          <a:solidFill>
            <a:schemeClr val="bg1"/>
          </a:solidFill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r>
              <a:rPr lang="ru-RU" sz="2800" smtClean="0">
                <a:ln>
                  <a:noFill/>
                </a:ln>
              </a:rPr>
              <a:t>(</a:t>
            </a:r>
            <a:r>
              <a:rPr lang="ru-RU" sz="2800" b="1" smtClean="0">
                <a:ln>
                  <a:noFill/>
                </a:ln>
              </a:rPr>
              <a:t>37)Вот уж и верно</a:t>
            </a:r>
            <a:r>
              <a:rPr lang="ru-RU" sz="2800" smtClean="0">
                <a:ln>
                  <a:noFill/>
                </a:ln>
              </a:rPr>
              <a:t> — </a:t>
            </a:r>
            <a:r>
              <a:rPr lang="ru-RU" sz="2800" b="1" smtClean="0">
                <a:ln>
                  <a:noFill/>
                </a:ln>
              </a:rPr>
              <a:t>у страха глаза велики!</a:t>
            </a:r>
            <a:r>
              <a:rPr lang="ru-RU" sz="2800" smtClean="0">
                <a:ln>
                  <a:noFill/>
                </a:ln>
              </a:rPr>
              <a:t> (38)Никакой</a:t>
            </a:r>
            <a:r>
              <a:rPr lang="ru-RU" sz="2800" b="1" smtClean="0">
                <a:ln>
                  <a:noFill/>
                </a:ln>
              </a:rPr>
              <a:t> </a:t>
            </a:r>
            <a:r>
              <a:rPr lang="ru-RU" sz="2800" smtClean="0">
                <a:ln>
                  <a:noFill/>
                </a:ln>
              </a:rPr>
              <a:t>это</a:t>
            </a:r>
            <a:r>
              <a:rPr lang="ru-RU" sz="2800" b="1" smtClean="0">
                <a:ln>
                  <a:noFill/>
                </a:ln>
              </a:rPr>
              <a:t> и не</a:t>
            </a:r>
            <a:r>
              <a:rPr lang="ru-RU" sz="2800" smtClean="0">
                <a:ln>
                  <a:noFill/>
                </a:ln>
              </a:rPr>
              <a:t> медведь оказался, а маленький годовалый медвежонок. (39)</a:t>
            </a:r>
            <a:r>
              <a:rPr lang="ru-RU" sz="2800" b="1" smtClean="0">
                <a:ln>
                  <a:noFill/>
                </a:ln>
              </a:rPr>
              <a:t>Должно быть</a:t>
            </a:r>
            <a:r>
              <a:rPr lang="ru-RU" sz="2800" smtClean="0">
                <a:ln>
                  <a:noFill/>
                </a:ln>
              </a:rPr>
              <a:t>, от матери отстал, </a:t>
            </a:r>
            <a:r>
              <a:rPr lang="ru-RU" sz="2800" b="1" smtClean="0">
                <a:ln>
                  <a:noFill/>
                </a:ln>
              </a:rPr>
              <a:t>заигрался</a:t>
            </a:r>
            <a:r>
              <a:rPr lang="ru-RU" sz="2800" smtClean="0">
                <a:ln>
                  <a:noFill/>
                </a:ln>
              </a:rPr>
              <a:t> на берегу — </a:t>
            </a:r>
            <a:r>
              <a:rPr lang="ru-RU" sz="2800" b="1" smtClean="0">
                <a:ln>
                  <a:noFill/>
                </a:ln>
              </a:rPr>
              <a:t>его </a:t>
            </a:r>
            <a:r>
              <a:rPr lang="ru-RU" sz="2800" smtClean="0">
                <a:ln>
                  <a:noFill/>
                </a:ln>
              </a:rPr>
              <a:t>водой </a:t>
            </a:r>
            <a:r>
              <a:rPr lang="ru-RU" sz="2800" b="1" smtClean="0">
                <a:ln>
                  <a:noFill/>
                </a:ln>
              </a:rPr>
              <a:t>прихватило</a:t>
            </a:r>
            <a:r>
              <a:rPr lang="ru-RU" sz="2800" smtClean="0">
                <a:ln>
                  <a:noFill/>
                </a:ln>
              </a:rPr>
              <a:t> и </a:t>
            </a:r>
            <a:r>
              <a:rPr lang="ru-RU" sz="2800" b="1" smtClean="0">
                <a:ln>
                  <a:noFill/>
                </a:ln>
              </a:rPr>
              <a:t>напугало</a:t>
            </a:r>
            <a:r>
              <a:rPr lang="ru-RU" sz="2800" smtClean="0">
                <a:ln>
                  <a:noFill/>
                </a:ln>
              </a:rPr>
              <a:t> </a:t>
            </a:r>
            <a:r>
              <a:rPr lang="ru-RU" sz="2800" b="1" smtClean="0">
                <a:ln>
                  <a:noFill/>
                </a:ln>
              </a:rPr>
              <a:t>до смерти</a:t>
            </a:r>
            <a:r>
              <a:rPr lang="ru-RU" sz="2800" smtClean="0">
                <a:ln>
                  <a:noFill/>
                </a:ln>
              </a:rPr>
              <a:t>. (40)</a:t>
            </a:r>
            <a:r>
              <a:rPr lang="ru-RU" sz="2800" b="1" smtClean="0">
                <a:ln>
                  <a:noFill/>
                </a:ln>
              </a:rPr>
              <a:t>Он </a:t>
            </a:r>
            <a:r>
              <a:rPr lang="ru-RU" sz="2800" smtClean="0">
                <a:ln>
                  <a:noFill/>
                </a:ln>
              </a:rPr>
              <a:t>ко мне прижался, как ребёнок, голову прячет и только дрожит от страха — </a:t>
            </a:r>
            <a:r>
              <a:rPr lang="ru-RU" sz="2800" b="1" smtClean="0">
                <a:ln>
                  <a:noFill/>
                </a:ln>
              </a:rPr>
              <a:t>мелко-мелко</a:t>
            </a:r>
            <a:r>
              <a:rPr lang="ru-RU" sz="2800" b="1" i="1" smtClean="0">
                <a:ln>
                  <a:noFill/>
                </a:ln>
              </a:rPr>
              <a:t>,</a:t>
            </a:r>
            <a:r>
              <a:rPr lang="ru-RU" sz="2800" smtClean="0">
                <a:ln>
                  <a:noFill/>
                </a:ln>
              </a:rPr>
              <a:t> всей своей шкуркой...</a:t>
            </a:r>
          </a:p>
          <a:p>
            <a:r>
              <a:rPr lang="ru-RU" sz="2800" smtClean="0">
                <a:ln>
                  <a:noFill/>
                </a:ln>
              </a:rPr>
              <a:t>(41</a:t>
            </a:r>
            <a:r>
              <a:rPr lang="ru-RU" sz="2800" b="1" smtClean="0">
                <a:ln>
                  <a:noFill/>
                </a:ln>
              </a:rPr>
              <a:t>)Я </a:t>
            </a:r>
            <a:r>
              <a:rPr lang="ru-RU" sz="2800" smtClean="0">
                <a:ln>
                  <a:noFill/>
                </a:ln>
              </a:rPr>
              <a:t>погладил его осторожно: вдруг </a:t>
            </a:r>
            <a:r>
              <a:rPr lang="ru-RU" sz="2800" b="1" smtClean="0">
                <a:ln>
                  <a:noFill/>
                </a:ln>
              </a:rPr>
              <a:t>цапнет</a:t>
            </a:r>
            <a:r>
              <a:rPr lang="ru-RU" sz="2800" smtClean="0">
                <a:ln>
                  <a:noFill/>
                </a:ln>
              </a:rPr>
              <a:t>? (42)</a:t>
            </a:r>
            <a:r>
              <a:rPr lang="ru-RU" sz="2800" b="1" smtClean="0">
                <a:ln>
                  <a:noFill/>
                </a:ln>
              </a:rPr>
              <a:t>Нет, вижу, ничего, терпит.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Rectangle 3"/>
          <p:cNvSpPr>
            <a:spLocks noGrp="1"/>
          </p:cNvSpPr>
          <p:nvPr>
            <p:ph type="body" idx="4294967295"/>
          </p:nvPr>
        </p:nvSpPr>
        <p:spPr>
          <a:xfrm>
            <a:off x="250825" y="765175"/>
            <a:ext cx="8713788" cy="5360988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endParaRPr lang="ru-RU" dirty="0" smtClean="0"/>
          </a:p>
          <a:p>
            <a:pPr eaLnBrk="1" hangingPunct="1">
              <a:buFontTx/>
              <a:buNone/>
              <a:defRPr/>
            </a:pPr>
            <a:endParaRPr lang="ru-RU" dirty="0" smtClean="0"/>
          </a:p>
          <a:p>
            <a:pPr eaLnBrk="1" hangingPunct="1">
              <a:buFontTx/>
              <a:buNone/>
              <a:defRPr/>
            </a:pPr>
            <a:endParaRPr lang="ru-RU" dirty="0" smtClean="0"/>
          </a:p>
          <a:p>
            <a:pPr eaLnBrk="1" hangingPunct="1">
              <a:buFontTx/>
              <a:buNone/>
              <a:defRPr/>
            </a:pPr>
            <a:endParaRPr lang="ru-RU" dirty="0" smtClean="0"/>
          </a:p>
          <a:p>
            <a:pPr eaLnBrk="1" hangingPunct="1">
              <a:buFontTx/>
              <a:buNone/>
              <a:defRPr/>
            </a:pPr>
            <a:endParaRPr lang="ru-RU" dirty="0" smtClean="0">
              <a:solidFill>
                <a:schemeClr val="tx1"/>
              </a:solidFill>
            </a:endParaRPr>
          </a:p>
          <a:p>
            <a:pPr eaLnBrk="1" hangingPunct="1">
              <a:buFontTx/>
              <a:buNone/>
              <a:defRPr/>
            </a:pPr>
            <a:endParaRPr lang="ru-RU" sz="2400" dirty="0" smtClean="0">
              <a:latin typeface="Arial Black" pitchFamily="34" charset="0"/>
            </a:endParaRPr>
          </a:p>
        </p:txBody>
      </p:sp>
      <p:sp>
        <p:nvSpPr>
          <p:cNvPr id="33795" name="WordArt 4"/>
          <p:cNvSpPr>
            <a:spLocks noChangeArrowheads="1" noChangeShapeType="1" noTextEdit="1"/>
          </p:cNvSpPr>
          <p:nvPr/>
        </p:nvSpPr>
        <p:spPr bwMode="auto">
          <a:xfrm>
            <a:off x="4500563" y="1214438"/>
            <a:ext cx="4429125" cy="1806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76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Варианты  сочинений</a:t>
            </a:r>
          </a:p>
        </p:txBody>
      </p:sp>
      <p:pic>
        <p:nvPicPr>
          <p:cNvPr id="33796" name="Picture 4" descr="C:\Users\Галина\Desktop\картинки с шаттерстока\shutterstock_776159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8512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 descr="shutterstock_10968269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646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2987675" y="3933825"/>
            <a:ext cx="4464050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000">
                <a:solidFill>
                  <a:schemeClr val="accent1"/>
                </a:solidFill>
              </a:rPr>
              <a:t>Вариант 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Содержимое 2"/>
          <p:cNvSpPr>
            <a:spLocks noGrp="1"/>
          </p:cNvSpPr>
          <p:nvPr>
            <p:ph idx="1"/>
          </p:nvPr>
        </p:nvSpPr>
        <p:spPr bwMode="auto">
          <a:xfrm>
            <a:off x="0" y="260350"/>
            <a:ext cx="8964613" cy="6337300"/>
          </a:xfrm>
          <a:solidFill>
            <a:schemeClr val="bg1"/>
          </a:solidFill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r>
              <a:rPr lang="ru-RU" sz="2000" smtClean="0">
                <a:ln>
                  <a:noFill/>
                </a:ln>
                <a:latin typeface="Arial" charset="0"/>
              </a:rPr>
              <a:t>          </a:t>
            </a:r>
            <a:r>
              <a:rPr lang="ru-RU" sz="2400" smtClean="0">
                <a:ln>
                  <a:noFill/>
                </a:ln>
                <a:latin typeface="Arial" charset="0"/>
              </a:rPr>
              <a:t>Разговорному стилю речи, </a:t>
            </a:r>
            <a:r>
              <a:rPr lang="ru-RU" sz="2400" smtClean="0">
                <a:ln>
                  <a:noFill/>
                </a:ln>
              </a:rPr>
              <a:t>когда автор делится с окружающими своими мыслями или чувствами,</a:t>
            </a:r>
            <a:r>
              <a:rPr lang="ru-RU" sz="2400" smtClean="0">
                <a:ln>
                  <a:noFill/>
                </a:ln>
                <a:latin typeface="Arial" charset="0"/>
              </a:rPr>
              <a:t> характерны естественность,  эмоциональность, непринуждённость, и это находит отражение в его </a:t>
            </a:r>
            <a:r>
              <a:rPr lang="ru-RU" sz="2400" smtClean="0">
                <a:ln>
                  <a:noFill/>
                </a:ln>
              </a:rPr>
              <a:t>лексических и грамматических особенностях.</a:t>
            </a:r>
          </a:p>
          <a:p>
            <a:pPr>
              <a:buFontTx/>
              <a:buNone/>
            </a:pPr>
            <a:r>
              <a:rPr lang="ru-RU" sz="2400" smtClean="0">
                <a:ln>
                  <a:noFill/>
                </a:ln>
              </a:rPr>
              <a:t>            Например, эмоциональное состояние рассказчика, его переживания от разыгравшейся стихии передаёт восклицательное предложение 33 («А снизу вдруг волна ка-а-ак ударит!»). И в следующем же предложении просторечное слово с оценочным значением «силища» и просторечная частица «аж» придают речи рассказчика оттенок легкого ужаса перед разбушевавшимся морем.</a:t>
            </a:r>
          </a:p>
          <a:p>
            <a:pPr>
              <a:buFontTx/>
              <a:buNone/>
            </a:pPr>
            <a:r>
              <a:rPr lang="ru-RU" sz="2400" smtClean="0">
                <a:ln>
                  <a:noFill/>
                </a:ln>
              </a:rPr>
              <a:t>                </a:t>
            </a:r>
            <a:r>
              <a:rPr lang="ru-RU" sz="2400" smtClean="0">
                <a:ln>
                  <a:noFill/>
                </a:ln>
                <a:latin typeface="Arial" charset="0"/>
              </a:rPr>
              <a:t>Поэтому можно согласиться с известным русским языковедом Д.Э.Розенталем, который считал, что «разговорной речи присущи заметные особенности на всех уровнях языковой системы – в лексике, морфологии и синтаксисе».</a:t>
            </a:r>
          </a:p>
          <a:p>
            <a:pPr>
              <a:buFontTx/>
              <a:buNone/>
            </a:pPr>
            <a:endParaRPr lang="ru-RU" sz="2400" smtClean="0">
              <a:ln>
                <a:noFill/>
              </a:ln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3" descr="E:\картинки с шаттерстока\shutterstock_1096827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643313" y="3571875"/>
            <a:ext cx="4214812" cy="2071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5400" dirty="0">
                <a:latin typeface="Arial Black" pitchFamily="34" charset="0"/>
              </a:rPr>
              <a:t>Вариант 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214282" y="214290"/>
            <a:ext cx="5143536" cy="6500858"/>
          </a:xfrm>
          <a:solidFill>
            <a:schemeClr val="bg1">
              <a:lumMod val="85000"/>
            </a:schemeClr>
          </a:solidFill>
          <a:ln w="76200"/>
        </p:spPr>
        <p:txBody>
          <a:bodyPr>
            <a:normAutofit fontScale="92500" lnSpcReduction="10000"/>
          </a:bodyPr>
          <a:lstStyle/>
          <a:p>
            <a:pPr eaLnBrk="1" hangingPunct="1">
              <a:buFontTx/>
              <a:buNone/>
              <a:defRPr/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        Напишите сочинение-рассуждение, раскрывая смысл высказывания известного русского языковеда Д.Э.Розенталя: </a:t>
            </a:r>
            <a:r>
              <a:rPr lang="ru-RU" sz="35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«Разговорной речи присущи заметные особенности на всех уровнях языковой системы — в  лексике, морфологии и синтаксисе».</a:t>
            </a:r>
          </a:p>
          <a:p>
            <a:pPr eaLnBrk="1" hangingPunct="1">
              <a:buFontTx/>
              <a:buNone/>
              <a:defRPr/>
            </a:pPr>
            <a:endParaRPr lang="ru-RU" sz="3500" i="1" dirty="0">
              <a:solidFill>
                <a:srgbClr val="FF0000"/>
              </a:solidFill>
            </a:endParaRPr>
          </a:p>
        </p:txBody>
      </p:sp>
      <p:pic>
        <p:nvPicPr>
          <p:cNvPr id="17410" name="Picture 5" descr="C:\Users\Region\Desktop\картинки с шаттерстока\shutterstock_7546379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572125" y="142875"/>
            <a:ext cx="3571875" cy="65008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Содержимое 2"/>
          <p:cNvSpPr>
            <a:spLocks noGrp="1"/>
          </p:cNvSpPr>
          <p:nvPr>
            <p:ph idx="1"/>
          </p:nvPr>
        </p:nvSpPr>
        <p:spPr bwMode="auto">
          <a:xfrm>
            <a:off x="179388" y="188913"/>
            <a:ext cx="8785225" cy="6480175"/>
          </a:xfrm>
          <a:solidFill>
            <a:schemeClr val="bg1"/>
          </a:solidFill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r>
              <a:rPr lang="ru-RU" sz="2000" smtClean="0">
                <a:ln>
                  <a:noFill/>
                </a:ln>
                <a:latin typeface="Arial" charset="0"/>
              </a:rPr>
              <a:t>        Известный русский языковед Д.Э.Розенталь считал, что «разговорной речи присущи заметные особенности на всех уровнях языковой системы – в лексике, морфологии и синтаксисе».</a:t>
            </a:r>
          </a:p>
          <a:p>
            <a:pPr>
              <a:buFontTx/>
              <a:buNone/>
            </a:pPr>
            <a:r>
              <a:rPr lang="ru-RU" sz="2000" smtClean="0">
                <a:ln>
                  <a:noFill/>
                </a:ln>
                <a:latin typeface="Arial" charset="0"/>
              </a:rPr>
              <a:t>       Думаю, что лингвистические особенности разговорной речи  возникли из-за преимущественно устной формы этого стиля, когда многое в речи  можно заменить интонацией, жестами, мимикой, либо необходимый смысл извлечь из ситуации.</a:t>
            </a:r>
          </a:p>
          <a:p>
            <a:pPr>
              <a:buFontTx/>
              <a:buNone/>
            </a:pPr>
            <a:r>
              <a:rPr lang="ru-RU" sz="2400" smtClean="0">
                <a:ln>
                  <a:noFill/>
                </a:ln>
                <a:latin typeface="Arial" charset="0"/>
              </a:rPr>
              <a:t>         Например, в неполном предложении 32 («</a:t>
            </a:r>
            <a:r>
              <a:rPr lang="ru-RU" sz="2400" b="1" smtClean="0">
                <a:ln>
                  <a:noFill/>
                </a:ln>
                <a:latin typeface="Arial" charset="0"/>
              </a:rPr>
              <a:t>Похолодел весь и про ружьё забыл...»)</a:t>
            </a:r>
            <a:r>
              <a:rPr lang="ru-RU" sz="2400" smtClean="0">
                <a:ln>
                  <a:noFill/>
                </a:ln>
                <a:latin typeface="Arial" charset="0"/>
              </a:rPr>
              <a:t> нет подлежащего, но оно и не нужно: читателю ясно из монолога, что речь идёт о рассказчике, попавшем в непростое положение и испытавшем сложные чувства.</a:t>
            </a:r>
          </a:p>
          <a:p>
            <a:pPr>
              <a:buFontTx/>
              <a:buNone/>
            </a:pPr>
            <a:r>
              <a:rPr lang="ru-RU" sz="2400" smtClean="0">
                <a:ln>
                  <a:noFill/>
                </a:ln>
                <a:latin typeface="Arial" charset="0"/>
              </a:rPr>
              <a:t>            Именно поэтому в его рассказе так много усилительных частиц в восклицательном предложении: «Вот</a:t>
            </a:r>
            <a:r>
              <a:rPr lang="ru-RU" sz="2400" b="1" i="1" smtClean="0">
                <a:ln>
                  <a:noFill/>
                </a:ln>
                <a:latin typeface="Arial" charset="0"/>
              </a:rPr>
              <a:t> </a:t>
            </a:r>
            <a:r>
              <a:rPr lang="ru-RU" sz="2400" b="1" i="1" u="sng" smtClean="0">
                <a:ln>
                  <a:noFill/>
                </a:ln>
                <a:latin typeface="Arial" charset="0"/>
              </a:rPr>
              <a:t>уж и</a:t>
            </a:r>
            <a:r>
              <a:rPr lang="ru-RU" sz="2400" smtClean="0">
                <a:ln>
                  <a:noFill/>
                </a:ln>
                <a:latin typeface="Arial" charset="0"/>
              </a:rPr>
              <a:t> верно — у страха глаза велики!»</a:t>
            </a:r>
          </a:p>
          <a:p>
            <a:pPr>
              <a:buFontTx/>
              <a:buNone/>
            </a:pPr>
            <a:r>
              <a:rPr lang="ru-RU" sz="2400" smtClean="0">
                <a:ln>
                  <a:noFill/>
                </a:ln>
                <a:latin typeface="Arial" charset="0"/>
              </a:rPr>
              <a:t>            Таким образом, на примерах из текста мы убедились, что разговорная речь — особая функциональная разновидность литературного языка.           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shutterstock_9300786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60350"/>
            <a:ext cx="8642350" cy="6408738"/>
          </a:xfrm>
          <a:prstGeom prst="rect">
            <a:avLst/>
          </a:prstGeom>
          <a:noFill/>
        </p:spPr>
      </p:pic>
      <p:sp>
        <p:nvSpPr>
          <p:cNvPr id="41987" name="WordArt 3"/>
          <p:cNvSpPr>
            <a:spLocks noChangeArrowheads="1" noChangeShapeType="1" noTextEdit="1"/>
          </p:cNvSpPr>
          <p:nvPr/>
        </p:nvSpPr>
        <p:spPr bwMode="auto">
          <a:xfrm>
            <a:off x="395288" y="5516563"/>
            <a:ext cx="8497887" cy="10810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Спасибо за внимание!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7" name="Rectangle 5"/>
          <p:cNvSpPr>
            <a:spLocks noGrp="1"/>
          </p:cNvSpPr>
          <p:nvPr>
            <p:ph type="title" idx="4294967295"/>
          </p:nvPr>
        </p:nvSpPr>
        <p:spPr bwMode="auto">
          <a:solidFill>
            <a:srgbClr val="FFFF66"/>
          </a:solidFill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ru-RU" smtClean="0">
                <a:ln>
                  <a:noFill/>
                </a:ln>
                <a:effectLst/>
              </a:rPr>
              <a:t>Литература</a:t>
            </a:r>
          </a:p>
        </p:txBody>
      </p:sp>
      <p:sp>
        <p:nvSpPr>
          <p:cNvPr id="37890" name="Rectangle 7"/>
          <p:cNvSpPr>
            <a:spLocks noGrp="1"/>
          </p:cNvSpPr>
          <p:nvPr>
            <p:ph sz="half" idx="4294967295"/>
          </p:nvPr>
        </p:nvSpPr>
        <p:spPr bwMode="auto">
          <a:xfrm>
            <a:off x="3059113" y="1600200"/>
            <a:ext cx="6084887" cy="5068888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533400" indent="-533400"/>
            <a:r>
              <a:rPr lang="ru-RU" sz="2400" smtClean="0">
                <a:ln>
                  <a:noFill/>
                </a:ln>
                <a:latin typeface="Arial" charset="0"/>
              </a:rPr>
              <a:t>Бабайцева В.В., Максимова Л.Ю. Современный русский язык: В 3 ч. - М., 1983.</a:t>
            </a:r>
          </a:p>
          <a:p>
            <a:pPr marL="533400" indent="-533400"/>
            <a:r>
              <a:rPr lang="ru-RU" sz="2400" smtClean="0">
                <a:ln>
                  <a:noFill/>
                </a:ln>
                <a:latin typeface="Arial" charset="0"/>
              </a:rPr>
              <a:t>Головин Б.Н. Основы культуры речи. - М., 1988.</a:t>
            </a:r>
          </a:p>
          <a:p>
            <a:pPr marL="533400" indent="-533400"/>
            <a:r>
              <a:rPr lang="ru-RU" sz="2400" smtClean="0">
                <a:ln>
                  <a:noFill/>
                </a:ln>
                <a:latin typeface="Arial" charset="0"/>
              </a:rPr>
              <a:t>Крючков С.Е., Максимов Л.Ю. Современный русский язык. - М., 1977.</a:t>
            </a:r>
          </a:p>
          <a:p>
            <a:pPr marL="533400" indent="-533400"/>
            <a:r>
              <a:rPr lang="ru-RU" sz="2400" smtClean="0">
                <a:ln>
                  <a:noFill/>
                </a:ln>
                <a:latin typeface="Arial" charset="0"/>
              </a:rPr>
              <a:t>Львов М.Р. Риторика. - М., 1995.</a:t>
            </a:r>
          </a:p>
          <a:p>
            <a:pPr marL="533400" indent="-533400"/>
            <a:r>
              <a:rPr lang="ru-RU" sz="2400" smtClean="0">
                <a:ln>
                  <a:noFill/>
                </a:ln>
                <a:latin typeface="Arial" charset="0"/>
              </a:rPr>
              <a:t>Розенталь Д.Э. Практическая стилистика русского языка. - М, 1973.</a:t>
            </a:r>
          </a:p>
          <a:p>
            <a:pPr marL="533400" indent="-533400"/>
            <a:r>
              <a:rPr lang="ru-RU" sz="2400" smtClean="0">
                <a:ln>
                  <a:noFill/>
                </a:ln>
                <a:latin typeface="Arial" charset="0"/>
              </a:rPr>
              <a:t>Солганик Г.Я. Стилистика текста. - М., 1997.</a:t>
            </a:r>
          </a:p>
        </p:txBody>
      </p:sp>
      <p:pic>
        <p:nvPicPr>
          <p:cNvPr id="37891" name="Picture 4" descr="shutterstock_7428043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28775"/>
            <a:ext cx="3048000" cy="49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214290"/>
            <a:ext cx="4210080" cy="6429420"/>
          </a:xfrm>
          <a:solidFill>
            <a:schemeClr val="bg1">
              <a:lumMod val="85000"/>
            </a:schemeClr>
          </a:solidFill>
        </p:spPr>
        <p:txBody>
          <a:bodyPr>
            <a:normAutofit fontScale="92500" lnSpcReduction="10000"/>
          </a:bodyPr>
          <a:lstStyle/>
          <a:p>
            <a:pPr eaLnBrk="1" hangingPunct="1">
              <a:buFontTx/>
              <a:buNone/>
              <a:defRPr/>
            </a:pPr>
            <a:r>
              <a:rPr lang="ru-RU" dirty="0" smtClean="0">
                <a:solidFill>
                  <a:schemeClr val="tx1"/>
                </a:solidFill>
                <a:latin typeface="Arial Black" pitchFamily="34" charset="0"/>
              </a:rPr>
              <a:t>Основные стилевые черты:</a:t>
            </a:r>
          </a:p>
          <a:p>
            <a:pPr eaLnBrk="1" hangingPunct="1">
              <a:buFontTx/>
              <a:buNone/>
              <a:defRPr/>
            </a:pPr>
            <a:r>
              <a:rPr lang="ru-RU" dirty="0" smtClean="0"/>
              <a:t>• </a:t>
            </a:r>
            <a:r>
              <a:rPr lang="ru-RU" b="1" dirty="0" smtClean="0"/>
              <a:t>отсутствие предварительного продумывания высказывания, что делает его живым, а автора свободным в выборе слов и выражений;</a:t>
            </a:r>
          </a:p>
          <a:p>
            <a:pPr eaLnBrk="1" hangingPunct="1">
              <a:buFontTx/>
              <a:buNone/>
              <a:defRPr/>
            </a:pPr>
            <a:r>
              <a:rPr lang="ru-RU" b="1" dirty="0" smtClean="0"/>
              <a:t>• раскрытие отношения автора к предмету речи и собеседнику;</a:t>
            </a:r>
          </a:p>
          <a:p>
            <a:pPr eaLnBrk="1" hangingPunct="1">
              <a:buFontTx/>
              <a:buNone/>
              <a:defRPr/>
            </a:pPr>
            <a:r>
              <a:rPr lang="ru-RU" b="1" dirty="0" smtClean="0"/>
              <a:t>• эмоциональность, непринужденность, обобщенность.</a:t>
            </a:r>
          </a:p>
          <a:p>
            <a:pPr eaLnBrk="1" hangingPunct="1">
              <a:buFontTx/>
              <a:buNone/>
              <a:defRPr/>
            </a:pPr>
            <a:endParaRPr lang="ru-RU" dirty="0"/>
          </a:p>
        </p:txBody>
      </p:sp>
      <p:pic>
        <p:nvPicPr>
          <p:cNvPr id="18434" name="Picture 4" descr="C:\Users\Region\Desktop\картинки с шаттерстока\shutterstock_8385313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50" y="214313"/>
            <a:ext cx="4429125" cy="62865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57200" y="274638"/>
            <a:ext cx="8229600" cy="796908"/>
          </a:xfrm>
          <a:solidFill>
            <a:srgbClr val="CCECFF"/>
          </a:solidFill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ru-RU" dirty="0" smtClean="0">
                <a:ln>
                  <a:noFill/>
                </a:ln>
                <a:effectLst/>
                <a:ea typeface="+mj-ea"/>
              </a:rPr>
              <a:t>Следует помнить…</a:t>
            </a:r>
          </a:p>
        </p:txBody>
      </p:sp>
      <p:sp>
        <p:nvSpPr>
          <p:cNvPr id="31747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457200" y="1285860"/>
            <a:ext cx="8229600" cy="5286412"/>
          </a:xfrm>
          <a:solidFill>
            <a:schemeClr val="bg1"/>
          </a:solidFill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None/>
              <a:defRPr/>
            </a:pPr>
            <a:r>
              <a:rPr lang="ru-RU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Повествовование</a:t>
            </a: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как тип речи чаще всего представляет разговорный стиль. </a:t>
            </a:r>
          </a:p>
          <a:p>
            <a:pPr eaLnBrk="1" hangingPunct="1">
              <a:buFontTx/>
              <a:buNone/>
              <a:defRPr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 Писатели вводят в текст художественного произведения разговорную лексику со следующими целями:</a:t>
            </a:r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дать речевую характеристику персонажа;</a:t>
            </a:r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передать отношение героя к сообщаемому.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468313" y="404813"/>
          <a:ext cx="8208962" cy="6119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15436" cy="1143000"/>
          </a:xfrm>
          <a:solidFill>
            <a:schemeClr val="bg2"/>
          </a:solidFill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dirty="0" smtClean="0">
                <a:ea typeface="+mj-ea"/>
              </a:rPr>
              <a:t>Лексические средства разговорного стиля</a:t>
            </a:r>
            <a:endParaRPr lang="ru-RU" dirty="0">
              <a:ea typeface="+mj-ea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3" y="1600200"/>
            <a:ext cx="8715375" cy="5043488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eaLnBrk="1" hangingPunct="1">
              <a:buFont typeface="Wingdings" pitchFamily="2" charset="2"/>
              <a:buChar char="v"/>
              <a:defRPr/>
            </a:pPr>
            <a:r>
              <a:rPr lang="ru-RU" b="1" dirty="0" smtClean="0"/>
              <a:t>Лексика преимущественно бытового содержания, конкретная; </a:t>
            </a:r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ru-RU" b="1" dirty="0" smtClean="0"/>
              <a:t>мало книжных слов, отвлеченной лексики, терминов и заимствований;</a:t>
            </a:r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ru-RU" b="1" dirty="0" smtClean="0"/>
              <a:t>достаточно много экспрессивно-эмоциональной лексики (фамильярной, ласкательной, неодобрительной, уничижительной, иронической</a:t>
            </a:r>
            <a:r>
              <a:rPr lang="ru-RU" dirty="0" smtClean="0"/>
              <a:t>);</a:t>
            </a:r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ru-RU" b="1" dirty="0" smtClean="0"/>
              <a:t>разговорные фразеологизмы, поговорки</a:t>
            </a:r>
            <a:r>
              <a:rPr lang="ru-RU" b="1" smtClean="0"/>
              <a:t>, пословицы. </a:t>
            </a:r>
            <a:endParaRPr lang="ru-RU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4422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/>
              <a:t>Словообразовательные приметы разговорной речи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1357298"/>
            <a:ext cx="5000660" cy="5357850"/>
          </a:xfrm>
          <a:solidFill>
            <a:schemeClr val="bg1"/>
          </a:solidFill>
        </p:spPr>
        <p:txBody>
          <a:bodyPr>
            <a:normAutofit fontScale="77500" lnSpcReduction="20000"/>
          </a:bodyPr>
          <a:lstStyle/>
          <a:p>
            <a:pPr>
              <a:buFontTx/>
              <a:buNone/>
              <a:defRPr/>
            </a:pPr>
            <a:r>
              <a:rPr lang="ru-RU" dirty="0" smtClean="0"/>
              <a:t>           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dirty="0" smtClean="0"/>
              <a:t>Суффиксы субъективной оценки со значениями </a:t>
            </a:r>
            <a:r>
              <a:rPr lang="ru-RU" dirty="0" err="1" smtClean="0"/>
              <a:t>ласкательности</a:t>
            </a:r>
            <a:r>
              <a:rPr lang="ru-RU" dirty="0" smtClean="0"/>
              <a:t>, неодобрения, </a:t>
            </a:r>
            <a:r>
              <a:rPr lang="ru-RU" dirty="0" err="1" smtClean="0"/>
              <a:t>увеличительности</a:t>
            </a:r>
            <a:r>
              <a:rPr lang="ru-RU" dirty="0" smtClean="0"/>
              <a:t> и др. 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b="1" dirty="0" smtClean="0"/>
              <a:t>глаголов совершенного вида с приставкой за – со значением начала действия;</a:t>
            </a:r>
            <a:endParaRPr lang="ru-RU" dirty="0" smtClean="0"/>
          </a:p>
          <a:p>
            <a:pPr>
              <a:buFont typeface="Wingdings" pitchFamily="2" charset="2"/>
              <a:buChar char="ü"/>
              <a:defRPr/>
            </a:pPr>
            <a:r>
              <a:rPr lang="ru-RU" dirty="0" smtClean="0"/>
              <a:t>суффиксы с функциональной окраской разговорности, например суффиксы у существительных: - к -; - </a:t>
            </a:r>
            <a:r>
              <a:rPr lang="ru-RU" dirty="0" err="1" smtClean="0"/>
              <a:t>ик</a:t>
            </a:r>
            <a:r>
              <a:rPr lang="ru-RU" dirty="0" smtClean="0"/>
              <a:t>-. 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dirty="0" smtClean="0"/>
              <a:t>Словообразование прилагательных оценочного значения: </a:t>
            </a:r>
            <a:r>
              <a:rPr lang="ru-RU" dirty="0" err="1" smtClean="0"/>
              <a:t>глаз-ас-тый</a:t>
            </a:r>
            <a:r>
              <a:rPr lang="ru-RU" dirty="0" smtClean="0"/>
              <a:t>, </a:t>
            </a:r>
            <a:r>
              <a:rPr lang="ru-RU" dirty="0" err="1" smtClean="0"/>
              <a:t>очк-ас-тый</a:t>
            </a:r>
            <a:r>
              <a:rPr lang="ru-RU" dirty="0" smtClean="0"/>
              <a:t>; </a:t>
            </a:r>
            <a:r>
              <a:rPr lang="ru-RU" dirty="0" err="1" smtClean="0"/>
              <a:t>кус-ач-ий</a:t>
            </a:r>
            <a:r>
              <a:rPr lang="ru-RU" dirty="0" smtClean="0"/>
              <a:t>; </a:t>
            </a:r>
            <a:r>
              <a:rPr lang="ru-RU" dirty="0" err="1" smtClean="0"/>
              <a:t>драч-лив-ый</a:t>
            </a:r>
            <a:r>
              <a:rPr lang="ru-RU" dirty="0" smtClean="0"/>
              <a:t>. 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dirty="0" smtClean="0"/>
              <a:t>В целях усиления экспрессии используется удвоение слов: он огромный-огромный.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22531" name="Picture 2" descr="C:\Users\Region\Desktop\картинки с шаттерстока\shutterstock_3190934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357813" y="1357313"/>
            <a:ext cx="3786187" cy="5286375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688" y="214290"/>
            <a:ext cx="8858312" cy="1143000"/>
          </a:xfrm>
          <a:solidFill>
            <a:srgbClr val="FFCCFF"/>
          </a:solidFill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/>
              <a:t>Морфологические средства разговорного стиля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602030" y="1398574"/>
            <a:ext cx="5286413" cy="5214974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>
              <a:buFont typeface="Wingdings" pitchFamily="2" charset="2"/>
              <a:buChar char="ü"/>
              <a:defRPr/>
            </a:pPr>
            <a:r>
              <a:rPr lang="ru-RU" b="1" dirty="0" smtClean="0"/>
              <a:t>Глаголы </a:t>
            </a:r>
            <a:r>
              <a:rPr lang="ru-RU" b="1" dirty="0" err="1" smtClean="0"/>
              <a:t>частотнее</a:t>
            </a:r>
            <a:r>
              <a:rPr lang="ru-RU" b="1" dirty="0" smtClean="0"/>
              <a:t>, чем существительные;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b="1" dirty="0" smtClean="0"/>
              <a:t>большое  количество личных и указательных местоимений;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b="1" dirty="0" smtClean="0"/>
              <a:t> малоупотребительны прилагательные (особенно краткие), причастия и деепричастия;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b="1" dirty="0" smtClean="0"/>
              <a:t>большое количество частиц и междометий.</a:t>
            </a:r>
          </a:p>
          <a:p>
            <a:pPr>
              <a:buFont typeface="Wingdings" pitchFamily="2" charset="2"/>
              <a:buChar char="Ø"/>
              <a:defRPr/>
            </a:pPr>
            <a:endParaRPr lang="ru-RU" dirty="0" smtClean="0"/>
          </a:p>
          <a:p>
            <a:pPr>
              <a:buFont typeface="Wingdings" pitchFamily="2" charset="2"/>
              <a:buChar char="Ø"/>
              <a:defRPr/>
            </a:pPr>
            <a:endParaRPr lang="ru-RU" dirty="0" smtClean="0"/>
          </a:p>
          <a:p>
            <a:pPr>
              <a:buFont typeface="Wingdings" pitchFamily="2" charset="2"/>
              <a:buChar char="Ø"/>
              <a:defRPr/>
            </a:pPr>
            <a:endParaRPr lang="ru-RU" dirty="0"/>
          </a:p>
        </p:txBody>
      </p:sp>
      <p:pic>
        <p:nvPicPr>
          <p:cNvPr id="23555" name="Picture 2" descr="C:\Users\Region\Desktop\картинки с шаттерстока\shutterstock_5306248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500188"/>
            <a:ext cx="3429000" cy="51435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  <a:solidFill>
            <a:srgbClr val="FFFF66"/>
          </a:solidFill>
        </p:spPr>
        <p:txBody>
          <a:bodyPr/>
          <a:lstStyle/>
          <a:p>
            <a:pPr>
              <a:defRPr/>
            </a:pPr>
            <a:r>
              <a:rPr lang="ru-RU" dirty="0" smtClean="0"/>
              <a:t>Синтаксис разговорного стиля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643306" y="1357298"/>
            <a:ext cx="5286412" cy="5357850"/>
          </a:xfrm>
          <a:solidFill>
            <a:schemeClr val="bg1">
              <a:lumMod val="85000"/>
            </a:schemeClr>
          </a:solidFill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ru-RU" b="1" dirty="0" smtClean="0">
                <a:solidFill>
                  <a:schemeClr val="tx1"/>
                </a:solidFill>
              </a:rPr>
              <a:t>Свободный порядок слов в предложении;</a:t>
            </a:r>
          </a:p>
          <a:p>
            <a:pPr>
              <a:defRPr/>
            </a:pPr>
            <a:r>
              <a:rPr lang="ru-RU" b="1" dirty="0" smtClean="0">
                <a:solidFill>
                  <a:schemeClr val="tx1"/>
                </a:solidFill>
              </a:rPr>
              <a:t>вопросительные, побудительные предложения;</a:t>
            </a:r>
          </a:p>
          <a:p>
            <a:pPr>
              <a:defRPr/>
            </a:pPr>
            <a:r>
              <a:rPr lang="ru-RU" b="1" dirty="0" smtClean="0">
                <a:solidFill>
                  <a:schemeClr val="tx1"/>
                </a:solidFill>
              </a:rPr>
              <a:t>неполные предложения;</a:t>
            </a:r>
          </a:p>
          <a:p>
            <a:pPr>
              <a:defRPr/>
            </a:pPr>
            <a:r>
              <a:rPr lang="ru-RU" b="1" dirty="0" smtClean="0">
                <a:solidFill>
                  <a:schemeClr val="tx1"/>
                </a:solidFill>
              </a:rPr>
              <a:t>односоставные предложения </a:t>
            </a:r>
            <a:r>
              <a:rPr lang="ru-RU" b="1" dirty="0" smtClean="0"/>
              <a:t>(определенно-личные, неопределенно-личные, </a:t>
            </a:r>
            <a:r>
              <a:rPr lang="ru-RU" b="1" dirty="0" smtClean="0">
                <a:solidFill>
                  <a:schemeClr val="tx1"/>
                </a:solidFill>
              </a:rPr>
              <a:t>безличные);</a:t>
            </a:r>
            <a:r>
              <a:rPr lang="ru-RU" dirty="0" smtClean="0"/>
              <a:t> </a:t>
            </a:r>
          </a:p>
          <a:p>
            <a:pPr>
              <a:defRPr/>
            </a:pPr>
            <a:r>
              <a:rPr lang="ru-RU" b="1" dirty="0" smtClean="0">
                <a:solidFill>
                  <a:schemeClr val="tx1"/>
                </a:solidFill>
              </a:rPr>
              <a:t>обращения; </a:t>
            </a:r>
          </a:p>
          <a:p>
            <a:pPr>
              <a:defRPr/>
            </a:pPr>
            <a:r>
              <a:rPr lang="ru-RU" b="1" dirty="0" smtClean="0">
                <a:solidFill>
                  <a:schemeClr val="tx1"/>
                </a:solidFill>
              </a:rPr>
              <a:t>слова-предложения;</a:t>
            </a:r>
          </a:p>
          <a:p>
            <a:pPr>
              <a:defRPr/>
            </a:pPr>
            <a:r>
              <a:rPr lang="ru-RU" b="1" dirty="0" smtClean="0">
                <a:solidFill>
                  <a:schemeClr val="tx1"/>
                </a:solidFill>
              </a:rPr>
              <a:t> повторы слов; </a:t>
            </a:r>
          </a:p>
          <a:p>
            <a:pPr>
              <a:defRPr/>
            </a:pPr>
            <a:r>
              <a:rPr lang="ru-RU" b="1" dirty="0" smtClean="0">
                <a:solidFill>
                  <a:schemeClr val="tx1"/>
                </a:solidFill>
              </a:rPr>
              <a:t>вставные конструкции;</a:t>
            </a:r>
          </a:p>
          <a:p>
            <a:pPr>
              <a:defRPr/>
            </a:pPr>
            <a:r>
              <a:rPr lang="ru-RU" b="1" dirty="0" smtClean="0">
                <a:solidFill>
                  <a:schemeClr val="tx1"/>
                </a:solidFill>
              </a:rPr>
              <a:t>бессоюзные сложные предложения.</a:t>
            </a:r>
          </a:p>
          <a:p>
            <a:pPr>
              <a:defRPr/>
            </a:pPr>
            <a:endParaRPr lang="ru-RU" b="1" dirty="0" smtClean="0">
              <a:solidFill>
                <a:srgbClr val="FF3300"/>
              </a:solidFill>
            </a:endParaRPr>
          </a:p>
        </p:txBody>
      </p:sp>
      <p:pic>
        <p:nvPicPr>
          <p:cNvPr id="24579" name="Picture 2" descr="C:\Users\Region\Desktop\картинки с шаттерстока\shutterstock_6444583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42875" y="1357313"/>
            <a:ext cx="3357563" cy="55006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mmon_ID04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235</TotalTime>
  <Words>519</Words>
  <Application>Microsoft Office PowerPoint</Application>
  <PresentationFormat>Экран (4:3)</PresentationFormat>
  <Paragraphs>53</Paragraphs>
  <Slides>22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Шаблон оформления</vt:lpstr>
      </vt:variant>
      <vt:variant>
        <vt:i4>3</vt:i4>
      </vt:variant>
      <vt:variant>
        <vt:lpstr>Заголовки слайдов</vt:lpstr>
      </vt:variant>
      <vt:variant>
        <vt:i4>22</vt:i4>
      </vt:variant>
    </vt:vector>
  </HeadingPairs>
  <TitlesOfParts>
    <vt:vector size="32" baseType="lpstr">
      <vt:lpstr>Arial Black</vt:lpstr>
      <vt:lpstr>Arial</vt:lpstr>
      <vt:lpstr>Corbel</vt:lpstr>
      <vt:lpstr>Times New Roman</vt:lpstr>
      <vt:lpstr>Calibri</vt:lpstr>
      <vt:lpstr>Viner Hand ITC</vt:lpstr>
      <vt:lpstr>Mistral</vt:lpstr>
      <vt:lpstr>Common_ID04</vt:lpstr>
      <vt:lpstr>Common_ID04</vt:lpstr>
      <vt:lpstr>Common_ID04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/>
  <cp:lastModifiedBy/>
  <cp:revision>10</cp:revision>
  <dcterms:created xsi:type="dcterms:W3CDTF">2009-03-21T05:32:15Z</dcterms:created>
  <dcterms:modified xsi:type="dcterms:W3CDTF">2013-01-14T12:31:06Z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TC103626551049</vt:lpwstr>
  </property>
</Properties>
</file>