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38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7030" y="214290"/>
            <a:ext cx="33069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j03432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7" y="4076701"/>
            <a:ext cx="2782877" cy="210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20" y="785794"/>
            <a:ext cx="5607058" cy="5632311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atin typeface="Comic Sans MS" pitchFamily="66" charset="0"/>
              </a:rPr>
              <a:t>Сколько правил!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Правил сколько!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С непривычки бросит в дрожь.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старательным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внимательным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Все запомнишь, все поймешь!</a:t>
            </a:r>
            <a:endParaRPr lang="ru-RU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00232" y="2643182"/>
            <a:ext cx="7572396" cy="328614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Корень мой находится в 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очерке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найди приставку мне.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Суффикс мой в 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тетрадке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все встречали.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Вся же - в дневнике я и в журнале.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5286388"/>
            <a:ext cx="407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715466">
            <a:off x="5622846" y="4074197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5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756409">
            <a:off x="2685524" y="4810911"/>
            <a:ext cx="17012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21267407">
            <a:off x="7764945" y="3648643"/>
            <a:ext cx="1643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571501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4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578645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143117"/>
          <a:ext cx="7572428" cy="2812985"/>
        </p:xfrm>
        <a:graphic>
          <a:graphicData uri="http://schemas.openxmlformats.org/drawingml/2006/table">
            <a:tbl>
              <a:tblPr/>
              <a:tblGrid>
                <a:gridCol w="4576337"/>
                <a:gridCol w="2996091"/>
              </a:tblGrid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Фамилия, имя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Орфографический диктант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Упражнение 423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 на карточках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71736" y="857232"/>
            <a:ext cx="4446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достижений</a:t>
            </a:r>
            <a:endParaRPr kumimoji="0" lang="ru-RU" sz="4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29588" cy="928694"/>
          </a:xfrm>
        </p:spPr>
        <p:txBody>
          <a:bodyPr>
            <a:noAutofit/>
          </a:bodyPr>
          <a:lstStyle/>
          <a:p>
            <a:pPr algn="ctr"/>
            <a:r>
              <a:rPr lang="ru-RU" sz="4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sz="4800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 на конце приставок</a:t>
            </a:r>
            <a:endParaRPr lang="ru-RU" sz="4800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5984" y="2714620"/>
            <a:ext cx="6858016" cy="3714776"/>
          </a:xfrm>
        </p:spPr>
        <p:txBody>
          <a:bodyPr>
            <a:normAutofit/>
          </a:bodyPr>
          <a:lstStyle/>
          <a:p>
            <a:pPr lvl="0"/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когда пишется буква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конце приставки, когда –с.</a:t>
            </a:r>
          </a:p>
          <a:p>
            <a:pPr lvl="0"/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Научиться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грамотно  писать слова с данными видами орфограмм,</a:t>
            </a:r>
          </a:p>
          <a:p>
            <a:pPr lvl="0"/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Графически обозначать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изученную орфограмму).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17226"/>
          <a:ext cx="7929618" cy="6140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809"/>
                <a:gridCol w="3964809"/>
              </a:tblGrid>
              <a:tr h="9286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1.Выдели в слове приставку.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17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2.Посмотри на букву согласного после приставки.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177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Глухой согласный</a:t>
                      </a:r>
                    </a:p>
                    <a:p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Звонкий согласный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69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приставке пиши букву С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приставке пиши букву З</a:t>
                      </a:r>
                    </a:p>
                    <a:p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500166" y="2714620"/>
            <a:ext cx="571504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857884" y="2786058"/>
            <a:ext cx="571504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571604" y="4500570"/>
            <a:ext cx="642942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15008" y="4572008"/>
            <a:ext cx="642942" cy="642942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143117"/>
          <a:ext cx="7572428" cy="2812985"/>
        </p:xfrm>
        <a:graphic>
          <a:graphicData uri="http://schemas.openxmlformats.org/drawingml/2006/table">
            <a:tbl>
              <a:tblPr/>
              <a:tblGrid>
                <a:gridCol w="4576337"/>
                <a:gridCol w="2996091"/>
              </a:tblGrid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Фамилия, имя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Орфографический диктант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Упражнение 423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 на карточках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71736" y="857232"/>
            <a:ext cx="4446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достижений</a:t>
            </a:r>
            <a:endParaRPr kumimoji="0" lang="ru-RU" sz="4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29684" cy="635795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Коварная приставка с-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Осторожно! Она «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ошибкоопасна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»! Во- первых, потому, что она маленькая и легко ускользает от внимания. А во- вторых, потому, что иногда оказывается перед звонким согласным звуком. Перед глухим, а тем более перед гласным, она не так опасна. Например, в словах 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скатился, сумел, стёр,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вряд ли кто-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напишет букву 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Зато перед звонким согласным звуком: 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сдаваться, сбиться, сгорбиться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– чётко слышится звук </a:t>
            </a: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Но мы – то с вами на эту удочку не попадёмся!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  Как бы звонко ни звучала приставка с- перед звонкими согласными , будем помнить, пишется она всегда одинаково: 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сбиться, сгорать, сжечь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Есть маленькая группа слов, которая пишется с буквой </a:t>
            </a: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Это 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здесь, здание, здоровье.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143117"/>
          <a:ext cx="7572428" cy="2812985"/>
        </p:xfrm>
        <a:graphic>
          <a:graphicData uri="http://schemas.openxmlformats.org/drawingml/2006/table">
            <a:tbl>
              <a:tblPr/>
              <a:tblGrid>
                <a:gridCol w="4576337"/>
                <a:gridCol w="2996091"/>
              </a:tblGrid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Фамилия, имя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Орфографический диктант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Упражнение 423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 на карточках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53461" marR="534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71736" y="857232"/>
            <a:ext cx="4446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достижений</a:t>
            </a:r>
            <a:endParaRPr kumimoji="0" lang="ru-RU" sz="4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38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7030" y="214290"/>
            <a:ext cx="33069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j03432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7" y="4076701"/>
            <a:ext cx="2782877" cy="210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20" y="785794"/>
            <a:ext cx="5607058" cy="5632311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atin typeface="Comic Sans MS" pitchFamily="66" charset="0"/>
              </a:rPr>
              <a:t>Сколько правил!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Правил сколько!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С непривычки бросит в дрожь.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старательным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внимательным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Все запомнишь, все поймешь!</a:t>
            </a:r>
            <a:endParaRPr lang="ru-RU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102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  Корень мой находится в цене.  В очерке найди приставку мне. Суффикс мой в тетрадке все встречали. Вся же - в дневнике я и в журнале.    </vt:lpstr>
      <vt:lpstr>Слайд 3</vt:lpstr>
      <vt:lpstr>Буквы з и с на конце приставок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Renat</cp:lastModifiedBy>
  <cp:revision>8</cp:revision>
  <dcterms:modified xsi:type="dcterms:W3CDTF">2014-11-09T10:12:21Z</dcterms:modified>
</cp:coreProperties>
</file>