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71" r:id="rId18"/>
    <p:sldId id="276" r:id="rId19"/>
    <p:sldId id="272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5996" autoAdjust="0"/>
  </p:normalViewPr>
  <p:slideViewPr>
    <p:cSldViewPr snapToGrid="0">
      <p:cViewPr varScale="1">
        <p:scale>
          <a:sx n="58" d="100"/>
          <a:sy n="58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35AD-E23B-467B-B6BC-A3173F534F62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71AB-F251-4873-A28F-03212A044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0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71AB-F251-4873-A28F-03212A0440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5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3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2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7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0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2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5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3294-C4BB-492E-93EE-7DF5B387CAF1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A006-CB85-4EBE-8CA8-33FF5427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878" y="5710535"/>
            <a:ext cx="105827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0000"/>
                </a:solidFill>
                <a:effectLst/>
              </a:rPr>
              <a:t>Весёлый словарь фразеологизмов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90000"/>
              </a:solidFill>
              <a:effectLst/>
            </a:endParaRPr>
          </a:p>
        </p:txBody>
      </p:sp>
      <p:pic>
        <p:nvPicPr>
          <p:cNvPr id="16394" name="Picture 10" descr="Фразеологизмы - Картинка 12226/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56"/>
            <a:ext cx="12192000" cy="59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волком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смотреть недружелюбно, угрюмо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3-tub-ru.yandex.net/i?id=0e23ac96213277f7ea247d69167a81ea-131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2009104"/>
            <a:ext cx="6362163" cy="47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за нос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обманывать, дурачить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Фразеологизмы. Мини-викторина с картинками - Занимательные задания - Сидоров Сергей Владимир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38" y="1468192"/>
            <a:ext cx="7031864" cy="53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 в калошу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в нелепую ситуацию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Фразеологизмы. Грамматическа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803042"/>
            <a:ext cx="7701566" cy="50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должен на горе свистнуть, чтобы нечто несбыточное произошло?</a:t>
            </a:r>
          </a:p>
          <a:p>
            <a:pPr marL="514350" indent="-514350" algn="just">
              <a:buAutoNum type="arabicPeriod"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Соловей-разбойник;</a:t>
            </a:r>
          </a:p>
          <a:p>
            <a:pPr marL="514350" indent="-514350" algn="just">
              <a:buAutoNum type="arabicPeriod"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Рак;</a:t>
            </a:r>
          </a:p>
          <a:p>
            <a:pPr marL="514350" indent="-514350" algn="just">
              <a:buAutoNum type="arabicPeriod"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Президент;</a:t>
            </a:r>
          </a:p>
          <a:p>
            <a:pPr marL="514350" indent="-514350" algn="just">
              <a:buAutoNum type="arabicPeriod"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илиционер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рак на горе свистнет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никогда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осле уроков: Октябрь 2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08" y="1825625"/>
            <a:ext cx="47045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щение Молодеж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67425"/>
            <a:ext cx="12101848" cy="66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ликолепной каш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делки - Подел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4" y="1734207"/>
            <a:ext cx="1163445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Разгадай</a:t>
            </a:r>
            <a:r>
              <a:rPr lang="ru-RU" sz="11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фразеологизмы</a:t>
            </a:r>
            <a:endParaRPr lang="ru-RU" sz="11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25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словицы и поговорки на уроках чтения в начальной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8" y="464696"/>
            <a:ext cx="9608695" cy="55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разеологический словарь. Купить книгу Фразеологический словарь в Минске и Беларуси на аукционах Ay.b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92" y="-40422"/>
            <a:ext cx="5622878" cy="75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.В.Розе - Большой фразеологический словарь для детей (Слов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6" y="-40422"/>
            <a:ext cx="5427666" cy="72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Лингвистический турнир &quot;Секреты русского языка с Буквознае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96240"/>
            <a:ext cx="1110996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Эльвира, Санкт-Петербург - фото &quot;От горшка - два вершка, а без телефона никуда. Ярославушка Санкт-Петербург&quot; на бэб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5" y="0"/>
            <a:ext cx="8261131" cy="70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еренький козлик * - Страница 2 Русская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06" y="0"/>
            <a:ext cx="6718191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азл Пустили козла в огород - собрать пазл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0"/>
            <a:ext cx="12192000" cy="77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литература</a:t>
            </a:r>
          </a:p>
          <a:p>
            <a:pPr marL="742950" indent="-742950" algn="just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-страноведческий словарь «Русские фразеологизмы». – М.: Русский язык, 1990.</a:t>
            </a:r>
          </a:p>
          <a:p>
            <a:pPr marL="742950" indent="-742950" algn="just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Н.М., Зимин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В.И.,Филиппов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 Школьный фразеологический словарь. 5-11 классы. – М.: Дрофа, 1995.</a:t>
            </a:r>
          </a:p>
          <a:p>
            <a:pPr marL="742950" indent="-742950" algn="just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Усачёв А.А. Великий могучий русский язык: Крылатые слова в стихах и картинках для детей всех возрастов. – М.: Полиграф-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Проэкт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Дрофа-Плюс, 2011.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РАЗЕОЛОГИЧЕСКИЙ СЛОВАРЬ Встретил крылатую фразу - смотри сл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54" y="0"/>
            <a:ext cx="79447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530" y="371061"/>
            <a:ext cx="8958470" cy="7970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мире слов</a:t>
            </a:r>
            <a:endParaRPr lang="ru-RU" dirty="0"/>
          </a:p>
        </p:txBody>
      </p:sp>
      <p:pic>
        <p:nvPicPr>
          <p:cNvPr id="1028" name="Picture 4" descr="Лапы прочь от суверенной территории. - Клуб &quot;Беспородная кошка&quot;- я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6" y="1320482"/>
            <a:ext cx="6215270" cy="55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75" y="1934818"/>
            <a:ext cx="3988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«Бежать без оглядки»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быстро, не оглядываясь бежать, спасаясь от опасности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Крокодиловы </a:t>
            </a:r>
            <a:r>
              <a:rPr lang="ru-RU" b="1" dirty="0" smtClean="0">
                <a:solidFill>
                  <a:srgbClr val="FF0000"/>
                </a:solidFill>
              </a:rPr>
              <a:t>слёзы - </a:t>
            </a:r>
            <a:r>
              <a:rPr lang="ru-RU" dirty="0" smtClean="0"/>
              <a:t>лицемерная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притворная жалость, неискреннее сожаление. От поверья, </a:t>
            </a:r>
            <a:r>
              <a:rPr lang="ru-RU" dirty="0"/>
              <a:t>б</a:t>
            </a:r>
            <a:r>
              <a:rPr lang="ru-RU" dirty="0" smtClean="0"/>
              <a:t>удто крокодил, съедая свою жертву</a:t>
            </a:r>
            <a:r>
              <a:rPr lang="ru-RU" dirty="0" smtClean="0"/>
              <a:t>, плачет</a:t>
            </a:r>
            <a:endParaRPr lang="ru-RU" dirty="0"/>
          </a:p>
        </p:txBody>
      </p:sp>
      <p:pic>
        <p:nvPicPr>
          <p:cNvPr id="2050" name="Picture 2" descr="Конкурс &quot;Весёлые картинки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868557"/>
            <a:ext cx="10322118" cy="46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56527" cy="6203100"/>
          </a:xfrm>
        </p:spPr>
        <p:txBody>
          <a:bodyPr/>
          <a:lstStyle/>
          <a:p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наплакал </a:t>
            </a:r>
            <a:r>
              <a:rPr lang="ru-RU" b="1" dirty="0" smtClean="0">
                <a:solidFill>
                  <a:srgbClr val="C00000"/>
                </a:solidFill>
              </a:rPr>
              <a:t>–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смотр темы - Общение - Кофейн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05" y="365125"/>
            <a:ext cx="611299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Развесить уши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с увлечением, с доверчивостью, заслушаться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мордник. Роскошь или средство первой необходимости - Стран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1815920"/>
            <a:ext cx="9105363" cy="50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991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Клевать носом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опускать голову, забывшись, задремав на мгновение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&quot;Вкусная еда и здоровый сон&quot; - Педагогический портал &quot;О детстве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1423116"/>
            <a:ext cx="7727324" cy="54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Зацепиться языками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общую тему для разговора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extAndroid.ru - все для андроид. Скачать игры, живые обои, 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28" y="1690688"/>
            <a:ext cx="774020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195</Words>
  <Application>Microsoft Office PowerPoint</Application>
  <PresentationFormat>Широкоэкранный</PresentationFormat>
  <Paragraphs>23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 мире слов</vt:lpstr>
      <vt:lpstr>Крокодиловы слёзы - лицемерная притворная жалость, неискреннее сожаление. От поверья, будто крокодил, съедая свою жертву, плачет</vt:lpstr>
      <vt:lpstr>Кот наплакал –  очень мало</vt:lpstr>
      <vt:lpstr>Развесить уши – слушать с увлечением, с доверчивостью, заслушаться</vt:lpstr>
      <vt:lpstr>Клевать носом – опускать голову, забывшись, задремав на мгновение</vt:lpstr>
      <vt:lpstr>Зацепиться языками- найти общую тему для разговора</vt:lpstr>
      <vt:lpstr>Смотреть волком – смотреть недружелюбно, угрюмо</vt:lpstr>
      <vt:lpstr>Водить за нос – обманывать, дурачить</vt:lpstr>
      <vt:lpstr>Сесть в калошу – попасть в нелепую ситуацию</vt:lpstr>
      <vt:lpstr>Презентация PowerPoint</vt:lpstr>
      <vt:lpstr>Когда рак на горе свистнет - никогда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слов</dc:title>
  <dc:creator>Rico</dc:creator>
  <cp:lastModifiedBy>Rico</cp:lastModifiedBy>
  <cp:revision>26</cp:revision>
  <dcterms:created xsi:type="dcterms:W3CDTF">2014-10-31T16:27:40Z</dcterms:created>
  <dcterms:modified xsi:type="dcterms:W3CDTF">2014-10-31T19:44:12Z</dcterms:modified>
</cp:coreProperties>
</file>