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9C2-03F9-4B3B-8A27-62776A1A09B4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0F30-3357-4D6B-8701-E221601B5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9C2-03F9-4B3B-8A27-62776A1A09B4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0F30-3357-4D6B-8701-E221601B5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21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9C2-03F9-4B3B-8A27-62776A1A09B4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0F30-3357-4D6B-8701-E221601B5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47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9C2-03F9-4B3B-8A27-62776A1A09B4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0F30-3357-4D6B-8701-E221601B5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25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9C2-03F9-4B3B-8A27-62776A1A09B4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0F30-3357-4D6B-8701-E221601B5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9C2-03F9-4B3B-8A27-62776A1A09B4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0F30-3357-4D6B-8701-E221601B5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83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9C2-03F9-4B3B-8A27-62776A1A09B4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0F30-3357-4D6B-8701-E221601B5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9C2-03F9-4B3B-8A27-62776A1A09B4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0F30-3357-4D6B-8701-E221601B5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19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9C2-03F9-4B3B-8A27-62776A1A09B4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0F30-3357-4D6B-8701-E221601B5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76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9C2-03F9-4B3B-8A27-62776A1A09B4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0F30-3357-4D6B-8701-E221601B5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2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9C2-03F9-4B3B-8A27-62776A1A09B4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0F30-3357-4D6B-8701-E221601B5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53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279C2-03F9-4B3B-8A27-62776A1A09B4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A0F30-3357-4D6B-8701-E221601B5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64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1024" y="1317813"/>
            <a:ext cx="11779623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Словосочетание как единица синтаксиса</a:t>
            </a:r>
            <a:endParaRPr lang="ru-RU" sz="8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831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2965" y="1613646"/>
            <a:ext cx="91162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Легенда</a:t>
            </a:r>
            <a:endParaRPr lang="ru-RU" sz="19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0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543" y="351692"/>
            <a:ext cx="1207945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Легенда</a:t>
            </a:r>
            <a:r>
              <a:rPr lang="ru-RU" sz="4400" dirty="0" smtClean="0"/>
              <a:t> – это художественное произведение об исторических событиях, героях войны и труда, в которых переплетаются</a:t>
            </a:r>
          </a:p>
          <a:p>
            <a:r>
              <a:rPr lang="ru-RU" sz="4400" dirty="0"/>
              <a:t>р</a:t>
            </a:r>
            <a:r>
              <a:rPr lang="ru-RU" sz="4400" dirty="0" smtClean="0"/>
              <a:t>еальность и вымысел.</a:t>
            </a:r>
          </a:p>
          <a:p>
            <a:endParaRPr lang="ru-RU" sz="4400" dirty="0"/>
          </a:p>
          <a:p>
            <a:endParaRPr lang="ru-RU" sz="4400" dirty="0" smtClean="0"/>
          </a:p>
          <a:p>
            <a:r>
              <a:rPr lang="ru-RU" sz="4400" b="1" dirty="0" smtClean="0">
                <a:solidFill>
                  <a:srgbClr val="FF0000"/>
                </a:solidFill>
              </a:rPr>
              <a:t>Легенда</a:t>
            </a:r>
            <a:r>
              <a:rPr lang="ru-RU" sz="4400" dirty="0" smtClean="0"/>
              <a:t> – это вымышленные сведения о разведчике, который выполняет секретное задание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4775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86754"/>
            <a:ext cx="1219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Однажды богиня Диана, заблудившись, попала в дремучий лес, в котором жили фавны. Они стали преследовать прекрасную незнакомку. Диана убежала от них. Во время бегства с её красивого тела падали душистые капельки пота, превращавшиеся на земле в волшебной красоты цветы – ландыши.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052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пли росы на листьях обои и картинки на рабочий стол / 29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7" y="0"/>
            <a:ext cx="11211497" cy="711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2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174811"/>
            <a:ext cx="1180651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В Англии существует предание о том, как святой Леонард вступил в бой с драконом. Дракон изранил святого, а там, где капали капли крови, выросли ландыши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97320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Ландыши - аромат весны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18" y="688229"/>
            <a:ext cx="10013576" cy="616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23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729" y="1748118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А в Австрии существует поверье, что белые колокольчики ландыша – это фонарики в жилищах гномов или ожерелье Белоснежки. Спасаясь от мачехи, она рассыпала его, и бусины превратились в грустные белые, как снег, цветы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68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1976" y="0"/>
            <a:ext cx="99373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err="1" smtClean="0"/>
              <a:t>Прекрас</a:t>
            </a:r>
            <a:r>
              <a:rPr lang="ru-RU" sz="5400" dirty="0" smtClean="0"/>
              <a:t>…</a:t>
            </a:r>
            <a:r>
              <a:rPr lang="ru-RU" sz="5400" dirty="0" err="1" smtClean="0"/>
              <a:t>ная</a:t>
            </a:r>
            <a:r>
              <a:rPr lang="ru-RU" sz="5400" dirty="0" smtClean="0"/>
              <a:t> незнакомка</a:t>
            </a:r>
            <a:endParaRPr lang="ru-RU" sz="5400" dirty="0"/>
          </a:p>
        </p:txBody>
      </p:sp>
      <p:pic>
        <p:nvPicPr>
          <p:cNvPr id="9220" name="Picture 4" descr="d3.ru - YNK - Пос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506" y="923330"/>
            <a:ext cx="7732059" cy="593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14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Битва святого Георгия с драконом (1456), Национальная галерея, Лондон - Об искусст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729" y="0"/>
            <a:ext cx="8135471" cy="653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5836" y="618565"/>
            <a:ext cx="2312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Бой с драконом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566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7286" y="1167618"/>
            <a:ext cx="39811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Ожерелье Белоснежки</a:t>
            </a:r>
            <a:endParaRPr lang="ru-RU" sz="5400" dirty="0"/>
          </a:p>
        </p:txBody>
      </p:sp>
      <p:pic>
        <p:nvPicPr>
          <p:cNvPr id="11268" name="Picture 4" descr="Огонёк Eye Reena, Ирочка, с Днем Рождения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435" y="0"/>
            <a:ext cx="82385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0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3889" y="107577"/>
            <a:ext cx="9345499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/>
            <a:r>
              <a:rPr lang="ru-RU" sz="7200" b="1" dirty="0" err="1" smtClean="0">
                <a:ln/>
              </a:rPr>
              <a:t>Пос</a:t>
            </a:r>
            <a:r>
              <a:rPr lang="ru-RU" sz="7200" b="1" dirty="0" smtClean="0">
                <a:ln/>
              </a:rPr>
              <a:t>…</a:t>
            </a:r>
            <a:r>
              <a:rPr lang="ru-RU" sz="7200" b="1" dirty="0" err="1" smtClean="0">
                <a:ln/>
              </a:rPr>
              <a:t>дить</a:t>
            </a:r>
            <a:r>
              <a:rPr lang="ru-RU" sz="7200" b="1" dirty="0" smtClean="0">
                <a:ln/>
              </a:rPr>
              <a:t> </a:t>
            </a:r>
          </a:p>
          <a:p>
            <a:pPr algn="just"/>
            <a:r>
              <a:rPr lang="ru-RU" sz="7200" b="1" dirty="0" smtClean="0">
                <a:ln/>
              </a:rPr>
              <a:t>чу…</a:t>
            </a:r>
            <a:r>
              <a:rPr lang="ru-RU" sz="7200" b="1" dirty="0" err="1" smtClean="0">
                <a:ln/>
              </a:rPr>
              <a:t>ствительное</a:t>
            </a:r>
            <a:endParaRPr lang="ru-RU" sz="7200" b="1" dirty="0" smtClean="0">
              <a:ln/>
            </a:endParaRPr>
          </a:p>
          <a:p>
            <a:pPr algn="just"/>
            <a:r>
              <a:rPr lang="ru-RU" sz="7200" b="1" dirty="0" smtClean="0">
                <a:ln/>
              </a:rPr>
              <a:t>пор…жаться</a:t>
            </a:r>
          </a:p>
          <a:p>
            <a:pPr algn="just"/>
            <a:r>
              <a:rPr lang="ru-RU" sz="7200" b="1" dirty="0" smtClean="0">
                <a:ln/>
              </a:rPr>
              <a:t>в т…плице</a:t>
            </a:r>
          </a:p>
          <a:p>
            <a:pPr algn="just"/>
            <a:r>
              <a:rPr lang="ru-RU" sz="7200" b="1" dirty="0" smtClean="0">
                <a:ln/>
              </a:rPr>
              <a:t>с</a:t>
            </a:r>
            <a:r>
              <a:rPr lang="ru-RU" sz="7200" b="1" cap="none" spc="0" dirty="0" smtClean="0">
                <a:ln/>
                <a:effectLst/>
              </a:rPr>
              <a:t>ер…</a:t>
            </a:r>
            <a:r>
              <a:rPr lang="ru-RU" sz="7200" b="1" cap="none" spc="0" dirty="0" err="1" smtClean="0">
                <a:ln/>
                <a:effectLst/>
              </a:rPr>
              <a:t>це</a:t>
            </a:r>
            <a:endParaRPr lang="ru-RU" sz="7200" b="1" cap="none" spc="0" dirty="0" smtClean="0">
              <a:ln/>
              <a:effectLst/>
            </a:endParaRPr>
          </a:p>
          <a:p>
            <a:pPr algn="just"/>
            <a:r>
              <a:rPr lang="ru-RU" sz="7200" b="1" cap="none" spc="0" dirty="0" err="1" smtClean="0">
                <a:ln/>
                <a:effectLst/>
              </a:rPr>
              <a:t>вс</a:t>
            </a:r>
            <a:r>
              <a:rPr lang="ru-RU" sz="7200" b="1" cap="none" spc="0" dirty="0" smtClean="0">
                <a:ln/>
                <a:effectLst/>
              </a:rPr>
              <a:t>…</a:t>
            </a:r>
            <a:r>
              <a:rPr lang="ru-RU" sz="7200" b="1" cap="none" spc="0" dirty="0" err="1" smtClean="0">
                <a:ln/>
                <a:effectLst/>
              </a:rPr>
              <a:t>гда</a:t>
            </a:r>
            <a:endParaRPr lang="ru-RU" sz="72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118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6141" y="1"/>
            <a:ext cx="1122829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4000" dirty="0" smtClean="0"/>
              <a:t>Водяная царевна Волхва(</a:t>
            </a:r>
            <a:r>
              <a:rPr lang="ru-RU" sz="4000" dirty="0" err="1" smtClean="0"/>
              <a:t>гл</a:t>
            </a:r>
            <a:r>
              <a:rPr lang="ru-RU" sz="4000" dirty="0" smtClean="0"/>
              <a:t>.+сущ.)</a:t>
            </a:r>
          </a:p>
          <a:p>
            <a:pPr algn="just"/>
            <a:r>
              <a:rPr lang="ru-RU" sz="4000" dirty="0"/>
              <a:t>	</a:t>
            </a:r>
            <a:r>
              <a:rPr lang="ru-RU" sz="4000" dirty="0" smtClean="0"/>
              <a:t>На (мест.+</a:t>
            </a:r>
            <a:r>
              <a:rPr lang="ru-RU" sz="4000" dirty="0" err="1" smtClean="0"/>
              <a:t>сущ</a:t>
            </a:r>
            <a:r>
              <a:rPr lang="ru-RU" sz="4000" dirty="0" smtClean="0"/>
              <a:t>.)она  (гл. + сущ.) Садко к прекрасной Любаве.</a:t>
            </a:r>
          </a:p>
          <a:p>
            <a:pPr algn="just"/>
            <a:r>
              <a:rPr lang="ru-RU" sz="4000" dirty="0" smtClean="0"/>
              <a:t>	Вышла Волхва на берег послушать (</a:t>
            </a:r>
            <a:r>
              <a:rPr lang="ru-RU" sz="4000" dirty="0" err="1" smtClean="0"/>
              <a:t>сущ</a:t>
            </a:r>
            <a:r>
              <a:rPr lang="ru-RU" sz="4000" dirty="0" smtClean="0"/>
              <a:t>.+</a:t>
            </a:r>
            <a:r>
              <a:rPr lang="ru-RU" sz="4000" dirty="0" err="1" smtClean="0"/>
              <a:t>сущ</a:t>
            </a:r>
            <a:r>
              <a:rPr lang="ru-RU" sz="4000" dirty="0" smtClean="0"/>
              <a:t>), но не нашла его на берегу.  (Нар.+</a:t>
            </a:r>
            <a:r>
              <a:rPr lang="ru-RU" sz="4000" dirty="0" err="1" smtClean="0"/>
              <a:t>гл</a:t>
            </a:r>
            <a:r>
              <a:rPr lang="ru-RU" sz="4000" dirty="0" smtClean="0"/>
              <a:t>.) Волхва, (</a:t>
            </a:r>
            <a:r>
              <a:rPr lang="ru-RU" sz="4000" dirty="0" err="1" smtClean="0"/>
              <a:t>сущ</a:t>
            </a:r>
            <a:r>
              <a:rPr lang="ru-RU" sz="4000" dirty="0" smtClean="0"/>
              <a:t>.+гл.) среди трав, превратились в белоснежные цветы с изумительным ароматом.</a:t>
            </a:r>
          </a:p>
          <a:p>
            <a:pPr algn="just"/>
            <a:endParaRPr lang="ru-RU" sz="4000" dirty="0"/>
          </a:p>
          <a:p>
            <a:pPr algn="just"/>
            <a:r>
              <a:rPr lang="ru-RU" sz="4000" b="1" dirty="0" smtClean="0"/>
              <a:t>Справка: </a:t>
            </a:r>
            <a:r>
              <a:rPr lang="ru-RU" sz="4000" dirty="0" smtClean="0"/>
              <a:t>узнала о любви, слёзы капали, полюбила Садко, горько заплакала, песни Садко, свою беду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4983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47917" y="470646"/>
            <a:ext cx="1172583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Русская легенда о ландыше</a:t>
            </a:r>
          </a:p>
          <a:p>
            <a:pPr algn="just"/>
            <a:r>
              <a:rPr lang="ru-RU" sz="4400" dirty="0" smtClean="0"/>
              <a:t>Водяная царевна Волхва полюбила Садко.</a:t>
            </a:r>
          </a:p>
          <a:p>
            <a:pPr algn="just"/>
            <a:r>
              <a:rPr lang="ru-RU" sz="4400" dirty="0" smtClean="0"/>
              <a:t>На свою беду она узнала о любви Садко к прекрасной Любаве.</a:t>
            </a:r>
          </a:p>
          <a:p>
            <a:pPr algn="just"/>
            <a:r>
              <a:rPr lang="ru-RU" sz="4400" dirty="0" smtClean="0"/>
              <a:t>Вышла Волхва на берег послушать песни Садко, но не нашла его на берегу. Горько заплакала Волхва , слезы капали среди трав, а потом превратились в белоснежные цветы с изумительным ароматом.  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99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Весенние ландыши - полимерная глина,ландыши полимерная глина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706" y="578224"/>
            <a:ext cx="90633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3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ЛАНДЫШИ. Обсуждение на LiveInternet - Российский Сервис Онла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180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91719" y="1385047"/>
            <a:ext cx="3953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Ожерелье Белоснежки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29604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1550" y="154667"/>
            <a:ext cx="6144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Посадить в теплице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1028" name="Picture 4" descr="Когда сажать огурцы в саратове Традескан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917" y="1077997"/>
            <a:ext cx="9601201" cy="578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0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Тестовый сайт, собранный на Api GdeFon / Карти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90" y="1469632"/>
            <a:ext cx="10757646" cy="4837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99247" y="242047"/>
            <a:ext cx="944061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Чувствительное сердце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683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0960" y="1653989"/>
            <a:ext cx="784539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u="sng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Тема урока: </a:t>
            </a:r>
            <a:r>
              <a:rPr lang="ru-RU" sz="8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Словосочетание</a:t>
            </a:r>
            <a:endParaRPr lang="ru-RU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56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828" y="126609"/>
            <a:ext cx="11591777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u="sng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Цель урока</a:t>
            </a:r>
            <a:r>
              <a:rPr lang="ru-RU" sz="66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: повторить всё, что мы знаем о </a:t>
            </a:r>
          </a:p>
          <a:p>
            <a:pPr algn="ctr"/>
            <a:r>
              <a:rPr lang="ru-RU" sz="660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с</a:t>
            </a:r>
            <a:r>
              <a:rPr lang="ru-RU" sz="66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ловосочетании; учиться находить в предложениях словосочетания и самостоятельно составлять их.</a:t>
            </a:r>
            <a:endParaRPr lang="ru-RU" sz="66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890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Рыскулов Владимир Владимирович. В поисках чу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341" y="1062318"/>
            <a:ext cx="7745505" cy="579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19518" y="0"/>
            <a:ext cx="8875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Маленький р…сток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8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154" y="309282"/>
            <a:ext cx="117751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Маленький р…сток    …</a:t>
            </a:r>
          </a:p>
          <a:p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Пахнет ар…</a:t>
            </a:r>
            <a:r>
              <a:rPr lang="ru-RU" sz="4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матно</a:t>
            </a: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…</a:t>
            </a:r>
          </a:p>
          <a:p>
            <a:r>
              <a:rPr lang="ru-RU" sz="4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Прил</a:t>
            </a: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…гать усилия      …</a:t>
            </a:r>
          </a:p>
          <a:p>
            <a:endParaRPr lang="ru-RU" sz="2800" dirty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Справка: </a:t>
            </a:r>
            <a:r>
              <a:rPr lang="ru-RU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предл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…гать решение, красивое р…</a:t>
            </a:r>
            <a:r>
              <a:rPr lang="ru-RU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стение</a:t>
            </a: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выглядит великолепно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2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0647" y="1976717"/>
            <a:ext cx="113358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Словарно – орфографическая работа</a:t>
            </a:r>
          </a:p>
          <a:p>
            <a:endParaRPr lang="ru-RU" sz="5400" dirty="0">
              <a:solidFill>
                <a:srgbClr val="0070C0"/>
              </a:solidFill>
            </a:endParaRPr>
          </a:p>
          <a:p>
            <a:r>
              <a:rPr lang="ru-RU" sz="5400" dirty="0" smtClean="0">
                <a:solidFill>
                  <a:srgbClr val="0070C0"/>
                </a:solidFill>
              </a:rPr>
              <a:t>Идти  далеко;</a:t>
            </a:r>
          </a:p>
          <a:p>
            <a:r>
              <a:rPr lang="ru-RU" sz="5400" dirty="0" smtClean="0">
                <a:solidFill>
                  <a:srgbClr val="0070C0"/>
                </a:solidFill>
              </a:rPr>
              <a:t>Летать в небе;</a:t>
            </a:r>
          </a:p>
          <a:p>
            <a:r>
              <a:rPr lang="ru-RU" sz="5400" dirty="0" smtClean="0">
                <a:solidFill>
                  <a:srgbClr val="0070C0"/>
                </a:solidFill>
              </a:rPr>
              <a:t>Генная инженерия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294</Words>
  <Application>Microsoft Office PowerPoint</Application>
  <PresentationFormat>Широкоэкранный</PresentationFormat>
  <Paragraphs>46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Rico</dc:creator>
  <cp:lastModifiedBy>Rico</cp:lastModifiedBy>
  <cp:revision>28</cp:revision>
  <dcterms:created xsi:type="dcterms:W3CDTF">2014-11-01T15:37:22Z</dcterms:created>
  <dcterms:modified xsi:type="dcterms:W3CDTF">2014-11-01T19:58:59Z</dcterms:modified>
</cp:coreProperties>
</file>