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ppt" ContentType="application/vnd.ms-powerpoint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33"/>
  </p:notesMasterIdLst>
  <p:sldIdLst>
    <p:sldId id="291" r:id="rId2"/>
    <p:sldId id="29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94" r:id="rId13"/>
    <p:sldId id="274" r:id="rId14"/>
    <p:sldId id="275" r:id="rId15"/>
    <p:sldId id="277" r:id="rId16"/>
    <p:sldId id="267" r:id="rId17"/>
    <p:sldId id="268" r:id="rId18"/>
    <p:sldId id="271" r:id="rId19"/>
    <p:sldId id="272" r:id="rId20"/>
    <p:sldId id="273" r:id="rId21"/>
    <p:sldId id="276" r:id="rId22"/>
    <p:sldId id="280" r:id="rId23"/>
    <p:sldId id="278" r:id="rId24"/>
    <p:sldId id="281" r:id="rId25"/>
    <p:sldId id="282" r:id="rId26"/>
    <p:sldId id="283" r:id="rId27"/>
    <p:sldId id="284" r:id="rId28"/>
    <p:sldId id="285" r:id="rId29"/>
    <p:sldId id="286" r:id="rId30"/>
    <p:sldId id="279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3D731-661F-40C6-A3B8-D2D8EEACA01E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518C4D-D8C8-430F-9500-11439A1900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7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18C4D-D8C8-430F-9500-11439A1900F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150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9FB11C-65FB-49BB-8F52-091626A20440}" type="slidenum">
              <a:rPr lang="ru-RU">
                <a:latin typeface="Arial" charset="0"/>
              </a:rPr>
              <a:pPr/>
              <a:t>13</a:t>
            </a:fld>
            <a:endParaRPr lang="ru-RU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3B9B2F-59E8-4EC8-93C5-EDEFC6A9231D}" type="slidenum">
              <a:rPr lang="ru-RU">
                <a:latin typeface="Arial" charset="0"/>
              </a:rPr>
              <a:pPr/>
              <a:t>24</a:t>
            </a:fld>
            <a:endParaRPr lang="ru-RU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Часто встречающаяся ошибка: ученик смотрит значение угла не на той шкале.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AD30F-EE4F-4B92-8D5F-8E7C47379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117725" y="0"/>
            <a:ext cx="6867525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09800" y="1927225"/>
            <a:ext cx="3311525" cy="19986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673725" y="1927225"/>
            <a:ext cx="3311525" cy="19986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209800" y="4078288"/>
            <a:ext cx="3311525" cy="2000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73725" y="4078288"/>
            <a:ext cx="3311525" cy="2000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AD6E5-7418-472C-8488-DFCEAF0EE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DDF3A-C2F5-4C73-A62B-E66B8015C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PowerPoint_97-2003_Presentation2.pp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jpeg"/><Relationship Id="rId5" Type="http://schemas.openxmlformats.org/officeDocument/2006/relationships/image" Target="../media/image22.emf"/><Relationship Id="rId4" Type="http://schemas.openxmlformats.org/officeDocument/2006/relationships/oleObject" Target="../embeddings/Microsoft_PowerPoint_97-2003_Presentation3.pp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jpeg"/><Relationship Id="rId5" Type="http://schemas.openxmlformats.org/officeDocument/2006/relationships/image" Target="../media/image3.emf"/><Relationship Id="rId4" Type="http://schemas.openxmlformats.org/officeDocument/2006/relationships/oleObject" Target="../embeddings/Microsoft_PowerPoint_97-2003_Presentation4.ppt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jpeg"/><Relationship Id="rId5" Type="http://schemas.openxmlformats.org/officeDocument/2006/relationships/image" Target="../media/image3.emf"/><Relationship Id="rId4" Type="http://schemas.openxmlformats.org/officeDocument/2006/relationships/oleObject" Target="../embeddings/Microsoft_PowerPoint_97-2003_Presentation5.pp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8.jpeg"/><Relationship Id="rId5" Type="http://schemas.openxmlformats.org/officeDocument/2006/relationships/image" Target="../media/image3.emf"/><Relationship Id="rId4" Type="http://schemas.openxmlformats.org/officeDocument/2006/relationships/oleObject" Target="../embeddings/Microsoft_PowerPoint_97-2003_Presentation6.ppt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9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9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neturok.ru/ru/school/matematika/5-klass/instrumenty-dlja-vychislenij-i-izmerenij/izmerenie-uglov-transportir" TargetMode="External"/><Relationship Id="rId2" Type="http://schemas.openxmlformats.org/officeDocument/2006/relationships/hyperlink" Target="http://fcior.edu.ru/search.page?phrase=%D0%98%D0%B7%D0%BC%D0%B5%D1%80%D0%B5%D0%BD%D0%B8%D0%B5+%D1%83%D0%B3%D0%BB%D0%B0+%D1%81+%D0%BF%D0%BE%D0%BC%D0%BE%D1%89%D1%8C%D1%8E+%D1%82%D1%80%D0%B0%D0%BD%D1%81%D0%BF%D0%BE%D1%80%D1%82%D0%B8%D1%80%D0%B0.+%D0%9F2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oleObject" Target="../embeddings/Microsoft_PowerPoint_97-2003_Presentation1.ppt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Grp="1" noChangeArrowheads="1"/>
          </p:cNvSpPr>
          <p:nvPr>
            <p:ph type="title"/>
          </p:nvPr>
        </p:nvSpPr>
        <p:spPr>
          <a:xfrm>
            <a:off x="928662" y="785794"/>
            <a:ext cx="7631112" cy="452755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FF3399"/>
                </a:solidFill>
              </a:rPr>
              <a:t>Французский писатель </a:t>
            </a:r>
            <a:r>
              <a:rPr lang="en-US" sz="2800" b="1" dirty="0" smtClean="0">
                <a:solidFill>
                  <a:srgbClr val="FF3399"/>
                </a:solidFill>
              </a:rPr>
              <a:t>XIX</a:t>
            </a:r>
            <a:r>
              <a:rPr lang="ru-RU" sz="2800" b="1" dirty="0" smtClean="0">
                <a:solidFill>
                  <a:srgbClr val="FF3399"/>
                </a:solidFill>
              </a:rPr>
              <a:t> века Анатоль Франц однажды заметил, что:</a:t>
            </a:r>
            <a:br>
              <a:rPr lang="ru-RU" sz="2800" b="1" dirty="0" smtClean="0">
                <a:solidFill>
                  <a:srgbClr val="FF3399"/>
                </a:solidFill>
              </a:rPr>
            </a:br>
            <a:r>
              <a:rPr lang="ru-RU" sz="2800" b="1" dirty="0" smtClean="0">
                <a:solidFill>
                  <a:srgbClr val="FF3399"/>
                </a:solidFill>
              </a:rPr>
              <a:t/>
            </a:r>
            <a:br>
              <a:rPr lang="ru-RU" sz="2800" b="1" dirty="0" smtClean="0">
                <a:solidFill>
                  <a:srgbClr val="FF3399"/>
                </a:solidFill>
              </a:rPr>
            </a:br>
            <a:r>
              <a:rPr lang="ru-RU" dirty="0" smtClean="0"/>
              <a:t> </a:t>
            </a:r>
            <a:r>
              <a:rPr lang="ru-RU" sz="4000" dirty="0" smtClean="0">
                <a:solidFill>
                  <a:srgbClr val="9900CC"/>
                </a:solidFill>
              </a:rPr>
              <a:t>«</a:t>
            </a:r>
            <a:r>
              <a:rPr lang="ru-RU" i="1" dirty="0" smtClean="0">
                <a:solidFill>
                  <a:srgbClr val="9900CC"/>
                </a:solidFill>
                <a:latin typeface="Monotype Corsiva" pitchFamily="66" charset="0"/>
              </a:rPr>
              <a:t>Учиться можно только весело. Чтобы переваривать                                                           эти знания, нужно поглощать                                                         их с аппетитом».</a:t>
            </a:r>
            <a:br>
              <a:rPr lang="ru-RU" i="1" dirty="0" smtClean="0">
                <a:solidFill>
                  <a:srgbClr val="9900CC"/>
                </a:solidFill>
                <a:latin typeface="Monotype Corsiva" pitchFamily="66" charset="0"/>
              </a:rPr>
            </a:br>
            <a:endParaRPr lang="ru-RU" i="1" dirty="0" smtClean="0">
              <a:solidFill>
                <a:srgbClr val="9900CC"/>
              </a:solidFill>
              <a:latin typeface="Monotype Corsiva" pitchFamily="66" charset="0"/>
            </a:endParaRPr>
          </a:p>
        </p:txBody>
      </p:sp>
      <p:pic>
        <p:nvPicPr>
          <p:cNvPr id="19459" name="Picture 4" descr="image04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12000"/>
          </a:blip>
          <a:stretch>
            <a:fillRect/>
          </a:stretch>
        </p:blipFill>
        <p:spPr>
          <a:xfrm>
            <a:off x="7429520" y="4643446"/>
            <a:ext cx="1228725" cy="10668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E14C09"/>
                </a:solidFill>
                <a:latin typeface="Comic Sans MS" pitchFamily="66" charset="0"/>
              </a:rPr>
              <a:t>Транспортир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143000" y="1828800"/>
            <a:ext cx="6858000" cy="4575175"/>
            <a:chOff x="720" y="1152"/>
            <a:chExt cx="4320" cy="2882"/>
          </a:xfrm>
        </p:grpSpPr>
        <p:pic>
          <p:nvPicPr>
            <p:cNvPr id="824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0" y="1152"/>
              <a:ext cx="4320" cy="2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42" name="AutoShape 4"/>
            <p:cNvSpPr>
              <a:spLocks noChangeArrowheads="1"/>
            </p:cNvSpPr>
            <p:nvPr/>
          </p:nvSpPr>
          <p:spPr bwMode="auto">
            <a:xfrm rot="5400000">
              <a:off x="2856" y="2904"/>
              <a:ext cx="144" cy="96"/>
            </a:xfrm>
            <a:prstGeom prst="star32">
              <a:avLst>
                <a:gd name="adj" fmla="val 37500"/>
              </a:avLst>
            </a:prstGeom>
            <a:solidFill>
              <a:srgbClr val="E14C0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45" name="Line 5"/>
          <p:cNvSpPr>
            <a:spLocks noChangeShapeType="1"/>
          </p:cNvSpPr>
          <p:nvPr/>
        </p:nvSpPr>
        <p:spPr bwMode="auto">
          <a:xfrm flipV="1">
            <a:off x="4648200" y="4724400"/>
            <a:ext cx="3581400" cy="0"/>
          </a:xfrm>
          <a:prstGeom prst="line">
            <a:avLst/>
          </a:prstGeom>
          <a:noFill/>
          <a:ln w="57150">
            <a:solidFill>
              <a:srgbClr val="E14C0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1143000" y="1143000"/>
            <a:ext cx="7086600" cy="3581400"/>
            <a:chOff x="720" y="720"/>
            <a:chExt cx="4464" cy="2256"/>
          </a:xfrm>
        </p:grpSpPr>
        <p:sp>
          <p:nvSpPr>
            <p:cNvPr id="8198" name="Line 7"/>
            <p:cNvSpPr>
              <a:spLocks noChangeShapeType="1"/>
            </p:cNvSpPr>
            <p:nvPr/>
          </p:nvSpPr>
          <p:spPr bwMode="auto">
            <a:xfrm flipV="1">
              <a:off x="2928" y="2880"/>
              <a:ext cx="225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9" name="Line 8"/>
            <p:cNvSpPr>
              <a:spLocks noChangeShapeType="1"/>
            </p:cNvSpPr>
            <p:nvPr/>
          </p:nvSpPr>
          <p:spPr bwMode="auto">
            <a:xfrm flipV="1">
              <a:off x="2928" y="2736"/>
              <a:ext cx="225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0" name="Line 9"/>
            <p:cNvSpPr>
              <a:spLocks noChangeShapeType="1"/>
            </p:cNvSpPr>
            <p:nvPr/>
          </p:nvSpPr>
          <p:spPr bwMode="auto">
            <a:xfrm flipV="1">
              <a:off x="2928" y="2592"/>
              <a:ext cx="220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Line 10"/>
            <p:cNvSpPr>
              <a:spLocks noChangeShapeType="1"/>
            </p:cNvSpPr>
            <p:nvPr/>
          </p:nvSpPr>
          <p:spPr bwMode="auto">
            <a:xfrm flipV="1">
              <a:off x="2928" y="2448"/>
              <a:ext cx="2208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Line 11"/>
            <p:cNvSpPr>
              <a:spLocks noChangeShapeType="1"/>
            </p:cNvSpPr>
            <p:nvPr/>
          </p:nvSpPr>
          <p:spPr bwMode="auto">
            <a:xfrm flipV="1">
              <a:off x="2928" y="2304"/>
              <a:ext cx="216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Line 12"/>
            <p:cNvSpPr>
              <a:spLocks noChangeShapeType="1"/>
            </p:cNvSpPr>
            <p:nvPr/>
          </p:nvSpPr>
          <p:spPr bwMode="auto">
            <a:xfrm flipV="1">
              <a:off x="2928" y="2160"/>
              <a:ext cx="2112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14"/>
            <p:cNvSpPr>
              <a:spLocks noChangeShapeType="1"/>
            </p:cNvSpPr>
            <p:nvPr/>
          </p:nvSpPr>
          <p:spPr bwMode="auto">
            <a:xfrm flipV="1">
              <a:off x="2928" y="2016"/>
              <a:ext cx="2064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15"/>
            <p:cNvSpPr>
              <a:spLocks noChangeShapeType="1"/>
            </p:cNvSpPr>
            <p:nvPr/>
          </p:nvSpPr>
          <p:spPr bwMode="auto">
            <a:xfrm flipV="1">
              <a:off x="2928" y="1872"/>
              <a:ext cx="2016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Line 16"/>
            <p:cNvSpPr>
              <a:spLocks noChangeShapeType="1"/>
            </p:cNvSpPr>
            <p:nvPr/>
          </p:nvSpPr>
          <p:spPr bwMode="auto">
            <a:xfrm flipV="1">
              <a:off x="2928" y="1728"/>
              <a:ext cx="192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Line 17"/>
            <p:cNvSpPr>
              <a:spLocks noChangeShapeType="1"/>
            </p:cNvSpPr>
            <p:nvPr/>
          </p:nvSpPr>
          <p:spPr bwMode="auto">
            <a:xfrm flipV="1">
              <a:off x="2928" y="1584"/>
              <a:ext cx="182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 flipV="1">
              <a:off x="2928" y="1344"/>
              <a:ext cx="1632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 flipV="1">
              <a:off x="2928" y="1248"/>
              <a:ext cx="1488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Line 20"/>
            <p:cNvSpPr>
              <a:spLocks noChangeShapeType="1"/>
            </p:cNvSpPr>
            <p:nvPr/>
          </p:nvSpPr>
          <p:spPr bwMode="auto">
            <a:xfrm flipV="1">
              <a:off x="2928" y="1152"/>
              <a:ext cx="1344" cy="18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Line 21"/>
            <p:cNvSpPr>
              <a:spLocks noChangeShapeType="1"/>
            </p:cNvSpPr>
            <p:nvPr/>
          </p:nvSpPr>
          <p:spPr bwMode="auto">
            <a:xfrm flipV="1">
              <a:off x="2928" y="1056"/>
              <a:ext cx="1200" cy="19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22"/>
            <p:cNvSpPr>
              <a:spLocks noChangeShapeType="1"/>
            </p:cNvSpPr>
            <p:nvPr/>
          </p:nvSpPr>
          <p:spPr bwMode="auto">
            <a:xfrm flipV="1">
              <a:off x="2928" y="1008"/>
              <a:ext cx="1056" cy="19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Line 23"/>
            <p:cNvSpPr>
              <a:spLocks noChangeShapeType="1"/>
            </p:cNvSpPr>
            <p:nvPr/>
          </p:nvSpPr>
          <p:spPr bwMode="auto">
            <a:xfrm flipV="1">
              <a:off x="2928" y="912"/>
              <a:ext cx="912" cy="20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Line 24"/>
            <p:cNvSpPr>
              <a:spLocks noChangeShapeType="1"/>
            </p:cNvSpPr>
            <p:nvPr/>
          </p:nvSpPr>
          <p:spPr bwMode="auto">
            <a:xfrm flipV="1">
              <a:off x="2928" y="816"/>
              <a:ext cx="576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25"/>
            <p:cNvSpPr>
              <a:spLocks noChangeShapeType="1"/>
            </p:cNvSpPr>
            <p:nvPr/>
          </p:nvSpPr>
          <p:spPr bwMode="auto">
            <a:xfrm flipV="1">
              <a:off x="2928" y="864"/>
              <a:ext cx="768" cy="20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27"/>
            <p:cNvSpPr>
              <a:spLocks noChangeShapeType="1"/>
            </p:cNvSpPr>
            <p:nvPr/>
          </p:nvSpPr>
          <p:spPr bwMode="auto">
            <a:xfrm flipV="1">
              <a:off x="2928" y="1488"/>
              <a:ext cx="1728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Line 28"/>
            <p:cNvSpPr>
              <a:spLocks noChangeShapeType="1"/>
            </p:cNvSpPr>
            <p:nvPr/>
          </p:nvSpPr>
          <p:spPr bwMode="auto">
            <a:xfrm flipV="1">
              <a:off x="2928" y="768"/>
              <a:ext cx="432" cy="22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29"/>
            <p:cNvSpPr>
              <a:spLocks noChangeShapeType="1"/>
            </p:cNvSpPr>
            <p:nvPr/>
          </p:nvSpPr>
          <p:spPr bwMode="auto">
            <a:xfrm flipV="1">
              <a:off x="2928" y="720"/>
              <a:ext cx="288" cy="2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Line 30"/>
            <p:cNvSpPr>
              <a:spLocks noChangeShapeType="1"/>
            </p:cNvSpPr>
            <p:nvPr/>
          </p:nvSpPr>
          <p:spPr bwMode="auto">
            <a:xfrm flipV="1">
              <a:off x="2928" y="720"/>
              <a:ext cx="144" cy="2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0" name="Line 31"/>
            <p:cNvSpPr>
              <a:spLocks noChangeShapeType="1"/>
            </p:cNvSpPr>
            <p:nvPr/>
          </p:nvSpPr>
          <p:spPr bwMode="auto">
            <a:xfrm flipH="1" flipV="1">
              <a:off x="2880" y="720"/>
              <a:ext cx="48" cy="2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1" name="Line 32"/>
            <p:cNvSpPr>
              <a:spLocks noChangeShapeType="1"/>
            </p:cNvSpPr>
            <p:nvPr/>
          </p:nvSpPr>
          <p:spPr bwMode="auto">
            <a:xfrm flipH="1" flipV="1">
              <a:off x="2736" y="720"/>
              <a:ext cx="192" cy="2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2" name="Line 33"/>
            <p:cNvSpPr>
              <a:spLocks noChangeShapeType="1"/>
            </p:cNvSpPr>
            <p:nvPr/>
          </p:nvSpPr>
          <p:spPr bwMode="auto">
            <a:xfrm flipH="1" flipV="1">
              <a:off x="2592" y="720"/>
              <a:ext cx="336" cy="2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3" name="Line 34"/>
            <p:cNvSpPr>
              <a:spLocks noChangeShapeType="1"/>
            </p:cNvSpPr>
            <p:nvPr/>
          </p:nvSpPr>
          <p:spPr bwMode="auto">
            <a:xfrm flipH="1" flipV="1">
              <a:off x="2400" y="720"/>
              <a:ext cx="528" cy="2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4" name="Line 35"/>
            <p:cNvSpPr>
              <a:spLocks noChangeShapeType="1"/>
            </p:cNvSpPr>
            <p:nvPr/>
          </p:nvSpPr>
          <p:spPr bwMode="auto">
            <a:xfrm flipH="1" flipV="1">
              <a:off x="2256" y="768"/>
              <a:ext cx="672" cy="22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5" name="Line 36"/>
            <p:cNvSpPr>
              <a:spLocks noChangeShapeType="1"/>
            </p:cNvSpPr>
            <p:nvPr/>
          </p:nvSpPr>
          <p:spPr bwMode="auto">
            <a:xfrm flipH="1" flipV="1">
              <a:off x="2112" y="864"/>
              <a:ext cx="816" cy="2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6" name="Line 37"/>
            <p:cNvSpPr>
              <a:spLocks noChangeShapeType="1"/>
            </p:cNvSpPr>
            <p:nvPr/>
          </p:nvSpPr>
          <p:spPr bwMode="auto">
            <a:xfrm flipH="1" flipV="1">
              <a:off x="1920" y="912"/>
              <a:ext cx="1008" cy="20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7" name="Line 39"/>
            <p:cNvSpPr>
              <a:spLocks noChangeShapeType="1"/>
            </p:cNvSpPr>
            <p:nvPr/>
          </p:nvSpPr>
          <p:spPr bwMode="auto">
            <a:xfrm flipH="1" flipV="1">
              <a:off x="1776" y="1008"/>
              <a:ext cx="1152" cy="19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8" name="Line 40"/>
            <p:cNvSpPr>
              <a:spLocks noChangeShapeType="1"/>
            </p:cNvSpPr>
            <p:nvPr/>
          </p:nvSpPr>
          <p:spPr bwMode="auto">
            <a:xfrm flipH="1" flipV="1">
              <a:off x="1632" y="1152"/>
              <a:ext cx="1296" cy="18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9" name="Line 41"/>
            <p:cNvSpPr>
              <a:spLocks noChangeShapeType="1"/>
            </p:cNvSpPr>
            <p:nvPr/>
          </p:nvSpPr>
          <p:spPr bwMode="auto">
            <a:xfrm flipH="1" flipV="1">
              <a:off x="1488" y="1248"/>
              <a:ext cx="1440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0" name="Line 42"/>
            <p:cNvSpPr>
              <a:spLocks noChangeShapeType="1"/>
            </p:cNvSpPr>
            <p:nvPr/>
          </p:nvSpPr>
          <p:spPr bwMode="auto">
            <a:xfrm flipH="1" flipV="1">
              <a:off x="1392" y="1344"/>
              <a:ext cx="153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1" name="Line 43"/>
            <p:cNvSpPr>
              <a:spLocks noChangeShapeType="1"/>
            </p:cNvSpPr>
            <p:nvPr/>
          </p:nvSpPr>
          <p:spPr bwMode="auto">
            <a:xfrm flipH="1" flipV="1">
              <a:off x="1248" y="1488"/>
              <a:ext cx="168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2" name="Line 44"/>
            <p:cNvSpPr>
              <a:spLocks noChangeShapeType="1"/>
            </p:cNvSpPr>
            <p:nvPr/>
          </p:nvSpPr>
          <p:spPr bwMode="auto">
            <a:xfrm flipH="1" flipV="1">
              <a:off x="1104" y="1584"/>
              <a:ext cx="182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3" name="Line 45"/>
            <p:cNvSpPr>
              <a:spLocks noChangeShapeType="1"/>
            </p:cNvSpPr>
            <p:nvPr/>
          </p:nvSpPr>
          <p:spPr bwMode="auto">
            <a:xfrm flipH="1" flipV="1">
              <a:off x="1056" y="1728"/>
              <a:ext cx="1872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4" name="Line 46"/>
            <p:cNvSpPr>
              <a:spLocks noChangeShapeType="1"/>
            </p:cNvSpPr>
            <p:nvPr/>
          </p:nvSpPr>
          <p:spPr bwMode="auto">
            <a:xfrm flipH="1" flipV="1">
              <a:off x="1008" y="1920"/>
              <a:ext cx="192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5" name="Line 47"/>
            <p:cNvSpPr>
              <a:spLocks noChangeShapeType="1"/>
            </p:cNvSpPr>
            <p:nvPr/>
          </p:nvSpPr>
          <p:spPr bwMode="auto">
            <a:xfrm flipH="1" flipV="1">
              <a:off x="912" y="2112"/>
              <a:ext cx="2016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6" name="Line 48"/>
            <p:cNvSpPr>
              <a:spLocks noChangeShapeType="1"/>
            </p:cNvSpPr>
            <p:nvPr/>
          </p:nvSpPr>
          <p:spPr bwMode="auto">
            <a:xfrm flipH="1" flipV="1">
              <a:off x="816" y="2208"/>
              <a:ext cx="2112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7" name="Line 49"/>
            <p:cNvSpPr>
              <a:spLocks noChangeShapeType="1"/>
            </p:cNvSpPr>
            <p:nvPr/>
          </p:nvSpPr>
          <p:spPr bwMode="auto">
            <a:xfrm flipH="1" flipV="1">
              <a:off x="768" y="2352"/>
              <a:ext cx="216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8" name="Line 50"/>
            <p:cNvSpPr>
              <a:spLocks noChangeShapeType="1"/>
            </p:cNvSpPr>
            <p:nvPr/>
          </p:nvSpPr>
          <p:spPr bwMode="auto">
            <a:xfrm flipH="1" flipV="1">
              <a:off x="768" y="2544"/>
              <a:ext cx="216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9" name="Line 51"/>
            <p:cNvSpPr>
              <a:spLocks noChangeShapeType="1"/>
            </p:cNvSpPr>
            <p:nvPr/>
          </p:nvSpPr>
          <p:spPr bwMode="auto">
            <a:xfrm flipH="1" flipV="1">
              <a:off x="720" y="2736"/>
              <a:ext cx="220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0" name="Line 52"/>
            <p:cNvSpPr>
              <a:spLocks noChangeShapeType="1"/>
            </p:cNvSpPr>
            <p:nvPr/>
          </p:nvSpPr>
          <p:spPr bwMode="auto">
            <a:xfrm flipH="1" flipV="1">
              <a:off x="720" y="2928"/>
              <a:ext cx="2208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Презентация" r:id="rId4" imgW="4572100" imgH="3428849" progId="PowerPoint.Show.8">
                  <p:embed/>
                </p:oleObj>
              </mc:Choice>
              <mc:Fallback>
                <p:oleObj name="Презентация" r:id="rId4" imgW="4572100" imgH="3428849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00213"/>
            <a:ext cx="8001000" cy="4267200"/>
          </a:xfrm>
        </p:spPr>
        <p:txBody>
          <a:bodyPr lIns="91440" tIns="45720" rIns="91440" bIns="45720"/>
          <a:lstStyle/>
          <a:p>
            <a:pPr marL="469900" indent="-469900" eaLnBrk="1" hangingPunct="1">
              <a:buFont typeface="Wingdings" pitchFamily="2" charset="2"/>
              <a:buNone/>
            </a:pPr>
            <a:r>
              <a:rPr lang="ru-RU" smtClean="0"/>
              <a:t> </a:t>
            </a: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 flipV="1">
            <a:off x="2555875" y="4365625"/>
            <a:ext cx="43926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Arc 7"/>
          <p:cNvSpPr>
            <a:spLocks/>
          </p:cNvSpPr>
          <p:nvPr/>
        </p:nvSpPr>
        <p:spPr bwMode="auto">
          <a:xfrm rot="-2426582">
            <a:off x="2916238" y="2349500"/>
            <a:ext cx="3606800" cy="3397250"/>
          </a:xfrm>
          <a:custGeom>
            <a:avLst/>
            <a:gdLst>
              <a:gd name="T0" fmla="*/ 0 w 35799"/>
              <a:gd name="T1" fmla="*/ 56509418 h 32972"/>
              <a:gd name="T2" fmla="*/ 330541983 w 35799"/>
              <a:gd name="T3" fmla="*/ 350033528 h 32972"/>
              <a:gd name="T4" fmla="*/ 144131842 w 35799"/>
              <a:gd name="T5" fmla="*/ 229307363 h 32972"/>
              <a:gd name="T6" fmla="*/ 0 60000 65536"/>
              <a:gd name="T7" fmla="*/ 0 60000 65536"/>
              <a:gd name="T8" fmla="*/ 0 60000 65536"/>
              <a:gd name="T9" fmla="*/ 0 w 35799"/>
              <a:gd name="T10" fmla="*/ 0 h 32972"/>
              <a:gd name="T11" fmla="*/ 35799 w 35799"/>
              <a:gd name="T12" fmla="*/ 32972 h 329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99" h="32972" fill="none" extrusionOk="0">
                <a:moveTo>
                  <a:pt x="-1" y="5322"/>
                </a:moveTo>
                <a:cubicBezTo>
                  <a:pt x="3934" y="1890"/>
                  <a:pt x="8978" y="-1"/>
                  <a:pt x="14199" y="0"/>
                </a:cubicBezTo>
                <a:cubicBezTo>
                  <a:pt x="26128" y="0"/>
                  <a:pt x="35799" y="9670"/>
                  <a:pt x="35799" y="21600"/>
                </a:cubicBezTo>
                <a:cubicBezTo>
                  <a:pt x="35799" y="25617"/>
                  <a:pt x="34678" y="29556"/>
                  <a:pt x="32563" y="32972"/>
                </a:cubicBezTo>
              </a:path>
              <a:path w="35799" h="32972" stroke="0" extrusionOk="0">
                <a:moveTo>
                  <a:pt x="-1" y="5322"/>
                </a:moveTo>
                <a:cubicBezTo>
                  <a:pt x="3934" y="1890"/>
                  <a:pt x="8978" y="-1"/>
                  <a:pt x="14199" y="0"/>
                </a:cubicBezTo>
                <a:cubicBezTo>
                  <a:pt x="26128" y="0"/>
                  <a:pt x="35799" y="9670"/>
                  <a:pt x="35799" y="21600"/>
                </a:cubicBezTo>
                <a:cubicBezTo>
                  <a:pt x="35799" y="25617"/>
                  <a:pt x="34678" y="29556"/>
                  <a:pt x="32563" y="32972"/>
                </a:cubicBezTo>
                <a:lnTo>
                  <a:pt x="14199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4716463" y="1989138"/>
            <a:ext cx="0" cy="2376487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11188" y="333375"/>
            <a:ext cx="73088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2800" b="1" i="1">
                <a:solidFill>
                  <a:srgbClr val="FF0000"/>
                </a:solidFill>
                <a:latin typeface="Verdana" pitchFamily="34" charset="0"/>
              </a:rPr>
              <a:t>Единицу величины угла называют </a:t>
            </a:r>
            <a:r>
              <a:rPr lang="ru-RU" sz="2800" b="1" i="1">
                <a:solidFill>
                  <a:srgbClr val="660066"/>
                </a:solidFill>
                <a:latin typeface="Verdana" pitchFamily="34" charset="0"/>
              </a:rPr>
              <a:t>градусом</a:t>
            </a:r>
            <a:r>
              <a:rPr lang="ru-RU" sz="2800" b="1" i="1">
                <a:solidFill>
                  <a:srgbClr val="660066"/>
                </a:solidFill>
                <a:latin typeface="Arial" pitchFamily="34" charset="0"/>
              </a:rPr>
              <a:t>.</a:t>
            </a:r>
          </a:p>
          <a:p>
            <a:pPr algn="ctr"/>
            <a:endParaRPr lang="ru-RU" sz="2800" b="1" i="1">
              <a:solidFill>
                <a:srgbClr val="660066"/>
              </a:solidFill>
              <a:latin typeface="Verdana" pitchFamily="34" charset="0"/>
            </a:endParaRPr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H="1">
            <a:off x="4716463" y="1989138"/>
            <a:ext cx="142875" cy="2376487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124075" y="400526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  <a:latin typeface="Verdana" pitchFamily="34" charset="0"/>
              </a:rPr>
              <a:t>С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6948488" y="3933825"/>
            <a:ext cx="458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  <a:latin typeface="Verdana" pitchFamily="34" charset="0"/>
              </a:rPr>
              <a:t>К</a:t>
            </a:r>
          </a:p>
        </p:txBody>
      </p:sp>
      <p:sp>
        <p:nvSpPr>
          <p:cNvPr id="26637" name="Oval 13"/>
          <p:cNvSpPr>
            <a:spLocks noChangeArrowheads="1"/>
          </p:cNvSpPr>
          <p:nvPr/>
        </p:nvSpPr>
        <p:spPr bwMode="auto">
          <a:xfrm>
            <a:off x="4643438" y="4292600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Verdana" pitchFamily="34" charset="0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500563" y="4437063"/>
            <a:ext cx="473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8000"/>
                </a:solidFill>
                <a:latin typeface="Verdana" pitchFamily="34" charset="0"/>
              </a:rPr>
              <a:t>М</a:t>
            </a:r>
          </a:p>
        </p:txBody>
      </p:sp>
      <p:sp>
        <p:nvSpPr>
          <p:cNvPr id="3085" name="Text Box 15"/>
          <p:cNvSpPr txBox="1">
            <a:spLocks noChangeArrowheads="1"/>
          </p:cNvSpPr>
          <p:nvPr/>
        </p:nvSpPr>
        <p:spPr bwMode="auto">
          <a:xfrm>
            <a:off x="4284663" y="1989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Verdana" pitchFamily="34" charset="0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264025" y="19272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8000"/>
                </a:solidFill>
                <a:latin typeface="Verdana" pitchFamily="34" charset="0"/>
              </a:rPr>
              <a:t>А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4911725" y="1927225"/>
            <a:ext cx="415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8000"/>
                </a:solidFill>
                <a:latin typeface="Verdana" pitchFamily="34" charset="0"/>
              </a:rPr>
              <a:t>В</a:t>
            </a:r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 flipH="1">
            <a:off x="827088" y="2276475"/>
            <a:ext cx="288925" cy="288925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 flipH="1">
            <a:off x="827088" y="2565400"/>
            <a:ext cx="433387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1187450" y="2133600"/>
            <a:ext cx="1195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8000"/>
                </a:solidFill>
                <a:latin typeface="Verdana" pitchFamily="34" charset="0"/>
              </a:rPr>
              <a:t>АМВ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2319338" y="2143125"/>
            <a:ext cx="449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Verdana" pitchFamily="34" charset="0"/>
              </a:rPr>
              <a:t>=</a:t>
            </a: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2700338" y="2133600"/>
            <a:ext cx="436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Verdana" pitchFamily="34" charset="0"/>
              </a:rPr>
              <a:t>1</a:t>
            </a:r>
          </a:p>
        </p:txBody>
      </p:sp>
      <p:sp>
        <p:nvSpPr>
          <p:cNvPr id="26648" name="Oval 24"/>
          <p:cNvSpPr>
            <a:spLocks noChangeArrowheads="1"/>
          </p:cNvSpPr>
          <p:nvPr/>
        </p:nvSpPr>
        <p:spPr bwMode="auto">
          <a:xfrm>
            <a:off x="3059113" y="2133600"/>
            <a:ext cx="144462" cy="142875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8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1" grpId="0" animBg="1"/>
      <p:bldP spid="26632" grpId="0" animBg="1"/>
      <p:bldP spid="26634" grpId="0" animBg="1"/>
      <p:bldP spid="26635" grpId="0"/>
      <p:bldP spid="26636" grpId="0"/>
      <p:bldP spid="26637" grpId="0" animBg="1"/>
      <p:bldP spid="26638" grpId="0"/>
      <p:bldP spid="26640" grpId="0"/>
      <p:bldP spid="26641" grpId="0"/>
      <p:bldP spid="26642" grpId="0" animBg="1"/>
      <p:bldP spid="26643" grpId="0" animBg="1"/>
      <p:bldP spid="26644" grpId="0"/>
      <p:bldP spid="26645" grpId="0"/>
      <p:bldP spid="26646" grpId="0"/>
      <p:bldP spid="266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83768" y="228600"/>
            <a:ext cx="6358607" cy="8239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3399FF"/>
                </a:solidFill>
              </a:rPr>
              <a:t>Историческая справка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557338"/>
            <a:ext cx="9144000" cy="360680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en-US" sz="4400" smtClean="0">
              <a:solidFill>
                <a:schemeClr val="bg2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400" smtClean="0">
                <a:solidFill>
                  <a:schemeClr val="bg2"/>
                </a:solidFill>
              </a:rPr>
              <a:t> </a:t>
            </a:r>
            <a:endParaRPr lang="ru-RU" smtClean="0">
              <a:solidFill>
                <a:srgbClr val="003300"/>
              </a:solidFill>
              <a:sym typeface="Wingdings" pitchFamily="2" charset="2"/>
            </a:endParaRPr>
          </a:p>
          <a:p>
            <a:pPr eaLnBrk="1" hangingPunct="1">
              <a:buFont typeface="Arial" charset="0"/>
              <a:buNone/>
              <a:defRPr/>
            </a:pPr>
            <a:endParaRPr lang="ru-RU" sz="3600" smtClean="0">
              <a:solidFill>
                <a:srgbClr val="003300"/>
              </a:solidFill>
            </a:endParaRPr>
          </a:p>
        </p:txBody>
      </p:sp>
      <p:pic>
        <p:nvPicPr>
          <p:cNvPr id="33796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05" y="259575"/>
            <a:ext cx="7921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2376488" cy="2366962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843213" y="1206500"/>
            <a:ext cx="6300787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1222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600" i="1">
                <a:solidFill>
                  <a:srgbClr val="000000"/>
                </a:solidFill>
              </a:rPr>
              <a:t>Слово </a:t>
            </a:r>
            <a:r>
              <a:rPr lang="ru-RU" altLang="ru-RU" sz="2600" b="1" i="1">
                <a:solidFill>
                  <a:srgbClr val="3333CC"/>
                </a:solidFill>
              </a:rPr>
              <a:t>«градус»</a:t>
            </a:r>
            <a:r>
              <a:rPr lang="ru-RU" altLang="ru-RU" sz="2600" i="1">
                <a:solidFill>
                  <a:srgbClr val="000000"/>
                </a:solidFill>
              </a:rPr>
              <a:t> – латинское, означает </a:t>
            </a:r>
            <a:r>
              <a:rPr lang="ru-RU" altLang="ru-RU" sz="2600" i="1">
                <a:solidFill>
                  <a:srgbClr val="3333CC"/>
                </a:solidFill>
              </a:rPr>
              <a:t>«шаг»,</a:t>
            </a:r>
            <a:r>
              <a:rPr lang="ru-RU" altLang="ru-RU" sz="2600" i="1">
                <a:solidFill>
                  <a:srgbClr val="000000"/>
                </a:solidFill>
              </a:rPr>
              <a:t> </a:t>
            </a:r>
            <a:r>
              <a:rPr lang="ru-RU" altLang="ru-RU" sz="2600" i="1">
                <a:solidFill>
                  <a:srgbClr val="3333CC"/>
                </a:solidFill>
              </a:rPr>
              <a:t>«ступень».</a:t>
            </a:r>
            <a:r>
              <a:rPr lang="ru-RU" altLang="ru-RU" sz="2600" i="1">
                <a:solidFill>
                  <a:srgbClr val="000000"/>
                </a:solidFill>
              </a:rPr>
              <a:t> Измерение углов в градусах появилось более 3 тыс. лет назад в Вавилоне. </a:t>
            </a:r>
          </a:p>
          <a:p>
            <a:endParaRPr lang="ru-RU" altLang="ru-RU" sz="1000" i="1">
              <a:solidFill>
                <a:srgbClr val="000000"/>
              </a:solidFill>
            </a:endParaRPr>
          </a:p>
          <a:p>
            <a:r>
              <a:rPr lang="ru-RU" altLang="ru-RU" sz="2600" i="1">
                <a:solidFill>
                  <a:srgbClr val="000000"/>
                </a:solidFill>
              </a:rPr>
              <a:t>Вавилонские математики и астрономы, а вслед за ними греческие и индийские, полный оборот (окружность) делили на 360 частей – </a:t>
            </a:r>
            <a:r>
              <a:rPr lang="ru-RU" altLang="ru-RU" sz="2600" b="1" i="1">
                <a:solidFill>
                  <a:srgbClr val="000000"/>
                </a:solidFill>
              </a:rPr>
              <a:t>градусов</a:t>
            </a:r>
            <a:r>
              <a:rPr lang="ru-RU" altLang="ru-RU" sz="2600" i="1">
                <a:solidFill>
                  <a:srgbClr val="000000"/>
                </a:solidFill>
              </a:rPr>
              <a:t> (шесть раз по шестьдесят), </a:t>
            </a:r>
          </a:p>
        </p:txBody>
      </p:sp>
      <p:pic>
        <p:nvPicPr>
          <p:cNvPr id="33799" name="Picture 7" descr="14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876925"/>
            <a:ext cx="4105275" cy="612775"/>
          </a:xfrm>
          <a:prstGeom prst="rect">
            <a:avLst/>
          </a:prstGeom>
          <a:solidFill>
            <a:srgbClr val="FFFF99"/>
          </a:solidFill>
          <a:ln w="9525">
            <a:solidFill>
              <a:srgbClr val="CC9900"/>
            </a:solidFill>
            <a:miter lim="800000"/>
            <a:headEnd/>
            <a:tailEnd/>
          </a:ln>
        </p:spPr>
      </p:pic>
      <p:pic>
        <p:nvPicPr>
          <p:cNvPr id="33800" name="Picture 9" descr="14"/>
          <p:cNvPicPr>
            <a:picLocks noChangeAspect="1" noChangeArrowheads="1"/>
          </p:cNvPicPr>
          <p:nvPr/>
        </p:nvPicPr>
        <p:blipFill>
          <a:blip r:embed="rId5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08500"/>
            <a:ext cx="2447925" cy="1079500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52228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19" descr="Контурные ромбики"/>
          <p:cNvSpPr>
            <a:spLocks/>
          </p:cNvSpPr>
          <p:nvPr/>
        </p:nvSpPr>
        <p:spPr bwMode="auto">
          <a:xfrm>
            <a:off x="1347788" y="6380163"/>
            <a:ext cx="4060825" cy="20637"/>
          </a:xfrm>
          <a:custGeom>
            <a:avLst/>
            <a:gdLst>
              <a:gd name="T0" fmla="*/ 0 w 2558"/>
              <a:gd name="T1" fmla="*/ 0 h 13"/>
              <a:gd name="T2" fmla="*/ 2558 w 2558"/>
              <a:gd name="T3" fmla="*/ 13 h 13"/>
              <a:gd name="T4" fmla="*/ 0 60000 65536"/>
              <a:gd name="T5" fmla="*/ 0 60000 65536"/>
              <a:gd name="T6" fmla="*/ 0 w 2558"/>
              <a:gd name="T7" fmla="*/ 0 h 13"/>
              <a:gd name="T8" fmla="*/ 2558 w 2558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58" h="13">
                <a:moveTo>
                  <a:pt x="0" y="0"/>
                </a:moveTo>
                <a:lnTo>
                  <a:pt x="2558" y="13"/>
                </a:lnTo>
              </a:path>
            </a:pathLst>
          </a:custGeom>
          <a:pattFill prst="openDmnd">
            <a:fgClr>
              <a:srgbClr val="009900"/>
            </a:fgClr>
            <a:bgClr>
              <a:srgbClr val="FFFFFF"/>
            </a:bgClr>
          </a:patt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grpSp>
        <p:nvGrpSpPr>
          <p:cNvPr id="2" name="Group 80"/>
          <p:cNvGrpSpPr>
            <a:grpSpLocks/>
          </p:cNvGrpSpPr>
          <p:nvPr/>
        </p:nvGrpSpPr>
        <p:grpSpPr bwMode="auto">
          <a:xfrm>
            <a:off x="1320800" y="1209675"/>
            <a:ext cx="5973763" cy="2960688"/>
            <a:chOff x="514" y="754"/>
            <a:chExt cx="3763" cy="1865"/>
          </a:xfrm>
        </p:grpSpPr>
        <p:sp>
          <p:nvSpPr>
            <p:cNvPr id="18458" name="Freeform 81"/>
            <p:cNvSpPr>
              <a:spLocks/>
            </p:cNvSpPr>
            <p:nvPr/>
          </p:nvSpPr>
          <p:spPr bwMode="auto">
            <a:xfrm>
              <a:off x="612" y="2548"/>
              <a:ext cx="3662" cy="3"/>
            </a:xfrm>
            <a:custGeom>
              <a:avLst/>
              <a:gdLst>
                <a:gd name="T0" fmla="*/ 4554 w 4554"/>
                <a:gd name="T1" fmla="*/ 0 h 3"/>
                <a:gd name="T2" fmla="*/ 0 w 4554"/>
                <a:gd name="T3" fmla="*/ 3 h 3"/>
                <a:gd name="T4" fmla="*/ 0 60000 65536"/>
                <a:gd name="T5" fmla="*/ 0 60000 65536"/>
                <a:gd name="T6" fmla="*/ 0 w 4554"/>
                <a:gd name="T7" fmla="*/ 0 h 3"/>
                <a:gd name="T8" fmla="*/ 4554 w 455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54" h="3">
                  <a:moveTo>
                    <a:pt x="4554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9" name="Oval 82"/>
            <p:cNvSpPr>
              <a:spLocks noChangeArrowheads="1"/>
            </p:cNvSpPr>
            <p:nvPr/>
          </p:nvSpPr>
          <p:spPr bwMode="auto">
            <a:xfrm>
              <a:off x="2436" y="2478"/>
              <a:ext cx="36" cy="1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0" name="Text Box 83"/>
            <p:cNvSpPr txBox="1">
              <a:spLocks noChangeArrowheads="1"/>
            </p:cNvSpPr>
            <p:nvPr/>
          </p:nvSpPr>
          <p:spPr bwMode="auto">
            <a:xfrm>
              <a:off x="4013" y="210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8461" name="Text Box 84"/>
            <p:cNvSpPr txBox="1">
              <a:spLocks noChangeArrowheads="1"/>
            </p:cNvSpPr>
            <p:nvPr/>
          </p:nvSpPr>
          <p:spPr bwMode="auto">
            <a:xfrm>
              <a:off x="3872" y="1855"/>
              <a:ext cx="3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8462" name="Text Box 85"/>
            <p:cNvSpPr txBox="1">
              <a:spLocks noChangeArrowheads="1"/>
            </p:cNvSpPr>
            <p:nvPr/>
          </p:nvSpPr>
          <p:spPr bwMode="auto">
            <a:xfrm>
              <a:off x="3485" y="120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8463" name="Text Box 86"/>
            <p:cNvSpPr txBox="1">
              <a:spLocks noChangeArrowheads="1"/>
            </p:cNvSpPr>
            <p:nvPr/>
          </p:nvSpPr>
          <p:spPr bwMode="auto">
            <a:xfrm>
              <a:off x="3245" y="103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8464" name="Text Box 87"/>
            <p:cNvSpPr txBox="1">
              <a:spLocks noChangeArrowheads="1"/>
            </p:cNvSpPr>
            <p:nvPr/>
          </p:nvSpPr>
          <p:spPr bwMode="auto">
            <a:xfrm>
              <a:off x="2970" y="8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8465" name="Text Box 88"/>
            <p:cNvSpPr txBox="1">
              <a:spLocks noChangeArrowheads="1"/>
            </p:cNvSpPr>
            <p:nvPr/>
          </p:nvSpPr>
          <p:spPr bwMode="auto">
            <a:xfrm>
              <a:off x="2629" y="769"/>
              <a:ext cx="3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8466" name="Text Box 89"/>
            <p:cNvSpPr txBox="1">
              <a:spLocks noChangeArrowheads="1"/>
            </p:cNvSpPr>
            <p:nvPr/>
          </p:nvSpPr>
          <p:spPr bwMode="auto">
            <a:xfrm>
              <a:off x="2347" y="967"/>
              <a:ext cx="2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600" b="1">
                  <a:solidFill>
                    <a:srgbClr val="FF0000"/>
                  </a:solidFill>
                  <a:latin typeface="Batang" pitchFamily="18" charset="-127"/>
                </a:rPr>
                <a:t>90</a:t>
              </a:r>
            </a:p>
          </p:txBody>
        </p:sp>
        <p:sp>
          <p:nvSpPr>
            <p:cNvPr id="18467" name="Text Box 90"/>
            <p:cNvSpPr txBox="1">
              <a:spLocks noChangeArrowheads="1"/>
            </p:cNvSpPr>
            <p:nvPr/>
          </p:nvSpPr>
          <p:spPr bwMode="auto">
            <a:xfrm>
              <a:off x="2038" y="769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8468" name="Text Box 91"/>
            <p:cNvSpPr txBox="1">
              <a:spLocks noChangeArrowheads="1"/>
            </p:cNvSpPr>
            <p:nvPr/>
          </p:nvSpPr>
          <p:spPr bwMode="auto">
            <a:xfrm>
              <a:off x="1723" y="845"/>
              <a:ext cx="28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8469" name="Text Box 92"/>
            <p:cNvSpPr txBox="1">
              <a:spLocks noChangeArrowheads="1"/>
            </p:cNvSpPr>
            <p:nvPr/>
          </p:nvSpPr>
          <p:spPr bwMode="auto">
            <a:xfrm>
              <a:off x="1493" y="956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8470" name="Text Box 93"/>
            <p:cNvSpPr txBox="1">
              <a:spLocks noChangeArrowheads="1"/>
            </p:cNvSpPr>
            <p:nvPr/>
          </p:nvSpPr>
          <p:spPr bwMode="auto">
            <a:xfrm>
              <a:off x="1247" y="115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8471" name="Text Box 94"/>
            <p:cNvSpPr txBox="1">
              <a:spLocks noChangeArrowheads="1"/>
            </p:cNvSpPr>
            <p:nvPr/>
          </p:nvSpPr>
          <p:spPr bwMode="auto">
            <a:xfrm>
              <a:off x="1045" y="1307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8472" name="Text Box 95"/>
            <p:cNvSpPr txBox="1">
              <a:spLocks noChangeArrowheads="1"/>
            </p:cNvSpPr>
            <p:nvPr/>
          </p:nvSpPr>
          <p:spPr bwMode="auto">
            <a:xfrm>
              <a:off x="881" y="1543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8473" name="Text Box 96"/>
            <p:cNvSpPr txBox="1">
              <a:spLocks noChangeArrowheads="1"/>
            </p:cNvSpPr>
            <p:nvPr/>
          </p:nvSpPr>
          <p:spPr bwMode="auto">
            <a:xfrm>
              <a:off x="735" y="1818"/>
              <a:ext cx="28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 dirty="0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8474" name="Text Box 97"/>
            <p:cNvSpPr txBox="1">
              <a:spLocks noChangeArrowheads="1"/>
            </p:cNvSpPr>
            <p:nvPr/>
          </p:nvSpPr>
          <p:spPr bwMode="auto">
            <a:xfrm>
              <a:off x="612" y="2082"/>
              <a:ext cx="4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8475" name="Text Box 98"/>
            <p:cNvSpPr txBox="1">
              <a:spLocks noChangeArrowheads="1"/>
            </p:cNvSpPr>
            <p:nvPr/>
          </p:nvSpPr>
          <p:spPr bwMode="auto">
            <a:xfrm>
              <a:off x="514" y="2374"/>
              <a:ext cx="3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   180</a:t>
              </a:r>
            </a:p>
          </p:txBody>
        </p:sp>
        <p:sp>
          <p:nvSpPr>
            <p:cNvPr id="18476" name="Text Box 99"/>
            <p:cNvSpPr txBox="1">
              <a:spLocks noChangeArrowheads="1"/>
            </p:cNvSpPr>
            <p:nvPr/>
          </p:nvSpPr>
          <p:spPr bwMode="auto">
            <a:xfrm>
              <a:off x="3685" y="2365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180</a:t>
              </a:r>
            </a:p>
          </p:txBody>
        </p:sp>
        <p:sp>
          <p:nvSpPr>
            <p:cNvPr id="18477" name="Text Box 100"/>
            <p:cNvSpPr txBox="1">
              <a:spLocks noChangeArrowheads="1"/>
            </p:cNvSpPr>
            <p:nvPr/>
          </p:nvSpPr>
          <p:spPr bwMode="auto">
            <a:xfrm>
              <a:off x="3639" y="216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8478" name="Text Box 101"/>
            <p:cNvSpPr txBox="1">
              <a:spLocks noChangeArrowheads="1"/>
            </p:cNvSpPr>
            <p:nvPr/>
          </p:nvSpPr>
          <p:spPr bwMode="auto">
            <a:xfrm>
              <a:off x="3560" y="1968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8479" name="Text Box 102"/>
            <p:cNvSpPr txBox="1">
              <a:spLocks noChangeArrowheads="1"/>
            </p:cNvSpPr>
            <p:nvPr/>
          </p:nvSpPr>
          <p:spPr bwMode="auto">
            <a:xfrm>
              <a:off x="3470" y="183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8480" name="Text Box 103"/>
            <p:cNvSpPr txBox="1">
              <a:spLocks noChangeArrowheads="1"/>
            </p:cNvSpPr>
            <p:nvPr/>
          </p:nvSpPr>
          <p:spPr bwMode="auto">
            <a:xfrm>
              <a:off x="3367" y="1661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8481" name="Text Box 104"/>
            <p:cNvSpPr txBox="1">
              <a:spLocks noChangeArrowheads="1"/>
            </p:cNvSpPr>
            <p:nvPr/>
          </p:nvSpPr>
          <p:spPr bwMode="auto">
            <a:xfrm>
              <a:off x="3198" y="148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8482" name="Text Box 105"/>
            <p:cNvSpPr txBox="1">
              <a:spLocks noChangeArrowheads="1"/>
            </p:cNvSpPr>
            <p:nvPr/>
          </p:nvSpPr>
          <p:spPr bwMode="auto">
            <a:xfrm>
              <a:off x="3016" y="1344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8483" name="Text Box 106"/>
            <p:cNvSpPr txBox="1">
              <a:spLocks noChangeArrowheads="1"/>
            </p:cNvSpPr>
            <p:nvPr/>
          </p:nvSpPr>
          <p:spPr bwMode="auto">
            <a:xfrm>
              <a:off x="2777" y="124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8484" name="Text Box 107"/>
            <p:cNvSpPr txBox="1">
              <a:spLocks noChangeArrowheads="1"/>
            </p:cNvSpPr>
            <p:nvPr/>
          </p:nvSpPr>
          <p:spPr bwMode="auto">
            <a:xfrm>
              <a:off x="2551" y="116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8485" name="Text Box 108"/>
            <p:cNvSpPr txBox="1">
              <a:spLocks noChangeArrowheads="1"/>
            </p:cNvSpPr>
            <p:nvPr/>
          </p:nvSpPr>
          <p:spPr bwMode="auto">
            <a:xfrm>
              <a:off x="2153" y="119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8486" name="Text Box 109"/>
            <p:cNvSpPr txBox="1">
              <a:spLocks noChangeArrowheads="1"/>
            </p:cNvSpPr>
            <p:nvPr/>
          </p:nvSpPr>
          <p:spPr bwMode="auto">
            <a:xfrm>
              <a:off x="1030" y="2387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8487" name="Text Box 110"/>
            <p:cNvSpPr txBox="1">
              <a:spLocks noChangeArrowheads="1"/>
            </p:cNvSpPr>
            <p:nvPr/>
          </p:nvSpPr>
          <p:spPr bwMode="auto">
            <a:xfrm>
              <a:off x="1019" y="219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8488" name="Text Box 111"/>
            <p:cNvSpPr txBox="1">
              <a:spLocks noChangeArrowheads="1"/>
            </p:cNvSpPr>
            <p:nvPr/>
          </p:nvSpPr>
          <p:spPr bwMode="auto">
            <a:xfrm>
              <a:off x="1111" y="19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8489" name="Text Box 112"/>
            <p:cNvSpPr txBox="1">
              <a:spLocks noChangeArrowheads="1"/>
            </p:cNvSpPr>
            <p:nvPr/>
          </p:nvSpPr>
          <p:spPr bwMode="auto">
            <a:xfrm>
              <a:off x="1202" y="1797"/>
              <a:ext cx="2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8490" name="Text Box 113"/>
            <p:cNvSpPr txBox="1">
              <a:spLocks noChangeArrowheads="1"/>
            </p:cNvSpPr>
            <p:nvPr/>
          </p:nvSpPr>
          <p:spPr bwMode="auto">
            <a:xfrm>
              <a:off x="1382" y="161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8491" name="Text Box 114"/>
            <p:cNvSpPr txBox="1">
              <a:spLocks noChangeArrowheads="1"/>
            </p:cNvSpPr>
            <p:nvPr/>
          </p:nvSpPr>
          <p:spPr bwMode="auto">
            <a:xfrm>
              <a:off x="1518" y="148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8492" name="Text Box 115"/>
            <p:cNvSpPr txBox="1">
              <a:spLocks noChangeArrowheads="1"/>
            </p:cNvSpPr>
            <p:nvPr/>
          </p:nvSpPr>
          <p:spPr bwMode="auto">
            <a:xfrm>
              <a:off x="1699" y="1344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8493" name="Text Box 116"/>
            <p:cNvSpPr txBox="1">
              <a:spLocks noChangeArrowheads="1"/>
            </p:cNvSpPr>
            <p:nvPr/>
          </p:nvSpPr>
          <p:spPr bwMode="auto">
            <a:xfrm>
              <a:off x="1926" y="126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8494" name="Text Box 117"/>
            <p:cNvSpPr txBox="1">
              <a:spLocks noChangeArrowheads="1"/>
            </p:cNvSpPr>
            <p:nvPr/>
          </p:nvSpPr>
          <p:spPr bwMode="auto">
            <a:xfrm>
              <a:off x="4069" y="2358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8495" name="Text Box 118"/>
            <p:cNvSpPr txBox="1">
              <a:spLocks noChangeArrowheads="1"/>
            </p:cNvSpPr>
            <p:nvPr/>
          </p:nvSpPr>
          <p:spPr bwMode="auto">
            <a:xfrm>
              <a:off x="3659" y="141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8496" name="Text Box 119"/>
            <p:cNvSpPr txBox="1">
              <a:spLocks noChangeArrowheads="1"/>
            </p:cNvSpPr>
            <p:nvPr/>
          </p:nvSpPr>
          <p:spPr bwMode="auto">
            <a:xfrm>
              <a:off x="3810" y="163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8497" name="Freeform 120"/>
            <p:cNvSpPr>
              <a:spLocks/>
            </p:cNvSpPr>
            <p:nvPr/>
          </p:nvSpPr>
          <p:spPr bwMode="auto">
            <a:xfrm>
              <a:off x="622" y="754"/>
              <a:ext cx="3637" cy="1801"/>
            </a:xfrm>
            <a:custGeom>
              <a:avLst/>
              <a:gdLst>
                <a:gd name="T0" fmla="*/ 0 w 4524"/>
                <a:gd name="T1" fmla="*/ 2313 h 2319"/>
                <a:gd name="T2" fmla="*/ 79 w 4524"/>
                <a:gd name="T3" fmla="*/ 1811 h 2319"/>
                <a:gd name="T4" fmla="*/ 192 w 4524"/>
                <a:gd name="T5" fmla="*/ 1431 h 2319"/>
                <a:gd name="T6" fmla="*/ 354 w 4524"/>
                <a:gd name="T7" fmla="*/ 1113 h 2319"/>
                <a:gd name="T8" fmla="*/ 606 w 4524"/>
                <a:gd name="T9" fmla="*/ 765 h 2319"/>
                <a:gd name="T10" fmla="*/ 895 w 4524"/>
                <a:gd name="T11" fmla="*/ 496 h 2319"/>
                <a:gd name="T12" fmla="*/ 1218 w 4524"/>
                <a:gd name="T13" fmla="*/ 273 h 2319"/>
                <a:gd name="T14" fmla="*/ 1530 w 4524"/>
                <a:gd name="T15" fmla="*/ 133 h 2319"/>
                <a:gd name="T16" fmla="*/ 1944 w 4524"/>
                <a:gd name="T17" fmla="*/ 27 h 2319"/>
                <a:gd name="T18" fmla="*/ 2310 w 4524"/>
                <a:gd name="T19" fmla="*/ 3 h 2319"/>
                <a:gd name="T20" fmla="*/ 2718 w 4524"/>
                <a:gd name="T21" fmla="*/ 45 h 2319"/>
                <a:gd name="T22" fmla="*/ 3126 w 4524"/>
                <a:gd name="T23" fmla="*/ 177 h 2319"/>
                <a:gd name="T24" fmla="*/ 3526 w 4524"/>
                <a:gd name="T25" fmla="*/ 405 h 2319"/>
                <a:gd name="T26" fmla="*/ 3798 w 4524"/>
                <a:gd name="T27" fmla="*/ 632 h 2319"/>
                <a:gd name="T28" fmla="*/ 4086 w 4524"/>
                <a:gd name="T29" fmla="*/ 957 h 2319"/>
                <a:gd name="T30" fmla="*/ 4272 w 4524"/>
                <a:gd name="T31" fmla="*/ 1269 h 2319"/>
                <a:gd name="T32" fmla="*/ 4388 w 4524"/>
                <a:gd name="T33" fmla="*/ 1539 h 2319"/>
                <a:gd name="T34" fmla="*/ 4479 w 4524"/>
                <a:gd name="T35" fmla="*/ 1902 h 2319"/>
                <a:gd name="T36" fmla="*/ 4524 w 4524"/>
                <a:gd name="T37" fmla="*/ 2319 h 23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24"/>
                <a:gd name="T58" fmla="*/ 0 h 2319"/>
                <a:gd name="T59" fmla="*/ 4524 w 4524"/>
                <a:gd name="T60" fmla="*/ 2319 h 23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24" h="2319">
                  <a:moveTo>
                    <a:pt x="0" y="2313"/>
                  </a:moveTo>
                  <a:cubicBezTo>
                    <a:pt x="13" y="2230"/>
                    <a:pt x="47" y="1958"/>
                    <a:pt x="79" y="1811"/>
                  </a:cubicBezTo>
                  <a:cubicBezTo>
                    <a:pt x="111" y="1664"/>
                    <a:pt x="146" y="1547"/>
                    <a:pt x="192" y="1431"/>
                  </a:cubicBezTo>
                  <a:cubicBezTo>
                    <a:pt x="238" y="1315"/>
                    <a:pt x="285" y="1224"/>
                    <a:pt x="354" y="1113"/>
                  </a:cubicBezTo>
                  <a:cubicBezTo>
                    <a:pt x="423" y="1002"/>
                    <a:pt x="516" y="868"/>
                    <a:pt x="606" y="765"/>
                  </a:cubicBezTo>
                  <a:cubicBezTo>
                    <a:pt x="696" y="662"/>
                    <a:pt x="793" y="578"/>
                    <a:pt x="895" y="496"/>
                  </a:cubicBezTo>
                  <a:cubicBezTo>
                    <a:pt x="997" y="414"/>
                    <a:pt x="1112" y="333"/>
                    <a:pt x="1218" y="273"/>
                  </a:cubicBezTo>
                  <a:cubicBezTo>
                    <a:pt x="1324" y="213"/>
                    <a:pt x="1409" y="174"/>
                    <a:pt x="1530" y="133"/>
                  </a:cubicBezTo>
                  <a:cubicBezTo>
                    <a:pt x="1651" y="92"/>
                    <a:pt x="1814" y="49"/>
                    <a:pt x="1944" y="27"/>
                  </a:cubicBezTo>
                  <a:cubicBezTo>
                    <a:pt x="2074" y="5"/>
                    <a:pt x="2181" y="0"/>
                    <a:pt x="2310" y="3"/>
                  </a:cubicBezTo>
                  <a:cubicBezTo>
                    <a:pt x="2439" y="6"/>
                    <a:pt x="2582" y="16"/>
                    <a:pt x="2718" y="45"/>
                  </a:cubicBezTo>
                  <a:cubicBezTo>
                    <a:pt x="2854" y="74"/>
                    <a:pt x="2991" y="117"/>
                    <a:pt x="3126" y="177"/>
                  </a:cubicBezTo>
                  <a:cubicBezTo>
                    <a:pt x="3261" y="237"/>
                    <a:pt x="3414" y="329"/>
                    <a:pt x="3526" y="405"/>
                  </a:cubicBezTo>
                  <a:cubicBezTo>
                    <a:pt x="3638" y="481"/>
                    <a:pt x="3705" y="540"/>
                    <a:pt x="3798" y="632"/>
                  </a:cubicBezTo>
                  <a:cubicBezTo>
                    <a:pt x="3891" y="724"/>
                    <a:pt x="4007" y="851"/>
                    <a:pt x="4086" y="957"/>
                  </a:cubicBezTo>
                  <a:cubicBezTo>
                    <a:pt x="4165" y="1063"/>
                    <a:pt x="4222" y="1172"/>
                    <a:pt x="4272" y="1269"/>
                  </a:cubicBezTo>
                  <a:cubicBezTo>
                    <a:pt x="4322" y="1366"/>
                    <a:pt x="4353" y="1433"/>
                    <a:pt x="4388" y="1539"/>
                  </a:cubicBezTo>
                  <a:cubicBezTo>
                    <a:pt x="4423" y="1645"/>
                    <a:pt x="4456" y="1772"/>
                    <a:pt x="4479" y="1902"/>
                  </a:cubicBezTo>
                  <a:cubicBezTo>
                    <a:pt x="4502" y="2032"/>
                    <a:pt x="4515" y="2232"/>
                    <a:pt x="4524" y="2319"/>
                  </a:cubicBez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8" name="Freeform 121"/>
            <p:cNvSpPr>
              <a:spLocks/>
            </p:cNvSpPr>
            <p:nvPr/>
          </p:nvSpPr>
          <p:spPr bwMode="auto">
            <a:xfrm>
              <a:off x="1172" y="1344"/>
              <a:ext cx="2561" cy="1225"/>
            </a:xfrm>
            <a:custGeom>
              <a:avLst/>
              <a:gdLst>
                <a:gd name="T0" fmla="*/ 0 w 3186"/>
                <a:gd name="T1" fmla="*/ 1577 h 1577"/>
                <a:gd name="T2" fmla="*/ 138 w 3186"/>
                <a:gd name="T3" fmla="*/ 1073 h 1577"/>
                <a:gd name="T4" fmla="*/ 366 w 3186"/>
                <a:gd name="T5" fmla="*/ 677 h 1577"/>
                <a:gd name="T6" fmla="*/ 630 w 3186"/>
                <a:gd name="T7" fmla="*/ 383 h 1577"/>
                <a:gd name="T8" fmla="*/ 912 w 3186"/>
                <a:gd name="T9" fmla="*/ 173 h 1577"/>
                <a:gd name="T10" fmla="*/ 1308 w 3186"/>
                <a:gd name="T11" fmla="*/ 29 h 1577"/>
                <a:gd name="T12" fmla="*/ 1638 w 3186"/>
                <a:gd name="T13" fmla="*/ 5 h 1577"/>
                <a:gd name="T14" fmla="*/ 2010 w 3186"/>
                <a:gd name="T15" fmla="*/ 59 h 1577"/>
                <a:gd name="T16" fmla="*/ 2388 w 3186"/>
                <a:gd name="T17" fmla="*/ 234 h 1577"/>
                <a:gd name="T18" fmla="*/ 2718 w 3186"/>
                <a:gd name="T19" fmla="*/ 515 h 1577"/>
                <a:gd name="T20" fmla="*/ 2958 w 3186"/>
                <a:gd name="T21" fmla="*/ 857 h 1577"/>
                <a:gd name="T22" fmla="*/ 3114 w 3186"/>
                <a:gd name="T23" fmla="*/ 1205 h 1577"/>
                <a:gd name="T24" fmla="*/ 3186 w 3186"/>
                <a:gd name="T25" fmla="*/ 1535 h 15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86"/>
                <a:gd name="T40" fmla="*/ 0 h 1577"/>
                <a:gd name="T41" fmla="*/ 3186 w 3186"/>
                <a:gd name="T42" fmla="*/ 1577 h 15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86" h="1577">
                  <a:moveTo>
                    <a:pt x="0" y="1577"/>
                  </a:moveTo>
                  <a:cubicBezTo>
                    <a:pt x="23" y="1494"/>
                    <a:pt x="77" y="1223"/>
                    <a:pt x="138" y="1073"/>
                  </a:cubicBezTo>
                  <a:cubicBezTo>
                    <a:pt x="199" y="923"/>
                    <a:pt x="284" y="792"/>
                    <a:pt x="366" y="677"/>
                  </a:cubicBezTo>
                  <a:cubicBezTo>
                    <a:pt x="448" y="562"/>
                    <a:pt x="539" y="467"/>
                    <a:pt x="630" y="383"/>
                  </a:cubicBezTo>
                  <a:cubicBezTo>
                    <a:pt x="721" y="299"/>
                    <a:pt x="799" y="232"/>
                    <a:pt x="912" y="173"/>
                  </a:cubicBezTo>
                  <a:cubicBezTo>
                    <a:pt x="1025" y="114"/>
                    <a:pt x="1187" y="57"/>
                    <a:pt x="1308" y="29"/>
                  </a:cubicBezTo>
                  <a:cubicBezTo>
                    <a:pt x="1429" y="1"/>
                    <a:pt x="1521" y="0"/>
                    <a:pt x="1638" y="5"/>
                  </a:cubicBezTo>
                  <a:cubicBezTo>
                    <a:pt x="1755" y="10"/>
                    <a:pt x="1885" y="21"/>
                    <a:pt x="2010" y="59"/>
                  </a:cubicBezTo>
                  <a:cubicBezTo>
                    <a:pt x="2135" y="97"/>
                    <a:pt x="2270" y="158"/>
                    <a:pt x="2388" y="234"/>
                  </a:cubicBezTo>
                  <a:cubicBezTo>
                    <a:pt x="2506" y="310"/>
                    <a:pt x="2623" y="411"/>
                    <a:pt x="2718" y="515"/>
                  </a:cubicBezTo>
                  <a:cubicBezTo>
                    <a:pt x="2813" y="619"/>
                    <a:pt x="2892" y="742"/>
                    <a:pt x="2958" y="857"/>
                  </a:cubicBezTo>
                  <a:cubicBezTo>
                    <a:pt x="3024" y="972"/>
                    <a:pt x="3076" y="1092"/>
                    <a:pt x="3114" y="1205"/>
                  </a:cubicBezTo>
                  <a:cubicBezTo>
                    <a:pt x="3152" y="1318"/>
                    <a:pt x="3171" y="1466"/>
                    <a:pt x="3186" y="1535"/>
                  </a:cubicBez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9" name="Freeform 122"/>
            <p:cNvSpPr>
              <a:spLocks/>
            </p:cNvSpPr>
            <p:nvPr/>
          </p:nvSpPr>
          <p:spPr bwMode="auto">
            <a:xfrm>
              <a:off x="3713" y="2546"/>
              <a:ext cx="564" cy="2"/>
            </a:xfrm>
            <a:custGeom>
              <a:avLst/>
              <a:gdLst>
                <a:gd name="T0" fmla="*/ 702 w 702"/>
                <a:gd name="T1" fmla="*/ 0 h 3"/>
                <a:gd name="T2" fmla="*/ 0 w 702"/>
                <a:gd name="T3" fmla="*/ 3 h 3"/>
                <a:gd name="T4" fmla="*/ 0 60000 65536"/>
                <a:gd name="T5" fmla="*/ 0 60000 65536"/>
                <a:gd name="T6" fmla="*/ 0 w 702"/>
                <a:gd name="T7" fmla="*/ 0 h 3"/>
                <a:gd name="T8" fmla="*/ 702 w 7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02" h="3">
                  <a:moveTo>
                    <a:pt x="702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0" name="Freeform 123"/>
            <p:cNvSpPr>
              <a:spLocks/>
            </p:cNvSpPr>
            <p:nvPr/>
          </p:nvSpPr>
          <p:spPr bwMode="auto">
            <a:xfrm>
              <a:off x="2469" y="1240"/>
              <a:ext cx="3" cy="106"/>
            </a:xfrm>
            <a:custGeom>
              <a:avLst/>
              <a:gdLst>
                <a:gd name="T0" fmla="*/ 0 w 3"/>
                <a:gd name="T1" fmla="*/ 0 h 106"/>
                <a:gd name="T2" fmla="*/ 3 w 3"/>
                <a:gd name="T3" fmla="*/ 106 h 106"/>
                <a:gd name="T4" fmla="*/ 0 60000 65536"/>
                <a:gd name="T5" fmla="*/ 0 60000 65536"/>
                <a:gd name="T6" fmla="*/ 0 w 3"/>
                <a:gd name="T7" fmla="*/ 0 h 106"/>
                <a:gd name="T8" fmla="*/ 3 w 3"/>
                <a:gd name="T9" fmla="*/ 106 h 1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06">
                  <a:moveTo>
                    <a:pt x="0" y="0"/>
                  </a:moveTo>
                  <a:lnTo>
                    <a:pt x="3" y="10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1" name="Freeform 124"/>
            <p:cNvSpPr>
              <a:spLocks/>
            </p:cNvSpPr>
            <p:nvPr/>
          </p:nvSpPr>
          <p:spPr bwMode="auto">
            <a:xfrm>
              <a:off x="2469" y="754"/>
              <a:ext cx="2" cy="110"/>
            </a:xfrm>
            <a:custGeom>
              <a:avLst/>
              <a:gdLst>
                <a:gd name="T0" fmla="*/ 2 w 2"/>
                <a:gd name="T1" fmla="*/ 0 h 110"/>
                <a:gd name="T2" fmla="*/ 0 w 2"/>
                <a:gd name="T3" fmla="*/ 110 h 110"/>
                <a:gd name="T4" fmla="*/ 0 60000 65536"/>
                <a:gd name="T5" fmla="*/ 0 60000 65536"/>
                <a:gd name="T6" fmla="*/ 0 w 2"/>
                <a:gd name="T7" fmla="*/ 0 h 110"/>
                <a:gd name="T8" fmla="*/ 2 w 2"/>
                <a:gd name="T9" fmla="*/ 110 h 1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10">
                  <a:moveTo>
                    <a:pt x="2" y="0"/>
                  </a:moveTo>
                  <a:lnTo>
                    <a:pt x="0" y="11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2" name="Freeform 125"/>
            <p:cNvSpPr>
              <a:spLocks/>
            </p:cNvSpPr>
            <p:nvPr/>
          </p:nvSpPr>
          <p:spPr bwMode="auto">
            <a:xfrm>
              <a:off x="4105" y="2046"/>
              <a:ext cx="77" cy="24"/>
            </a:xfrm>
            <a:custGeom>
              <a:avLst/>
              <a:gdLst>
                <a:gd name="T0" fmla="*/ 0 w 77"/>
                <a:gd name="T1" fmla="*/ 24 h 24"/>
                <a:gd name="T2" fmla="*/ 77 w 77"/>
                <a:gd name="T3" fmla="*/ 0 h 24"/>
                <a:gd name="T4" fmla="*/ 0 60000 65536"/>
                <a:gd name="T5" fmla="*/ 0 60000 65536"/>
                <a:gd name="T6" fmla="*/ 0 w 77"/>
                <a:gd name="T7" fmla="*/ 0 h 24"/>
                <a:gd name="T8" fmla="*/ 77 w 7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" h="24">
                  <a:moveTo>
                    <a:pt x="0" y="24"/>
                  </a:moveTo>
                  <a:lnTo>
                    <a:pt x="7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3" name="Freeform 126"/>
            <p:cNvSpPr>
              <a:spLocks/>
            </p:cNvSpPr>
            <p:nvPr/>
          </p:nvSpPr>
          <p:spPr bwMode="auto">
            <a:xfrm>
              <a:off x="4014" y="1788"/>
              <a:ext cx="78" cy="33"/>
            </a:xfrm>
            <a:custGeom>
              <a:avLst/>
              <a:gdLst>
                <a:gd name="T0" fmla="*/ 0 w 78"/>
                <a:gd name="T1" fmla="*/ 33 h 33"/>
                <a:gd name="T2" fmla="*/ 78 w 78"/>
                <a:gd name="T3" fmla="*/ 0 h 33"/>
                <a:gd name="T4" fmla="*/ 0 60000 65536"/>
                <a:gd name="T5" fmla="*/ 0 60000 65536"/>
                <a:gd name="T6" fmla="*/ 0 w 78"/>
                <a:gd name="T7" fmla="*/ 0 h 33"/>
                <a:gd name="T8" fmla="*/ 78 w 78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33">
                  <a:moveTo>
                    <a:pt x="0" y="33"/>
                  </a:moveTo>
                  <a:lnTo>
                    <a:pt x="7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4" name="Freeform 127"/>
            <p:cNvSpPr>
              <a:spLocks/>
            </p:cNvSpPr>
            <p:nvPr/>
          </p:nvSpPr>
          <p:spPr bwMode="auto">
            <a:xfrm>
              <a:off x="3882" y="1563"/>
              <a:ext cx="63" cy="39"/>
            </a:xfrm>
            <a:custGeom>
              <a:avLst/>
              <a:gdLst>
                <a:gd name="T0" fmla="*/ 0 w 63"/>
                <a:gd name="T1" fmla="*/ 39 h 39"/>
                <a:gd name="T2" fmla="*/ 63 w 63"/>
                <a:gd name="T3" fmla="*/ 0 h 39"/>
                <a:gd name="T4" fmla="*/ 0 60000 65536"/>
                <a:gd name="T5" fmla="*/ 0 60000 65536"/>
                <a:gd name="T6" fmla="*/ 0 w 63"/>
                <a:gd name="T7" fmla="*/ 0 h 39"/>
                <a:gd name="T8" fmla="*/ 63 w 63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39">
                  <a:moveTo>
                    <a:pt x="0" y="39"/>
                  </a:moveTo>
                  <a:lnTo>
                    <a:pt x="6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5" name="Freeform 128"/>
            <p:cNvSpPr>
              <a:spLocks/>
            </p:cNvSpPr>
            <p:nvPr/>
          </p:nvSpPr>
          <p:spPr bwMode="auto">
            <a:xfrm>
              <a:off x="4144" y="2336"/>
              <a:ext cx="88" cy="16"/>
            </a:xfrm>
            <a:custGeom>
              <a:avLst/>
              <a:gdLst>
                <a:gd name="T0" fmla="*/ 0 w 88"/>
                <a:gd name="T1" fmla="*/ 16 h 16"/>
                <a:gd name="T2" fmla="*/ 88 w 88"/>
                <a:gd name="T3" fmla="*/ 0 h 16"/>
                <a:gd name="T4" fmla="*/ 0 60000 65536"/>
                <a:gd name="T5" fmla="*/ 0 60000 65536"/>
                <a:gd name="T6" fmla="*/ 0 w 88"/>
                <a:gd name="T7" fmla="*/ 0 h 16"/>
                <a:gd name="T8" fmla="*/ 88 w 8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16">
                  <a:moveTo>
                    <a:pt x="0" y="16"/>
                  </a:moveTo>
                  <a:lnTo>
                    <a:pt x="8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6" name="Freeform 129"/>
            <p:cNvSpPr>
              <a:spLocks/>
            </p:cNvSpPr>
            <p:nvPr/>
          </p:nvSpPr>
          <p:spPr bwMode="auto">
            <a:xfrm>
              <a:off x="3813" y="1446"/>
              <a:ext cx="54" cy="42"/>
            </a:xfrm>
            <a:custGeom>
              <a:avLst/>
              <a:gdLst>
                <a:gd name="T0" fmla="*/ 0 w 54"/>
                <a:gd name="T1" fmla="*/ 42 h 42"/>
                <a:gd name="T2" fmla="*/ 54 w 54"/>
                <a:gd name="T3" fmla="*/ 0 h 42"/>
                <a:gd name="T4" fmla="*/ 0 60000 65536"/>
                <a:gd name="T5" fmla="*/ 0 60000 65536"/>
                <a:gd name="T6" fmla="*/ 0 w 54"/>
                <a:gd name="T7" fmla="*/ 0 h 42"/>
                <a:gd name="T8" fmla="*/ 54 w 54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42">
                  <a:moveTo>
                    <a:pt x="0" y="42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7" name="Freeform 130"/>
            <p:cNvSpPr>
              <a:spLocks/>
            </p:cNvSpPr>
            <p:nvPr/>
          </p:nvSpPr>
          <p:spPr bwMode="auto">
            <a:xfrm>
              <a:off x="3966" y="1689"/>
              <a:ext cx="54" cy="27"/>
            </a:xfrm>
            <a:custGeom>
              <a:avLst/>
              <a:gdLst>
                <a:gd name="T0" fmla="*/ 0 w 54"/>
                <a:gd name="T1" fmla="*/ 27 h 27"/>
                <a:gd name="T2" fmla="*/ 54 w 54"/>
                <a:gd name="T3" fmla="*/ 0 h 27"/>
                <a:gd name="T4" fmla="*/ 0 60000 65536"/>
                <a:gd name="T5" fmla="*/ 0 60000 65536"/>
                <a:gd name="T6" fmla="*/ 0 w 54"/>
                <a:gd name="T7" fmla="*/ 0 h 27"/>
                <a:gd name="T8" fmla="*/ 54 w 54"/>
                <a:gd name="T9" fmla="*/ 27 h 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27">
                  <a:moveTo>
                    <a:pt x="0" y="27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8" name="Freeform 131"/>
            <p:cNvSpPr>
              <a:spLocks/>
            </p:cNvSpPr>
            <p:nvPr/>
          </p:nvSpPr>
          <p:spPr bwMode="auto">
            <a:xfrm>
              <a:off x="4077" y="1933"/>
              <a:ext cx="59" cy="17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0 h 17"/>
                <a:gd name="T4" fmla="*/ 0 60000 65536"/>
                <a:gd name="T5" fmla="*/ 0 60000 65536"/>
                <a:gd name="T6" fmla="*/ 0 w 59"/>
                <a:gd name="T7" fmla="*/ 0 h 17"/>
                <a:gd name="T8" fmla="*/ 59 w 59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17">
                  <a:moveTo>
                    <a:pt x="0" y="17"/>
                  </a:moveTo>
                  <a:lnTo>
                    <a:pt x="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9" name="Freeform 132"/>
            <p:cNvSpPr>
              <a:spLocks/>
            </p:cNvSpPr>
            <p:nvPr/>
          </p:nvSpPr>
          <p:spPr bwMode="auto">
            <a:xfrm>
              <a:off x="4155" y="2190"/>
              <a:ext cx="60" cy="12"/>
            </a:xfrm>
            <a:custGeom>
              <a:avLst/>
              <a:gdLst>
                <a:gd name="T0" fmla="*/ 0 w 60"/>
                <a:gd name="T1" fmla="*/ 12 h 12"/>
                <a:gd name="T2" fmla="*/ 60 w 60"/>
                <a:gd name="T3" fmla="*/ 0 h 12"/>
                <a:gd name="T4" fmla="*/ 0 60000 65536"/>
                <a:gd name="T5" fmla="*/ 0 60000 65536"/>
                <a:gd name="T6" fmla="*/ 0 w 60"/>
                <a:gd name="T7" fmla="*/ 0 h 12"/>
                <a:gd name="T8" fmla="*/ 60 w 60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" h="12">
                  <a:moveTo>
                    <a:pt x="0" y="12"/>
                  </a:moveTo>
                  <a:lnTo>
                    <a:pt x="6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0" name="Freeform 133"/>
            <p:cNvSpPr>
              <a:spLocks/>
            </p:cNvSpPr>
            <p:nvPr/>
          </p:nvSpPr>
          <p:spPr bwMode="auto">
            <a:xfrm>
              <a:off x="3723" y="1344"/>
              <a:ext cx="57" cy="45"/>
            </a:xfrm>
            <a:custGeom>
              <a:avLst/>
              <a:gdLst>
                <a:gd name="T0" fmla="*/ 0 w 57"/>
                <a:gd name="T1" fmla="*/ 45 h 45"/>
                <a:gd name="T2" fmla="*/ 57 w 57"/>
                <a:gd name="T3" fmla="*/ 0 h 45"/>
                <a:gd name="T4" fmla="*/ 0 60000 65536"/>
                <a:gd name="T5" fmla="*/ 0 60000 65536"/>
                <a:gd name="T6" fmla="*/ 0 w 57"/>
                <a:gd name="T7" fmla="*/ 0 h 45"/>
                <a:gd name="T8" fmla="*/ 57 w 57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45">
                  <a:moveTo>
                    <a:pt x="0" y="45"/>
                  </a:moveTo>
                  <a:lnTo>
                    <a:pt x="5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1" name="Freeform 134"/>
            <p:cNvSpPr>
              <a:spLocks/>
            </p:cNvSpPr>
            <p:nvPr/>
          </p:nvSpPr>
          <p:spPr bwMode="auto">
            <a:xfrm>
              <a:off x="3639" y="1253"/>
              <a:ext cx="30" cy="25"/>
            </a:xfrm>
            <a:custGeom>
              <a:avLst/>
              <a:gdLst>
                <a:gd name="T0" fmla="*/ 0 w 30"/>
                <a:gd name="T1" fmla="*/ 25 h 25"/>
                <a:gd name="T2" fmla="*/ 30 w 30"/>
                <a:gd name="T3" fmla="*/ 0 h 25"/>
                <a:gd name="T4" fmla="*/ 0 60000 65536"/>
                <a:gd name="T5" fmla="*/ 0 60000 65536"/>
                <a:gd name="T6" fmla="*/ 0 w 30"/>
                <a:gd name="T7" fmla="*/ 0 h 25"/>
                <a:gd name="T8" fmla="*/ 30 w 30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25">
                  <a:moveTo>
                    <a:pt x="0" y="25"/>
                  </a:moveTo>
                  <a:lnTo>
                    <a:pt x="3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2" name="Freeform 135"/>
            <p:cNvSpPr>
              <a:spLocks/>
            </p:cNvSpPr>
            <p:nvPr/>
          </p:nvSpPr>
          <p:spPr bwMode="auto">
            <a:xfrm>
              <a:off x="3516" y="1162"/>
              <a:ext cx="29" cy="41"/>
            </a:xfrm>
            <a:custGeom>
              <a:avLst/>
              <a:gdLst>
                <a:gd name="T0" fmla="*/ 0 w 29"/>
                <a:gd name="T1" fmla="*/ 41 h 41"/>
                <a:gd name="T2" fmla="*/ 29 w 29"/>
                <a:gd name="T3" fmla="*/ 0 h 41"/>
                <a:gd name="T4" fmla="*/ 0 60000 65536"/>
                <a:gd name="T5" fmla="*/ 0 60000 65536"/>
                <a:gd name="T6" fmla="*/ 0 w 29"/>
                <a:gd name="T7" fmla="*/ 0 h 41"/>
                <a:gd name="T8" fmla="*/ 29 w 29"/>
                <a:gd name="T9" fmla="*/ 41 h 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41">
                  <a:moveTo>
                    <a:pt x="0" y="41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3" name="Freeform 136"/>
            <p:cNvSpPr>
              <a:spLocks/>
            </p:cNvSpPr>
            <p:nvPr/>
          </p:nvSpPr>
          <p:spPr bwMode="auto">
            <a:xfrm>
              <a:off x="3402" y="1062"/>
              <a:ext cx="36" cy="51"/>
            </a:xfrm>
            <a:custGeom>
              <a:avLst/>
              <a:gdLst>
                <a:gd name="T0" fmla="*/ 0 w 36"/>
                <a:gd name="T1" fmla="*/ 51 h 51"/>
                <a:gd name="T2" fmla="*/ 36 w 36"/>
                <a:gd name="T3" fmla="*/ 0 h 51"/>
                <a:gd name="T4" fmla="*/ 0 60000 65536"/>
                <a:gd name="T5" fmla="*/ 0 60000 65536"/>
                <a:gd name="T6" fmla="*/ 0 w 36"/>
                <a:gd name="T7" fmla="*/ 0 h 51"/>
                <a:gd name="T8" fmla="*/ 36 w 36"/>
                <a:gd name="T9" fmla="*/ 51 h 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51">
                  <a:moveTo>
                    <a:pt x="0" y="51"/>
                  </a:moveTo>
                  <a:lnTo>
                    <a:pt x="3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4" name="Freeform 137"/>
            <p:cNvSpPr>
              <a:spLocks/>
            </p:cNvSpPr>
            <p:nvPr/>
          </p:nvSpPr>
          <p:spPr bwMode="auto">
            <a:xfrm>
              <a:off x="3258" y="984"/>
              <a:ext cx="33" cy="60"/>
            </a:xfrm>
            <a:custGeom>
              <a:avLst/>
              <a:gdLst>
                <a:gd name="T0" fmla="*/ 0 w 33"/>
                <a:gd name="T1" fmla="*/ 60 h 60"/>
                <a:gd name="T2" fmla="*/ 33 w 33"/>
                <a:gd name="T3" fmla="*/ 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0" y="60"/>
                  </a:moveTo>
                  <a:lnTo>
                    <a:pt x="3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5" name="Freeform 138"/>
            <p:cNvSpPr>
              <a:spLocks/>
            </p:cNvSpPr>
            <p:nvPr/>
          </p:nvSpPr>
          <p:spPr bwMode="auto">
            <a:xfrm>
              <a:off x="3114" y="885"/>
              <a:ext cx="29" cy="66"/>
            </a:xfrm>
            <a:custGeom>
              <a:avLst/>
              <a:gdLst>
                <a:gd name="T0" fmla="*/ 0 w 29"/>
                <a:gd name="T1" fmla="*/ 66 h 66"/>
                <a:gd name="T2" fmla="*/ 29 w 29"/>
                <a:gd name="T3" fmla="*/ 0 h 66"/>
                <a:gd name="T4" fmla="*/ 0 60000 65536"/>
                <a:gd name="T5" fmla="*/ 0 60000 65536"/>
                <a:gd name="T6" fmla="*/ 0 w 29"/>
                <a:gd name="T7" fmla="*/ 0 h 66"/>
                <a:gd name="T8" fmla="*/ 29 w 29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66">
                  <a:moveTo>
                    <a:pt x="0" y="66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6" name="Freeform 139"/>
            <p:cNvSpPr>
              <a:spLocks/>
            </p:cNvSpPr>
            <p:nvPr/>
          </p:nvSpPr>
          <p:spPr bwMode="auto">
            <a:xfrm>
              <a:off x="2949" y="837"/>
              <a:ext cx="21" cy="66"/>
            </a:xfrm>
            <a:custGeom>
              <a:avLst/>
              <a:gdLst>
                <a:gd name="T0" fmla="*/ 0 w 21"/>
                <a:gd name="T1" fmla="*/ 66 h 66"/>
                <a:gd name="T2" fmla="*/ 21 w 21"/>
                <a:gd name="T3" fmla="*/ 0 h 66"/>
                <a:gd name="T4" fmla="*/ 0 60000 65536"/>
                <a:gd name="T5" fmla="*/ 0 60000 65536"/>
                <a:gd name="T6" fmla="*/ 0 w 21"/>
                <a:gd name="T7" fmla="*/ 0 h 66"/>
                <a:gd name="T8" fmla="*/ 21 w 21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66">
                  <a:moveTo>
                    <a:pt x="0" y="66"/>
                  </a:moveTo>
                  <a:lnTo>
                    <a:pt x="2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7" name="Freeform 140"/>
            <p:cNvSpPr>
              <a:spLocks/>
            </p:cNvSpPr>
            <p:nvPr/>
          </p:nvSpPr>
          <p:spPr bwMode="auto">
            <a:xfrm>
              <a:off x="2781" y="780"/>
              <a:ext cx="6" cy="57"/>
            </a:xfrm>
            <a:custGeom>
              <a:avLst/>
              <a:gdLst>
                <a:gd name="T0" fmla="*/ 0 w 6"/>
                <a:gd name="T1" fmla="*/ 57 h 57"/>
                <a:gd name="T2" fmla="*/ 6 w 6"/>
                <a:gd name="T3" fmla="*/ 0 h 57"/>
                <a:gd name="T4" fmla="*/ 0 60000 65536"/>
                <a:gd name="T5" fmla="*/ 0 60000 65536"/>
                <a:gd name="T6" fmla="*/ 0 w 6"/>
                <a:gd name="T7" fmla="*/ 0 h 57"/>
                <a:gd name="T8" fmla="*/ 6 w 6"/>
                <a:gd name="T9" fmla="*/ 57 h 5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57">
                  <a:moveTo>
                    <a:pt x="0" y="57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8" name="Freeform 141"/>
            <p:cNvSpPr>
              <a:spLocks/>
            </p:cNvSpPr>
            <p:nvPr/>
          </p:nvSpPr>
          <p:spPr bwMode="auto">
            <a:xfrm>
              <a:off x="2610" y="756"/>
              <a:ext cx="3" cy="87"/>
            </a:xfrm>
            <a:custGeom>
              <a:avLst/>
              <a:gdLst>
                <a:gd name="T0" fmla="*/ 0 w 3"/>
                <a:gd name="T1" fmla="*/ 87 h 87"/>
                <a:gd name="T2" fmla="*/ 3 w 3"/>
                <a:gd name="T3" fmla="*/ 0 h 87"/>
                <a:gd name="T4" fmla="*/ 0 60000 65536"/>
                <a:gd name="T5" fmla="*/ 0 60000 65536"/>
                <a:gd name="T6" fmla="*/ 0 w 3"/>
                <a:gd name="T7" fmla="*/ 0 h 87"/>
                <a:gd name="T8" fmla="*/ 3 w 3"/>
                <a:gd name="T9" fmla="*/ 87 h 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7">
                  <a:moveTo>
                    <a:pt x="0" y="87"/>
                  </a:moveTo>
                  <a:lnTo>
                    <a:pt x="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9" name="Freeform 142"/>
            <p:cNvSpPr>
              <a:spLocks/>
            </p:cNvSpPr>
            <p:nvPr/>
          </p:nvSpPr>
          <p:spPr bwMode="auto">
            <a:xfrm>
              <a:off x="2013" y="813"/>
              <a:ext cx="18" cy="78"/>
            </a:xfrm>
            <a:custGeom>
              <a:avLst/>
              <a:gdLst>
                <a:gd name="T0" fmla="*/ 18 w 18"/>
                <a:gd name="T1" fmla="*/ 78 h 78"/>
                <a:gd name="T2" fmla="*/ 0 w 18"/>
                <a:gd name="T3" fmla="*/ 0 h 78"/>
                <a:gd name="T4" fmla="*/ 0 60000 65536"/>
                <a:gd name="T5" fmla="*/ 0 60000 65536"/>
                <a:gd name="T6" fmla="*/ 0 w 18"/>
                <a:gd name="T7" fmla="*/ 0 h 78"/>
                <a:gd name="T8" fmla="*/ 18 w 18"/>
                <a:gd name="T9" fmla="*/ 78 h 7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78">
                  <a:moveTo>
                    <a:pt x="18" y="7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0" name="Freeform 143"/>
            <p:cNvSpPr>
              <a:spLocks/>
            </p:cNvSpPr>
            <p:nvPr/>
          </p:nvSpPr>
          <p:spPr bwMode="auto">
            <a:xfrm>
              <a:off x="1854" y="864"/>
              <a:ext cx="15" cy="60"/>
            </a:xfrm>
            <a:custGeom>
              <a:avLst/>
              <a:gdLst>
                <a:gd name="T0" fmla="*/ 15 w 15"/>
                <a:gd name="T1" fmla="*/ 60 h 60"/>
                <a:gd name="T2" fmla="*/ 0 w 15"/>
                <a:gd name="T3" fmla="*/ 0 h 60"/>
                <a:gd name="T4" fmla="*/ 0 60000 65536"/>
                <a:gd name="T5" fmla="*/ 0 60000 65536"/>
                <a:gd name="T6" fmla="*/ 0 w 15"/>
                <a:gd name="T7" fmla="*/ 0 h 60"/>
                <a:gd name="T8" fmla="*/ 15 w 15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60">
                  <a:moveTo>
                    <a:pt x="15" y="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1" name="Freeform 144"/>
            <p:cNvSpPr>
              <a:spLocks/>
            </p:cNvSpPr>
            <p:nvPr/>
          </p:nvSpPr>
          <p:spPr bwMode="auto">
            <a:xfrm>
              <a:off x="2337" y="774"/>
              <a:ext cx="3" cy="69"/>
            </a:xfrm>
            <a:custGeom>
              <a:avLst/>
              <a:gdLst>
                <a:gd name="T0" fmla="*/ 3 w 3"/>
                <a:gd name="T1" fmla="*/ 69 h 69"/>
                <a:gd name="T2" fmla="*/ 0 w 3"/>
                <a:gd name="T3" fmla="*/ 0 h 69"/>
                <a:gd name="T4" fmla="*/ 0 60000 65536"/>
                <a:gd name="T5" fmla="*/ 0 60000 65536"/>
                <a:gd name="T6" fmla="*/ 0 w 3"/>
                <a:gd name="T7" fmla="*/ 0 h 69"/>
                <a:gd name="T8" fmla="*/ 3 w 3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69">
                  <a:moveTo>
                    <a:pt x="3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2" name="Freeform 145"/>
            <p:cNvSpPr>
              <a:spLocks/>
            </p:cNvSpPr>
            <p:nvPr/>
          </p:nvSpPr>
          <p:spPr bwMode="auto">
            <a:xfrm>
              <a:off x="2178" y="792"/>
              <a:ext cx="6" cy="42"/>
            </a:xfrm>
            <a:custGeom>
              <a:avLst/>
              <a:gdLst>
                <a:gd name="T0" fmla="*/ 6 w 6"/>
                <a:gd name="T1" fmla="*/ 42 h 42"/>
                <a:gd name="T2" fmla="*/ 0 w 6"/>
                <a:gd name="T3" fmla="*/ 0 h 42"/>
                <a:gd name="T4" fmla="*/ 0 60000 65536"/>
                <a:gd name="T5" fmla="*/ 0 60000 65536"/>
                <a:gd name="T6" fmla="*/ 0 w 6"/>
                <a:gd name="T7" fmla="*/ 0 h 42"/>
                <a:gd name="T8" fmla="*/ 6 w 6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2">
                  <a:moveTo>
                    <a:pt x="6" y="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3" name="Freeform 146"/>
            <p:cNvSpPr>
              <a:spLocks/>
            </p:cNvSpPr>
            <p:nvPr/>
          </p:nvSpPr>
          <p:spPr bwMode="auto">
            <a:xfrm>
              <a:off x="1701" y="935"/>
              <a:ext cx="21" cy="46"/>
            </a:xfrm>
            <a:custGeom>
              <a:avLst/>
              <a:gdLst>
                <a:gd name="T0" fmla="*/ 21 w 21"/>
                <a:gd name="T1" fmla="*/ 46 h 46"/>
                <a:gd name="T2" fmla="*/ 0 w 21"/>
                <a:gd name="T3" fmla="*/ 0 h 46"/>
                <a:gd name="T4" fmla="*/ 0 60000 65536"/>
                <a:gd name="T5" fmla="*/ 0 60000 65536"/>
                <a:gd name="T6" fmla="*/ 0 w 21"/>
                <a:gd name="T7" fmla="*/ 0 h 46"/>
                <a:gd name="T8" fmla="*/ 21 w 21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46">
                  <a:moveTo>
                    <a:pt x="21" y="4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4" name="Freeform 147"/>
            <p:cNvSpPr>
              <a:spLocks/>
            </p:cNvSpPr>
            <p:nvPr/>
          </p:nvSpPr>
          <p:spPr bwMode="auto">
            <a:xfrm>
              <a:off x="1578" y="984"/>
              <a:ext cx="24" cy="54"/>
            </a:xfrm>
            <a:custGeom>
              <a:avLst/>
              <a:gdLst>
                <a:gd name="T0" fmla="*/ 24 w 24"/>
                <a:gd name="T1" fmla="*/ 54 h 54"/>
                <a:gd name="T2" fmla="*/ 0 w 24"/>
                <a:gd name="T3" fmla="*/ 0 h 54"/>
                <a:gd name="T4" fmla="*/ 0 60000 65536"/>
                <a:gd name="T5" fmla="*/ 0 60000 65536"/>
                <a:gd name="T6" fmla="*/ 0 w 24"/>
                <a:gd name="T7" fmla="*/ 0 h 54"/>
                <a:gd name="T8" fmla="*/ 24 w 24"/>
                <a:gd name="T9" fmla="*/ 54 h 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54">
                  <a:moveTo>
                    <a:pt x="24" y="5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5" name="Freeform 148"/>
            <p:cNvSpPr>
              <a:spLocks/>
            </p:cNvSpPr>
            <p:nvPr/>
          </p:nvSpPr>
          <p:spPr bwMode="auto">
            <a:xfrm>
              <a:off x="1429" y="1071"/>
              <a:ext cx="44" cy="69"/>
            </a:xfrm>
            <a:custGeom>
              <a:avLst/>
              <a:gdLst>
                <a:gd name="T0" fmla="*/ 44 w 44"/>
                <a:gd name="T1" fmla="*/ 69 h 69"/>
                <a:gd name="T2" fmla="*/ 0 w 44"/>
                <a:gd name="T3" fmla="*/ 0 h 69"/>
                <a:gd name="T4" fmla="*/ 0 60000 65536"/>
                <a:gd name="T5" fmla="*/ 0 60000 65536"/>
                <a:gd name="T6" fmla="*/ 0 w 44"/>
                <a:gd name="T7" fmla="*/ 0 h 69"/>
                <a:gd name="T8" fmla="*/ 44 w 44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69">
                  <a:moveTo>
                    <a:pt x="44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6" name="Freeform 149"/>
            <p:cNvSpPr>
              <a:spLocks/>
            </p:cNvSpPr>
            <p:nvPr/>
          </p:nvSpPr>
          <p:spPr bwMode="auto">
            <a:xfrm>
              <a:off x="1290" y="1188"/>
              <a:ext cx="36" cy="39"/>
            </a:xfrm>
            <a:custGeom>
              <a:avLst/>
              <a:gdLst>
                <a:gd name="T0" fmla="*/ 36 w 36"/>
                <a:gd name="T1" fmla="*/ 39 h 39"/>
                <a:gd name="T2" fmla="*/ 0 w 36"/>
                <a:gd name="T3" fmla="*/ 0 h 39"/>
                <a:gd name="T4" fmla="*/ 0 60000 65536"/>
                <a:gd name="T5" fmla="*/ 0 60000 65536"/>
                <a:gd name="T6" fmla="*/ 0 w 36"/>
                <a:gd name="T7" fmla="*/ 0 h 39"/>
                <a:gd name="T8" fmla="*/ 36 w 36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9">
                  <a:moveTo>
                    <a:pt x="36" y="3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7" name="Freeform 150"/>
            <p:cNvSpPr>
              <a:spLocks/>
            </p:cNvSpPr>
            <p:nvPr/>
          </p:nvSpPr>
          <p:spPr bwMode="auto">
            <a:xfrm>
              <a:off x="1200" y="1278"/>
              <a:ext cx="36" cy="36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0 60000 65536"/>
                <a:gd name="T5" fmla="*/ 0 60000 65536"/>
                <a:gd name="T6" fmla="*/ 0 w 36"/>
                <a:gd name="T7" fmla="*/ 0 h 36"/>
                <a:gd name="T8" fmla="*/ 36 w 36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8" name="Freeform 151"/>
            <p:cNvSpPr>
              <a:spLocks/>
            </p:cNvSpPr>
            <p:nvPr/>
          </p:nvSpPr>
          <p:spPr bwMode="auto">
            <a:xfrm>
              <a:off x="1104" y="1365"/>
              <a:ext cx="36" cy="45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0 h 45"/>
                <a:gd name="T4" fmla="*/ 0 60000 65536"/>
                <a:gd name="T5" fmla="*/ 0 60000 65536"/>
                <a:gd name="T6" fmla="*/ 0 w 36"/>
                <a:gd name="T7" fmla="*/ 0 h 45"/>
                <a:gd name="T8" fmla="*/ 36 w 36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5">
                  <a:moveTo>
                    <a:pt x="36" y="4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9" name="Freeform 152"/>
            <p:cNvSpPr>
              <a:spLocks/>
            </p:cNvSpPr>
            <p:nvPr/>
          </p:nvSpPr>
          <p:spPr bwMode="auto">
            <a:xfrm>
              <a:off x="1020" y="1480"/>
              <a:ext cx="48" cy="35"/>
            </a:xfrm>
            <a:custGeom>
              <a:avLst/>
              <a:gdLst>
                <a:gd name="T0" fmla="*/ 48 w 48"/>
                <a:gd name="T1" fmla="*/ 35 h 35"/>
                <a:gd name="T2" fmla="*/ 0 w 48"/>
                <a:gd name="T3" fmla="*/ 0 h 35"/>
                <a:gd name="T4" fmla="*/ 0 60000 65536"/>
                <a:gd name="T5" fmla="*/ 0 60000 65536"/>
                <a:gd name="T6" fmla="*/ 0 w 48"/>
                <a:gd name="T7" fmla="*/ 0 h 35"/>
                <a:gd name="T8" fmla="*/ 48 w 4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35">
                  <a:moveTo>
                    <a:pt x="48" y="3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0" name="Freeform 153"/>
            <p:cNvSpPr>
              <a:spLocks/>
            </p:cNvSpPr>
            <p:nvPr/>
          </p:nvSpPr>
          <p:spPr bwMode="auto">
            <a:xfrm>
              <a:off x="915" y="1605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1" name="Freeform 154"/>
            <p:cNvSpPr>
              <a:spLocks/>
            </p:cNvSpPr>
            <p:nvPr/>
          </p:nvSpPr>
          <p:spPr bwMode="auto">
            <a:xfrm>
              <a:off x="839" y="1752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2" name="Freeform 155"/>
            <p:cNvSpPr>
              <a:spLocks/>
            </p:cNvSpPr>
            <p:nvPr/>
          </p:nvSpPr>
          <p:spPr bwMode="auto">
            <a:xfrm>
              <a:off x="759" y="1887"/>
              <a:ext cx="63" cy="24"/>
            </a:xfrm>
            <a:custGeom>
              <a:avLst/>
              <a:gdLst>
                <a:gd name="T0" fmla="*/ 63 w 63"/>
                <a:gd name="T1" fmla="*/ 24 h 24"/>
                <a:gd name="T2" fmla="*/ 0 w 63"/>
                <a:gd name="T3" fmla="*/ 0 h 24"/>
                <a:gd name="T4" fmla="*/ 0 60000 65536"/>
                <a:gd name="T5" fmla="*/ 0 60000 65536"/>
                <a:gd name="T6" fmla="*/ 0 w 63"/>
                <a:gd name="T7" fmla="*/ 0 h 24"/>
                <a:gd name="T8" fmla="*/ 63 w 63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24">
                  <a:moveTo>
                    <a:pt x="63" y="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3" name="Freeform 156"/>
            <p:cNvSpPr>
              <a:spLocks/>
            </p:cNvSpPr>
            <p:nvPr/>
          </p:nvSpPr>
          <p:spPr bwMode="auto">
            <a:xfrm>
              <a:off x="735" y="2037"/>
              <a:ext cx="57" cy="21"/>
            </a:xfrm>
            <a:custGeom>
              <a:avLst/>
              <a:gdLst>
                <a:gd name="T0" fmla="*/ 57 w 57"/>
                <a:gd name="T1" fmla="*/ 21 h 21"/>
                <a:gd name="T2" fmla="*/ 0 w 57"/>
                <a:gd name="T3" fmla="*/ 0 h 21"/>
                <a:gd name="T4" fmla="*/ 0 60000 65536"/>
                <a:gd name="T5" fmla="*/ 0 60000 65536"/>
                <a:gd name="T6" fmla="*/ 0 w 57"/>
                <a:gd name="T7" fmla="*/ 0 h 21"/>
                <a:gd name="T8" fmla="*/ 57 w 57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21">
                  <a:moveTo>
                    <a:pt x="57" y="2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4" name="Freeform 157"/>
            <p:cNvSpPr>
              <a:spLocks/>
            </p:cNvSpPr>
            <p:nvPr/>
          </p:nvSpPr>
          <p:spPr bwMode="auto">
            <a:xfrm>
              <a:off x="681" y="2178"/>
              <a:ext cx="79" cy="18"/>
            </a:xfrm>
            <a:custGeom>
              <a:avLst/>
              <a:gdLst>
                <a:gd name="T0" fmla="*/ 79 w 79"/>
                <a:gd name="T1" fmla="*/ 18 h 18"/>
                <a:gd name="T2" fmla="*/ 0 w 79"/>
                <a:gd name="T3" fmla="*/ 0 h 18"/>
                <a:gd name="T4" fmla="*/ 0 60000 65536"/>
                <a:gd name="T5" fmla="*/ 0 60000 65536"/>
                <a:gd name="T6" fmla="*/ 0 w 79"/>
                <a:gd name="T7" fmla="*/ 0 h 18"/>
                <a:gd name="T8" fmla="*/ 79 w 79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" h="18">
                  <a:moveTo>
                    <a:pt x="79" y="1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5" name="Freeform 158"/>
            <p:cNvSpPr>
              <a:spLocks/>
            </p:cNvSpPr>
            <p:nvPr/>
          </p:nvSpPr>
          <p:spPr bwMode="auto">
            <a:xfrm>
              <a:off x="651" y="2340"/>
              <a:ext cx="69" cy="12"/>
            </a:xfrm>
            <a:custGeom>
              <a:avLst/>
              <a:gdLst>
                <a:gd name="T0" fmla="*/ 69 w 69"/>
                <a:gd name="T1" fmla="*/ 12 h 12"/>
                <a:gd name="T2" fmla="*/ 0 w 69"/>
                <a:gd name="T3" fmla="*/ 0 h 12"/>
                <a:gd name="T4" fmla="*/ 0 60000 65536"/>
                <a:gd name="T5" fmla="*/ 0 60000 65536"/>
                <a:gd name="T6" fmla="*/ 0 w 69"/>
                <a:gd name="T7" fmla="*/ 0 h 12"/>
                <a:gd name="T8" fmla="*/ 69 w 69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" h="12">
                  <a:moveTo>
                    <a:pt x="69" y="1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36" name="Freeform 159"/>
          <p:cNvSpPr>
            <a:spLocks/>
          </p:cNvSpPr>
          <p:nvPr/>
        </p:nvSpPr>
        <p:spPr bwMode="auto">
          <a:xfrm>
            <a:off x="738188" y="4065588"/>
            <a:ext cx="7467600" cy="12700"/>
          </a:xfrm>
          <a:custGeom>
            <a:avLst/>
            <a:gdLst>
              <a:gd name="T0" fmla="*/ 4704 w 4704"/>
              <a:gd name="T1" fmla="*/ 0 h 8"/>
              <a:gd name="T2" fmla="*/ 0 w 4704"/>
              <a:gd name="T3" fmla="*/ 8 h 8"/>
              <a:gd name="T4" fmla="*/ 0 60000 65536"/>
              <a:gd name="T5" fmla="*/ 0 60000 65536"/>
              <a:gd name="T6" fmla="*/ 0 w 4704"/>
              <a:gd name="T7" fmla="*/ 0 h 8"/>
              <a:gd name="T8" fmla="*/ 4704 w 4704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04" h="8">
                <a:moveTo>
                  <a:pt x="4704" y="0"/>
                </a:moveTo>
                <a:lnTo>
                  <a:pt x="0" y="8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8" name="Line 161"/>
          <p:cNvSpPr>
            <a:spLocks noChangeShapeType="1"/>
          </p:cNvSpPr>
          <p:nvPr/>
        </p:nvSpPr>
        <p:spPr bwMode="auto">
          <a:xfrm flipV="1">
            <a:off x="4416425" y="555625"/>
            <a:ext cx="2305050" cy="34559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9" name="Line 162"/>
          <p:cNvSpPr>
            <a:spLocks noChangeShapeType="1"/>
          </p:cNvSpPr>
          <p:nvPr/>
        </p:nvSpPr>
        <p:spPr bwMode="auto">
          <a:xfrm flipV="1">
            <a:off x="4416424" y="357166"/>
            <a:ext cx="12699" cy="3725884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0" name="Freeform 163"/>
          <p:cNvSpPr>
            <a:spLocks/>
          </p:cNvSpPr>
          <p:nvPr/>
        </p:nvSpPr>
        <p:spPr bwMode="auto">
          <a:xfrm rot="2783376">
            <a:off x="2122302" y="1522239"/>
            <a:ext cx="3335531" cy="1553114"/>
          </a:xfrm>
          <a:custGeom>
            <a:avLst/>
            <a:gdLst>
              <a:gd name="T0" fmla="*/ 2062 w 2062"/>
              <a:gd name="T1" fmla="*/ 1036 h 1036"/>
              <a:gd name="T2" fmla="*/ 0 w 2062"/>
              <a:gd name="T3" fmla="*/ 0 h 1036"/>
              <a:gd name="T4" fmla="*/ 0 60000 65536"/>
              <a:gd name="T5" fmla="*/ 0 60000 65536"/>
              <a:gd name="T6" fmla="*/ 0 w 2062"/>
              <a:gd name="T7" fmla="*/ 0 h 1036"/>
              <a:gd name="T8" fmla="*/ 2062 w 2062"/>
              <a:gd name="T9" fmla="*/ 1036 h 10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62" h="1036">
                <a:moveTo>
                  <a:pt x="2062" y="1036"/>
                </a:moveTo>
                <a:lnTo>
                  <a:pt x="0" y="0"/>
                </a:lnTo>
              </a:path>
            </a:pathLst>
          </a:custGeom>
          <a:noFill/>
          <a:ln w="57150" cmpd="sng">
            <a:solidFill>
              <a:srgbClr val="0066FF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1" name="Text Box 164"/>
          <p:cNvSpPr txBox="1">
            <a:spLocks noChangeArrowheads="1"/>
          </p:cNvSpPr>
          <p:nvPr/>
        </p:nvSpPr>
        <p:spPr bwMode="auto">
          <a:xfrm>
            <a:off x="7945438" y="3435350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А</a:t>
            </a:r>
          </a:p>
        </p:txBody>
      </p:sp>
      <p:sp>
        <p:nvSpPr>
          <p:cNvPr id="18442" name="Text Box 165"/>
          <p:cNvSpPr txBox="1">
            <a:spLocks noChangeArrowheads="1"/>
          </p:cNvSpPr>
          <p:nvPr/>
        </p:nvSpPr>
        <p:spPr bwMode="auto">
          <a:xfrm>
            <a:off x="4344988" y="4011613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18443" name="Text Box 166"/>
          <p:cNvSpPr txBox="1">
            <a:spLocks noChangeArrowheads="1"/>
          </p:cNvSpPr>
          <p:nvPr/>
        </p:nvSpPr>
        <p:spPr bwMode="auto">
          <a:xfrm>
            <a:off x="1176338" y="3940175"/>
            <a:ext cx="4475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/>
              <a:t>Е</a:t>
            </a:r>
          </a:p>
        </p:txBody>
      </p:sp>
      <p:sp>
        <p:nvSpPr>
          <p:cNvPr id="18444" name="Text Box 167"/>
          <p:cNvSpPr txBox="1">
            <a:spLocks noChangeArrowheads="1"/>
          </p:cNvSpPr>
          <p:nvPr/>
        </p:nvSpPr>
        <p:spPr bwMode="auto">
          <a:xfrm>
            <a:off x="2849970" y="373965"/>
            <a:ext cx="5549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smtClean="0"/>
              <a:t>D</a:t>
            </a:r>
            <a:endParaRPr lang="ru-RU" sz="3600" b="1" dirty="0"/>
          </a:p>
        </p:txBody>
      </p:sp>
      <p:sp>
        <p:nvSpPr>
          <p:cNvPr id="18445" name="Text Box 168"/>
          <p:cNvSpPr txBox="1">
            <a:spLocks noChangeArrowheads="1"/>
          </p:cNvSpPr>
          <p:nvPr/>
        </p:nvSpPr>
        <p:spPr bwMode="auto">
          <a:xfrm>
            <a:off x="3786182" y="214290"/>
            <a:ext cx="4539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18446" name="Text Box 169"/>
          <p:cNvSpPr txBox="1">
            <a:spLocks noChangeArrowheads="1"/>
          </p:cNvSpPr>
          <p:nvPr/>
        </p:nvSpPr>
        <p:spPr bwMode="auto">
          <a:xfrm>
            <a:off x="6361113" y="50800"/>
            <a:ext cx="4716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8448" name="Text Box 171"/>
          <p:cNvSpPr txBox="1">
            <a:spLocks noChangeArrowheads="1"/>
          </p:cNvSpPr>
          <p:nvPr/>
        </p:nvSpPr>
        <p:spPr bwMode="auto">
          <a:xfrm>
            <a:off x="682625" y="4868863"/>
            <a:ext cx="6553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Определите градусные меры углов </a:t>
            </a:r>
            <a:endParaRPr lang="en-US" sz="2800" b="1" dirty="0"/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A</a:t>
            </a:r>
            <a:r>
              <a:rPr lang="ru-RU" sz="2800" b="1" dirty="0" smtClean="0"/>
              <a:t>ОВ</a:t>
            </a:r>
            <a:r>
              <a:rPr lang="en-US" sz="2800" b="1" dirty="0" smtClean="0"/>
              <a:t>, A</a:t>
            </a:r>
            <a:r>
              <a:rPr lang="ru-RU" sz="2800" b="1" dirty="0" smtClean="0"/>
              <a:t>ОС</a:t>
            </a:r>
            <a:r>
              <a:rPr lang="en-US" sz="2800" b="1" dirty="0" smtClean="0"/>
              <a:t>, </a:t>
            </a:r>
            <a:r>
              <a:rPr lang="ru-RU" sz="2800" b="1" dirty="0" smtClean="0"/>
              <a:t>АО</a:t>
            </a:r>
            <a:r>
              <a:rPr lang="en-US" sz="2800" b="1" dirty="0" smtClean="0"/>
              <a:t>D;</a:t>
            </a:r>
            <a:r>
              <a:rPr lang="ru-RU" sz="2800" b="1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 АОЕ, </a:t>
            </a:r>
            <a:r>
              <a:rPr lang="en-US" sz="2800" b="1" dirty="0" smtClean="0"/>
              <a:t>B</a:t>
            </a:r>
            <a:r>
              <a:rPr lang="ru-RU" sz="2800" b="1" dirty="0" smtClean="0"/>
              <a:t>ОЕ</a:t>
            </a:r>
            <a:r>
              <a:rPr lang="en-US" sz="2800" b="1" dirty="0" smtClean="0"/>
              <a:t>,</a:t>
            </a:r>
            <a:r>
              <a:rPr lang="ru-RU" sz="2800" b="1" dirty="0" smtClean="0"/>
              <a:t> СОЕ;</a:t>
            </a:r>
            <a:endParaRPr lang="ru-RU" sz="2800" b="1" dirty="0"/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D</a:t>
            </a:r>
            <a:r>
              <a:rPr lang="ru-RU" sz="2800" b="1" dirty="0" smtClean="0"/>
              <a:t>О</a:t>
            </a:r>
            <a:r>
              <a:rPr lang="en-US" sz="2800" b="1" dirty="0" smtClean="0"/>
              <a:t>C</a:t>
            </a:r>
            <a:r>
              <a:rPr lang="en-US" sz="2800" b="1" dirty="0"/>
              <a:t>, </a:t>
            </a:r>
            <a:r>
              <a:rPr lang="en-US" sz="2800" b="1" dirty="0" smtClean="0"/>
              <a:t>D</a:t>
            </a:r>
            <a:r>
              <a:rPr lang="ru-RU" sz="2800" b="1" dirty="0" smtClean="0"/>
              <a:t>О</a:t>
            </a:r>
            <a:r>
              <a:rPr lang="en-US" sz="2800" b="1" dirty="0" smtClean="0"/>
              <a:t>E, D</a:t>
            </a:r>
            <a:r>
              <a:rPr lang="ru-RU" sz="2800" b="1" dirty="0" smtClean="0"/>
              <a:t>ОВ</a:t>
            </a:r>
            <a:r>
              <a:rPr lang="en-US" sz="2800" b="1" dirty="0" smtClean="0"/>
              <a:t> </a:t>
            </a:r>
            <a:endParaRPr lang="ru-RU" sz="2800" b="1" dirty="0"/>
          </a:p>
        </p:txBody>
      </p:sp>
      <p:grpSp>
        <p:nvGrpSpPr>
          <p:cNvPr id="3" name="Group 172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18450" name="Freeform 17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Freeform 17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Freeform 17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3" name="Freeform 17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4" name="Freeform 17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5" name="Freeform 17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6" name="Freeform 17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7" name="Freeform 18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176337" y="515139"/>
            <a:ext cx="1404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№521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Какой угол прямой?</a:t>
            </a:r>
          </a:p>
          <a:p>
            <a:pPr>
              <a:buNone/>
            </a:pPr>
            <a:r>
              <a:rPr lang="ru-RU" dirty="0" smtClean="0"/>
              <a:t> АОС.</a:t>
            </a:r>
          </a:p>
          <a:p>
            <a:r>
              <a:rPr lang="ru-RU" dirty="0" smtClean="0"/>
              <a:t>Какой угол является развернутым?</a:t>
            </a:r>
          </a:p>
          <a:p>
            <a:pPr>
              <a:buNone/>
            </a:pPr>
            <a:r>
              <a:rPr lang="ru-RU" dirty="0" smtClean="0"/>
              <a:t>АОЕ.</a:t>
            </a:r>
          </a:p>
          <a:p>
            <a:r>
              <a:rPr lang="ru-RU" dirty="0" smtClean="0"/>
              <a:t>Для углов АОВ, ВОС</a:t>
            </a:r>
            <a:r>
              <a:rPr lang="en-US" dirty="0" smtClean="0"/>
              <a:t>, </a:t>
            </a:r>
            <a:r>
              <a:rPr lang="ru-RU" dirty="0" smtClean="0"/>
              <a:t>СО</a:t>
            </a:r>
            <a:r>
              <a:rPr lang="en-US" dirty="0" smtClean="0"/>
              <a:t>D</a:t>
            </a:r>
            <a:r>
              <a:rPr lang="ru-RU" dirty="0" smtClean="0"/>
              <a:t>  есть специальное название – это острые углы.</a:t>
            </a:r>
          </a:p>
          <a:p>
            <a:r>
              <a:rPr lang="ru-RU" dirty="0" smtClean="0"/>
              <a:t>Углы ВОЕ, АО</a:t>
            </a:r>
            <a:r>
              <a:rPr lang="en-US" dirty="0" smtClean="0"/>
              <a:t>D</a:t>
            </a:r>
            <a:r>
              <a:rPr lang="ru-RU" dirty="0" smtClean="0"/>
              <a:t> – тупые.</a:t>
            </a:r>
          </a:p>
          <a:p>
            <a:r>
              <a:rPr lang="ru-RU" dirty="0" smtClean="0"/>
              <a:t>Сравни величины этих углов с величиной прямого угла.</a:t>
            </a:r>
          </a:p>
          <a:p>
            <a:r>
              <a:rPr lang="ru-RU" dirty="0" smtClean="0"/>
              <a:t>Используя полученные результаты, постарайтесь объяснить, какой угол называют острым; тупым.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Физкультминутка!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54000"/>
          </a:blip>
          <a:srcRect/>
          <a:stretch>
            <a:fillRect/>
          </a:stretch>
        </p:blipFill>
        <p:spPr>
          <a:xfrm>
            <a:off x="3071802" y="2428868"/>
            <a:ext cx="2523744" cy="3011424"/>
          </a:xfrm>
          <a:noFill/>
        </p:spPr>
      </p:pic>
      <p:pic>
        <p:nvPicPr>
          <p:cNvPr id="5" name="Picture 128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  <a:lum bright="-12000" contrast="24000"/>
          </a:blip>
          <a:srcRect/>
          <a:stretch>
            <a:fillRect/>
          </a:stretch>
        </p:blipFill>
        <p:spPr bwMode="auto">
          <a:xfrm>
            <a:off x="714348" y="1928802"/>
            <a:ext cx="18002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8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24000"/>
          </a:blip>
          <a:srcRect/>
          <a:stretch>
            <a:fillRect/>
          </a:stretch>
        </p:blipFill>
        <p:spPr bwMode="auto">
          <a:xfrm>
            <a:off x="7000892" y="3786190"/>
            <a:ext cx="15113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325402"/>
              </p:ext>
            </p:extLst>
          </p:nvPr>
        </p:nvGraphicFramePr>
        <p:xfrm>
          <a:off x="4860032" y="1340768"/>
          <a:ext cx="3652160" cy="14546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2160"/>
              </a:tblGrid>
              <a:tr h="1260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sng" dirty="0">
                          <a:effectLst/>
                          <a:hlinkClick r:id="rId5" action="ppaction://hlinkfile"/>
                        </a:rPr>
                        <a:t>Супер физкультминутка.exe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510" marR="5051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657225"/>
            <a:ext cx="8353425" cy="2916238"/>
          </a:xfrm>
        </p:spPr>
        <p:txBody>
          <a:bodyPr/>
          <a:lstStyle/>
          <a:p>
            <a:pPr eaLnBrk="1" hangingPunct="1"/>
            <a:r>
              <a:rPr lang="ru-RU" sz="3600" i="1" dirty="0" smtClean="0"/>
              <a:t> </a:t>
            </a:r>
            <a:r>
              <a:rPr lang="ru-RU" sz="3600" i="1" u="sng" dirty="0" smtClean="0"/>
              <a:t>Проблемный</a:t>
            </a:r>
            <a:r>
              <a:rPr lang="ru-RU" sz="3600" i="1" dirty="0" smtClean="0"/>
              <a:t> </a:t>
            </a:r>
            <a:r>
              <a:rPr lang="ru-RU" sz="3600" i="1" u="sng" dirty="0" smtClean="0"/>
              <a:t>вопрос</a:t>
            </a:r>
            <a:r>
              <a:rPr lang="ru-RU" sz="3600" i="1" dirty="0" smtClean="0"/>
              <a:t>: </a:t>
            </a:r>
            <a:br>
              <a:rPr lang="ru-RU" sz="3600" i="1" dirty="0" smtClean="0"/>
            </a:br>
            <a:r>
              <a:rPr lang="ru-RU" sz="3600" i="1" dirty="0" smtClean="0"/>
              <a:t>	</a:t>
            </a:r>
            <a:r>
              <a:rPr lang="ru-RU" sz="6000" i="1" dirty="0" smtClean="0">
                <a:latin typeface="Monotype Corsiva" pitchFamily="66" charset="0"/>
              </a:rPr>
              <a:t>Как измерить угол при помощи транспортира?</a:t>
            </a: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1979613" y="981075"/>
            <a:ext cx="5976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059113" y="3284538"/>
            <a:ext cx="2808287" cy="2665412"/>
            <a:chOff x="4348" y="1611"/>
            <a:chExt cx="1297" cy="1351"/>
          </a:xfrm>
        </p:grpSpPr>
        <p:sp>
          <p:nvSpPr>
            <p:cNvPr id="22533" name="Freeform 6"/>
            <p:cNvSpPr>
              <a:spLocks/>
            </p:cNvSpPr>
            <p:nvPr/>
          </p:nvSpPr>
          <p:spPr bwMode="auto">
            <a:xfrm>
              <a:off x="5136" y="2607"/>
              <a:ext cx="258" cy="246"/>
            </a:xfrm>
            <a:custGeom>
              <a:avLst/>
              <a:gdLst>
                <a:gd name="T0" fmla="*/ 0 w 776"/>
                <a:gd name="T1" fmla="*/ 197 h 491"/>
                <a:gd name="T2" fmla="*/ 11 w 776"/>
                <a:gd name="T3" fmla="*/ 172 h 491"/>
                <a:gd name="T4" fmla="*/ 28 w 776"/>
                <a:gd name="T5" fmla="*/ 148 h 491"/>
                <a:gd name="T6" fmla="*/ 48 w 776"/>
                <a:gd name="T7" fmla="*/ 123 h 491"/>
                <a:gd name="T8" fmla="*/ 71 w 776"/>
                <a:gd name="T9" fmla="*/ 99 h 491"/>
                <a:gd name="T10" fmla="*/ 93 w 776"/>
                <a:gd name="T11" fmla="*/ 73 h 491"/>
                <a:gd name="T12" fmla="*/ 114 w 776"/>
                <a:gd name="T13" fmla="*/ 49 h 491"/>
                <a:gd name="T14" fmla="*/ 131 w 776"/>
                <a:gd name="T15" fmla="*/ 24 h 491"/>
                <a:gd name="T16" fmla="*/ 143 w 776"/>
                <a:gd name="T17" fmla="*/ 0 h 491"/>
                <a:gd name="T18" fmla="*/ 154 w 776"/>
                <a:gd name="T19" fmla="*/ 50 h 491"/>
                <a:gd name="T20" fmla="*/ 171 w 776"/>
                <a:gd name="T21" fmla="*/ 91 h 491"/>
                <a:gd name="T22" fmla="*/ 192 w 776"/>
                <a:gd name="T23" fmla="*/ 124 h 491"/>
                <a:gd name="T24" fmla="*/ 213 w 776"/>
                <a:gd name="T25" fmla="*/ 152 h 491"/>
                <a:gd name="T26" fmla="*/ 233 w 776"/>
                <a:gd name="T27" fmla="*/ 176 h 491"/>
                <a:gd name="T28" fmla="*/ 249 w 776"/>
                <a:gd name="T29" fmla="*/ 199 h 491"/>
                <a:gd name="T30" fmla="*/ 258 w 776"/>
                <a:gd name="T31" fmla="*/ 221 h 491"/>
                <a:gd name="T32" fmla="*/ 258 w 776"/>
                <a:gd name="T33" fmla="*/ 246 h 491"/>
                <a:gd name="T34" fmla="*/ 230 w 776"/>
                <a:gd name="T35" fmla="*/ 243 h 491"/>
                <a:gd name="T36" fmla="*/ 196 w 776"/>
                <a:gd name="T37" fmla="*/ 242 h 491"/>
                <a:gd name="T38" fmla="*/ 160 w 776"/>
                <a:gd name="T39" fmla="*/ 240 h 491"/>
                <a:gd name="T40" fmla="*/ 121 w 776"/>
                <a:gd name="T41" fmla="*/ 237 h 491"/>
                <a:gd name="T42" fmla="*/ 84 w 776"/>
                <a:gd name="T43" fmla="*/ 231 h 491"/>
                <a:gd name="T44" fmla="*/ 50 w 776"/>
                <a:gd name="T45" fmla="*/ 223 h 491"/>
                <a:gd name="T46" fmla="*/ 21 w 776"/>
                <a:gd name="T47" fmla="*/ 212 h 491"/>
                <a:gd name="T48" fmla="*/ 0 w 776"/>
                <a:gd name="T49" fmla="*/ 197 h 4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6"/>
                <a:gd name="T76" fmla="*/ 0 h 491"/>
                <a:gd name="T77" fmla="*/ 776 w 776"/>
                <a:gd name="T78" fmla="*/ 491 h 4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4" name="Freeform 7"/>
            <p:cNvSpPr>
              <a:spLocks/>
            </p:cNvSpPr>
            <p:nvPr/>
          </p:nvSpPr>
          <p:spPr bwMode="auto">
            <a:xfrm>
              <a:off x="5152" y="2626"/>
              <a:ext cx="220" cy="209"/>
            </a:xfrm>
            <a:custGeom>
              <a:avLst/>
              <a:gdLst>
                <a:gd name="T0" fmla="*/ 0 w 661"/>
                <a:gd name="T1" fmla="*/ 168 h 418"/>
                <a:gd name="T2" fmla="*/ 10 w 661"/>
                <a:gd name="T3" fmla="*/ 147 h 418"/>
                <a:gd name="T4" fmla="*/ 24 w 661"/>
                <a:gd name="T5" fmla="*/ 125 h 418"/>
                <a:gd name="T6" fmla="*/ 42 w 661"/>
                <a:gd name="T7" fmla="*/ 105 h 418"/>
                <a:gd name="T8" fmla="*/ 61 w 661"/>
                <a:gd name="T9" fmla="*/ 84 h 418"/>
                <a:gd name="T10" fmla="*/ 80 w 661"/>
                <a:gd name="T11" fmla="*/ 62 h 418"/>
                <a:gd name="T12" fmla="*/ 97 w 661"/>
                <a:gd name="T13" fmla="*/ 42 h 418"/>
                <a:gd name="T14" fmla="*/ 111 w 661"/>
                <a:gd name="T15" fmla="*/ 21 h 418"/>
                <a:gd name="T16" fmla="*/ 122 w 661"/>
                <a:gd name="T17" fmla="*/ 0 h 418"/>
                <a:gd name="T18" fmla="*/ 131 w 661"/>
                <a:gd name="T19" fmla="*/ 43 h 418"/>
                <a:gd name="T20" fmla="*/ 146 w 661"/>
                <a:gd name="T21" fmla="*/ 78 h 418"/>
                <a:gd name="T22" fmla="*/ 164 w 661"/>
                <a:gd name="T23" fmla="*/ 105 h 418"/>
                <a:gd name="T24" fmla="*/ 182 w 661"/>
                <a:gd name="T25" fmla="*/ 130 h 418"/>
                <a:gd name="T26" fmla="*/ 198 w 661"/>
                <a:gd name="T27" fmla="*/ 150 h 418"/>
                <a:gd name="T28" fmla="*/ 212 w 661"/>
                <a:gd name="T29" fmla="*/ 170 h 418"/>
                <a:gd name="T30" fmla="*/ 219 w 661"/>
                <a:gd name="T31" fmla="*/ 189 h 418"/>
                <a:gd name="T32" fmla="*/ 220 w 661"/>
                <a:gd name="T33" fmla="*/ 209 h 418"/>
                <a:gd name="T34" fmla="*/ 195 w 661"/>
                <a:gd name="T35" fmla="*/ 207 h 418"/>
                <a:gd name="T36" fmla="*/ 167 w 661"/>
                <a:gd name="T37" fmla="*/ 206 h 418"/>
                <a:gd name="T38" fmla="*/ 136 w 661"/>
                <a:gd name="T39" fmla="*/ 204 h 418"/>
                <a:gd name="T40" fmla="*/ 104 w 661"/>
                <a:gd name="T41" fmla="*/ 202 h 418"/>
                <a:gd name="T42" fmla="*/ 72 w 661"/>
                <a:gd name="T43" fmla="*/ 198 h 418"/>
                <a:gd name="T44" fmla="*/ 42 w 661"/>
                <a:gd name="T45" fmla="*/ 191 h 418"/>
                <a:gd name="T46" fmla="*/ 18 w 661"/>
                <a:gd name="T47" fmla="*/ 181 h 418"/>
                <a:gd name="T48" fmla="*/ 0 w 661"/>
                <a:gd name="T49" fmla="*/ 168 h 4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418"/>
                <a:gd name="T77" fmla="*/ 661 w 661"/>
                <a:gd name="T78" fmla="*/ 418 h 4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5" name="Freeform 8"/>
            <p:cNvSpPr>
              <a:spLocks/>
            </p:cNvSpPr>
            <p:nvPr/>
          </p:nvSpPr>
          <p:spPr bwMode="auto">
            <a:xfrm>
              <a:off x="5169" y="2643"/>
              <a:ext cx="182" cy="174"/>
            </a:xfrm>
            <a:custGeom>
              <a:avLst/>
              <a:gdLst>
                <a:gd name="T0" fmla="*/ 0 w 547"/>
                <a:gd name="T1" fmla="*/ 139 h 347"/>
                <a:gd name="T2" fmla="*/ 7 w 547"/>
                <a:gd name="T3" fmla="*/ 122 h 347"/>
                <a:gd name="T4" fmla="*/ 20 w 547"/>
                <a:gd name="T5" fmla="*/ 104 h 347"/>
                <a:gd name="T6" fmla="*/ 34 w 547"/>
                <a:gd name="T7" fmla="*/ 86 h 347"/>
                <a:gd name="T8" fmla="*/ 50 w 547"/>
                <a:gd name="T9" fmla="*/ 69 h 347"/>
                <a:gd name="T10" fmla="*/ 66 w 547"/>
                <a:gd name="T11" fmla="*/ 52 h 347"/>
                <a:gd name="T12" fmla="*/ 80 w 547"/>
                <a:gd name="T13" fmla="*/ 35 h 347"/>
                <a:gd name="T14" fmla="*/ 92 w 547"/>
                <a:gd name="T15" fmla="*/ 17 h 347"/>
                <a:gd name="T16" fmla="*/ 100 w 547"/>
                <a:gd name="T17" fmla="*/ 0 h 347"/>
                <a:gd name="T18" fmla="*/ 108 w 547"/>
                <a:gd name="T19" fmla="*/ 35 h 347"/>
                <a:gd name="T20" fmla="*/ 120 w 547"/>
                <a:gd name="T21" fmla="*/ 64 h 347"/>
                <a:gd name="T22" fmla="*/ 135 w 547"/>
                <a:gd name="T23" fmla="*/ 87 h 347"/>
                <a:gd name="T24" fmla="*/ 150 w 547"/>
                <a:gd name="T25" fmla="*/ 107 h 347"/>
                <a:gd name="T26" fmla="*/ 164 w 547"/>
                <a:gd name="T27" fmla="*/ 124 h 347"/>
                <a:gd name="T28" fmla="*/ 175 w 547"/>
                <a:gd name="T29" fmla="*/ 140 h 347"/>
                <a:gd name="T30" fmla="*/ 182 w 547"/>
                <a:gd name="T31" fmla="*/ 156 h 347"/>
                <a:gd name="T32" fmla="*/ 182 w 547"/>
                <a:gd name="T33" fmla="*/ 174 h 347"/>
                <a:gd name="T34" fmla="*/ 162 w 547"/>
                <a:gd name="T35" fmla="*/ 172 h 347"/>
                <a:gd name="T36" fmla="*/ 138 w 547"/>
                <a:gd name="T37" fmla="*/ 171 h 347"/>
                <a:gd name="T38" fmla="*/ 112 w 547"/>
                <a:gd name="T39" fmla="*/ 169 h 347"/>
                <a:gd name="T40" fmla="*/ 86 w 547"/>
                <a:gd name="T41" fmla="*/ 167 h 347"/>
                <a:gd name="T42" fmla="*/ 59 w 547"/>
                <a:gd name="T43" fmla="*/ 163 h 347"/>
                <a:gd name="T44" fmla="*/ 35 w 547"/>
                <a:gd name="T45" fmla="*/ 157 h 347"/>
                <a:gd name="T46" fmla="*/ 14 w 547"/>
                <a:gd name="T47" fmla="*/ 149 h 347"/>
                <a:gd name="T48" fmla="*/ 0 w 547"/>
                <a:gd name="T49" fmla="*/ 139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7"/>
                <a:gd name="T76" fmla="*/ 0 h 347"/>
                <a:gd name="T77" fmla="*/ 547 w 547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6" name="Freeform 9"/>
            <p:cNvSpPr>
              <a:spLocks/>
            </p:cNvSpPr>
            <p:nvPr/>
          </p:nvSpPr>
          <p:spPr bwMode="auto">
            <a:xfrm>
              <a:off x="5186" y="2662"/>
              <a:ext cx="143" cy="137"/>
            </a:xfrm>
            <a:custGeom>
              <a:avLst/>
              <a:gdLst>
                <a:gd name="T0" fmla="*/ 0 w 430"/>
                <a:gd name="T1" fmla="*/ 110 h 274"/>
                <a:gd name="T2" fmla="*/ 6 w 430"/>
                <a:gd name="T3" fmla="*/ 96 h 274"/>
                <a:gd name="T4" fmla="*/ 15 w 430"/>
                <a:gd name="T5" fmla="*/ 82 h 274"/>
                <a:gd name="T6" fmla="*/ 27 w 430"/>
                <a:gd name="T7" fmla="*/ 69 h 274"/>
                <a:gd name="T8" fmla="*/ 39 w 430"/>
                <a:gd name="T9" fmla="*/ 55 h 274"/>
                <a:gd name="T10" fmla="*/ 51 w 430"/>
                <a:gd name="T11" fmla="*/ 41 h 274"/>
                <a:gd name="T12" fmla="*/ 63 w 430"/>
                <a:gd name="T13" fmla="*/ 27 h 274"/>
                <a:gd name="T14" fmla="*/ 72 w 430"/>
                <a:gd name="T15" fmla="*/ 14 h 274"/>
                <a:gd name="T16" fmla="*/ 79 w 430"/>
                <a:gd name="T17" fmla="*/ 0 h 274"/>
                <a:gd name="T18" fmla="*/ 85 w 430"/>
                <a:gd name="T19" fmla="*/ 27 h 274"/>
                <a:gd name="T20" fmla="*/ 95 w 430"/>
                <a:gd name="T21" fmla="*/ 50 h 274"/>
                <a:gd name="T22" fmla="*/ 106 w 430"/>
                <a:gd name="T23" fmla="*/ 69 h 274"/>
                <a:gd name="T24" fmla="*/ 118 w 430"/>
                <a:gd name="T25" fmla="*/ 85 h 274"/>
                <a:gd name="T26" fmla="*/ 128 w 430"/>
                <a:gd name="T27" fmla="*/ 98 h 274"/>
                <a:gd name="T28" fmla="*/ 137 w 430"/>
                <a:gd name="T29" fmla="*/ 110 h 274"/>
                <a:gd name="T30" fmla="*/ 143 w 430"/>
                <a:gd name="T31" fmla="*/ 123 h 274"/>
                <a:gd name="T32" fmla="*/ 143 w 430"/>
                <a:gd name="T33" fmla="*/ 137 h 274"/>
                <a:gd name="T34" fmla="*/ 127 w 430"/>
                <a:gd name="T35" fmla="*/ 136 h 274"/>
                <a:gd name="T36" fmla="*/ 109 w 430"/>
                <a:gd name="T37" fmla="*/ 135 h 274"/>
                <a:gd name="T38" fmla="*/ 88 w 430"/>
                <a:gd name="T39" fmla="*/ 134 h 274"/>
                <a:gd name="T40" fmla="*/ 67 w 430"/>
                <a:gd name="T41" fmla="*/ 132 h 274"/>
                <a:gd name="T42" fmla="*/ 46 w 430"/>
                <a:gd name="T43" fmla="*/ 129 h 274"/>
                <a:gd name="T44" fmla="*/ 27 w 430"/>
                <a:gd name="T45" fmla="*/ 124 h 274"/>
                <a:gd name="T46" fmla="*/ 11 w 430"/>
                <a:gd name="T47" fmla="*/ 117 h 274"/>
                <a:gd name="T48" fmla="*/ 0 w 430"/>
                <a:gd name="T49" fmla="*/ 110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0"/>
                <a:gd name="T76" fmla="*/ 0 h 274"/>
                <a:gd name="T77" fmla="*/ 430 w 430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7" name="Freeform 10"/>
            <p:cNvSpPr>
              <a:spLocks/>
            </p:cNvSpPr>
            <p:nvPr/>
          </p:nvSpPr>
          <p:spPr bwMode="auto">
            <a:xfrm>
              <a:off x="5257" y="1871"/>
              <a:ext cx="86" cy="57"/>
            </a:xfrm>
            <a:custGeom>
              <a:avLst/>
              <a:gdLst>
                <a:gd name="T0" fmla="*/ 85 w 259"/>
                <a:gd name="T1" fmla="*/ 34 h 114"/>
                <a:gd name="T2" fmla="*/ 61 w 259"/>
                <a:gd name="T3" fmla="*/ 47 h 114"/>
                <a:gd name="T4" fmla="*/ 42 w 259"/>
                <a:gd name="T5" fmla="*/ 54 h 114"/>
                <a:gd name="T6" fmla="*/ 26 w 259"/>
                <a:gd name="T7" fmla="*/ 57 h 114"/>
                <a:gd name="T8" fmla="*/ 14 w 259"/>
                <a:gd name="T9" fmla="*/ 56 h 114"/>
                <a:gd name="T10" fmla="*/ 6 w 259"/>
                <a:gd name="T11" fmla="*/ 49 h 114"/>
                <a:gd name="T12" fmla="*/ 1 w 259"/>
                <a:gd name="T13" fmla="*/ 37 h 114"/>
                <a:gd name="T14" fmla="*/ 0 w 259"/>
                <a:gd name="T15" fmla="*/ 21 h 114"/>
                <a:gd name="T16" fmla="*/ 3 w 259"/>
                <a:gd name="T17" fmla="*/ 0 h 114"/>
                <a:gd name="T18" fmla="*/ 7 w 259"/>
                <a:gd name="T19" fmla="*/ 6 h 114"/>
                <a:gd name="T20" fmla="*/ 14 w 259"/>
                <a:gd name="T21" fmla="*/ 11 h 114"/>
                <a:gd name="T22" fmla="*/ 21 w 259"/>
                <a:gd name="T23" fmla="*/ 13 h 114"/>
                <a:gd name="T24" fmla="*/ 30 w 259"/>
                <a:gd name="T25" fmla="*/ 13 h 114"/>
                <a:gd name="T26" fmla="*/ 39 w 259"/>
                <a:gd name="T27" fmla="*/ 12 h 114"/>
                <a:gd name="T28" fmla="*/ 49 w 259"/>
                <a:gd name="T29" fmla="*/ 10 h 114"/>
                <a:gd name="T30" fmla="*/ 60 w 259"/>
                <a:gd name="T31" fmla="*/ 6 h 114"/>
                <a:gd name="T32" fmla="*/ 72 w 259"/>
                <a:gd name="T33" fmla="*/ 2 h 114"/>
                <a:gd name="T34" fmla="*/ 76 w 259"/>
                <a:gd name="T35" fmla="*/ 1 h 114"/>
                <a:gd name="T36" fmla="*/ 80 w 259"/>
                <a:gd name="T37" fmla="*/ 3 h 114"/>
                <a:gd name="T38" fmla="*/ 82 w 259"/>
                <a:gd name="T39" fmla="*/ 5 h 114"/>
                <a:gd name="T40" fmla="*/ 85 w 259"/>
                <a:gd name="T41" fmla="*/ 9 h 114"/>
                <a:gd name="T42" fmla="*/ 86 w 259"/>
                <a:gd name="T43" fmla="*/ 13 h 114"/>
                <a:gd name="T44" fmla="*/ 86 w 259"/>
                <a:gd name="T45" fmla="*/ 19 h 114"/>
                <a:gd name="T46" fmla="*/ 86 w 259"/>
                <a:gd name="T47" fmla="*/ 25 h 114"/>
                <a:gd name="T48" fmla="*/ 85 w 259"/>
                <a:gd name="T49" fmla="*/ 34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9"/>
                <a:gd name="T76" fmla="*/ 0 h 114"/>
                <a:gd name="T77" fmla="*/ 259 w 259"/>
                <a:gd name="T78" fmla="*/ 114 h 1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8" name="Freeform 11"/>
            <p:cNvSpPr>
              <a:spLocks/>
            </p:cNvSpPr>
            <p:nvPr/>
          </p:nvSpPr>
          <p:spPr bwMode="auto">
            <a:xfrm>
              <a:off x="5257" y="1892"/>
              <a:ext cx="115" cy="67"/>
            </a:xfrm>
            <a:custGeom>
              <a:avLst/>
              <a:gdLst>
                <a:gd name="T0" fmla="*/ 115 w 345"/>
                <a:gd name="T1" fmla="*/ 12 h 134"/>
                <a:gd name="T2" fmla="*/ 94 w 345"/>
                <a:gd name="T3" fmla="*/ 37 h 134"/>
                <a:gd name="T4" fmla="*/ 75 w 345"/>
                <a:gd name="T5" fmla="*/ 55 h 134"/>
                <a:gd name="T6" fmla="*/ 58 w 345"/>
                <a:gd name="T7" fmla="*/ 64 h 134"/>
                <a:gd name="T8" fmla="*/ 43 w 345"/>
                <a:gd name="T9" fmla="*/ 67 h 134"/>
                <a:gd name="T10" fmla="*/ 29 w 345"/>
                <a:gd name="T11" fmla="*/ 63 h 134"/>
                <a:gd name="T12" fmla="*/ 18 w 345"/>
                <a:gd name="T13" fmla="*/ 55 h 134"/>
                <a:gd name="T14" fmla="*/ 8 w 345"/>
                <a:gd name="T15" fmla="*/ 41 h 134"/>
                <a:gd name="T16" fmla="*/ 0 w 345"/>
                <a:gd name="T17" fmla="*/ 23 h 134"/>
                <a:gd name="T18" fmla="*/ 10 w 345"/>
                <a:gd name="T19" fmla="*/ 21 h 134"/>
                <a:gd name="T20" fmla="*/ 21 w 345"/>
                <a:gd name="T21" fmla="*/ 20 h 134"/>
                <a:gd name="T22" fmla="*/ 31 w 345"/>
                <a:gd name="T23" fmla="*/ 19 h 134"/>
                <a:gd name="T24" fmla="*/ 42 w 345"/>
                <a:gd name="T25" fmla="*/ 17 h 134"/>
                <a:gd name="T26" fmla="*/ 52 w 345"/>
                <a:gd name="T27" fmla="*/ 15 h 134"/>
                <a:gd name="T28" fmla="*/ 63 w 345"/>
                <a:gd name="T29" fmla="*/ 14 h 134"/>
                <a:gd name="T30" fmla="*/ 74 w 345"/>
                <a:gd name="T31" fmla="*/ 12 h 134"/>
                <a:gd name="T32" fmla="*/ 85 w 345"/>
                <a:gd name="T33" fmla="*/ 11 h 134"/>
                <a:gd name="T34" fmla="*/ 90 w 345"/>
                <a:gd name="T35" fmla="*/ 6 h 134"/>
                <a:gd name="T36" fmla="*/ 94 w 345"/>
                <a:gd name="T37" fmla="*/ 3 h 134"/>
                <a:gd name="T38" fmla="*/ 98 w 345"/>
                <a:gd name="T39" fmla="*/ 1 h 134"/>
                <a:gd name="T40" fmla="*/ 103 w 345"/>
                <a:gd name="T41" fmla="*/ 0 h 134"/>
                <a:gd name="T42" fmla="*/ 106 w 345"/>
                <a:gd name="T43" fmla="*/ 0 h 134"/>
                <a:gd name="T44" fmla="*/ 110 w 345"/>
                <a:gd name="T45" fmla="*/ 2 h 134"/>
                <a:gd name="T46" fmla="*/ 113 w 345"/>
                <a:gd name="T47" fmla="*/ 6 h 134"/>
                <a:gd name="T48" fmla="*/ 115 w 345"/>
                <a:gd name="T49" fmla="*/ 12 h 1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134"/>
                <a:gd name="T77" fmla="*/ 345 w 345"/>
                <a:gd name="T78" fmla="*/ 134 h 1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9" name="Freeform 12"/>
            <p:cNvSpPr>
              <a:spLocks/>
            </p:cNvSpPr>
            <p:nvPr/>
          </p:nvSpPr>
          <p:spPr bwMode="auto">
            <a:xfrm>
              <a:off x="4576" y="2117"/>
              <a:ext cx="756" cy="639"/>
            </a:xfrm>
            <a:custGeom>
              <a:avLst/>
              <a:gdLst>
                <a:gd name="T0" fmla="*/ 734 w 2268"/>
                <a:gd name="T1" fmla="*/ 356 h 1280"/>
                <a:gd name="T2" fmla="*/ 740 w 2268"/>
                <a:gd name="T3" fmla="*/ 257 h 1280"/>
                <a:gd name="T4" fmla="*/ 746 w 2268"/>
                <a:gd name="T5" fmla="*/ 156 h 1280"/>
                <a:gd name="T6" fmla="*/ 753 w 2268"/>
                <a:gd name="T7" fmla="*/ 57 h 1280"/>
                <a:gd name="T8" fmla="*/ 743 w 2268"/>
                <a:gd name="T9" fmla="*/ 1 h 1280"/>
                <a:gd name="T10" fmla="*/ 718 w 2268"/>
                <a:gd name="T11" fmla="*/ 0 h 1280"/>
                <a:gd name="T12" fmla="*/ 692 w 2268"/>
                <a:gd name="T13" fmla="*/ 5 h 1280"/>
                <a:gd name="T14" fmla="*/ 666 w 2268"/>
                <a:gd name="T15" fmla="*/ 6 h 1280"/>
                <a:gd name="T16" fmla="*/ 586 w 2268"/>
                <a:gd name="T17" fmla="*/ 10 h 1280"/>
                <a:gd name="T18" fmla="*/ 450 w 2268"/>
                <a:gd name="T19" fmla="*/ 23 h 1280"/>
                <a:gd name="T20" fmla="*/ 314 w 2268"/>
                <a:gd name="T21" fmla="*/ 36 h 1280"/>
                <a:gd name="T22" fmla="*/ 178 w 2268"/>
                <a:gd name="T23" fmla="*/ 50 h 1280"/>
                <a:gd name="T24" fmla="*/ 95 w 2268"/>
                <a:gd name="T25" fmla="*/ 62 h 1280"/>
                <a:gd name="T26" fmla="*/ 69 w 2268"/>
                <a:gd name="T27" fmla="*/ 76 h 1280"/>
                <a:gd name="T28" fmla="*/ 44 w 2268"/>
                <a:gd name="T29" fmla="*/ 91 h 1280"/>
                <a:gd name="T30" fmla="*/ 16 w 2268"/>
                <a:gd name="T31" fmla="*/ 104 h 1280"/>
                <a:gd name="T32" fmla="*/ 9 w 2268"/>
                <a:gd name="T33" fmla="*/ 134 h 1280"/>
                <a:gd name="T34" fmla="*/ 28 w 2268"/>
                <a:gd name="T35" fmla="*/ 189 h 1280"/>
                <a:gd name="T36" fmla="*/ 46 w 2268"/>
                <a:gd name="T37" fmla="*/ 244 h 1280"/>
                <a:gd name="T38" fmla="*/ 65 w 2268"/>
                <a:gd name="T39" fmla="*/ 299 h 1280"/>
                <a:gd name="T40" fmla="*/ 62 w 2268"/>
                <a:gd name="T41" fmla="*/ 372 h 1280"/>
                <a:gd name="T42" fmla="*/ 54 w 2268"/>
                <a:gd name="T43" fmla="*/ 455 h 1280"/>
                <a:gd name="T44" fmla="*/ 65 w 2268"/>
                <a:gd name="T45" fmla="*/ 527 h 1280"/>
                <a:gd name="T46" fmla="*/ 87 w 2268"/>
                <a:gd name="T47" fmla="*/ 592 h 1280"/>
                <a:gd name="T48" fmla="*/ 136 w 2268"/>
                <a:gd name="T49" fmla="*/ 627 h 1280"/>
                <a:gd name="T50" fmla="*/ 205 w 2268"/>
                <a:gd name="T51" fmla="*/ 634 h 1280"/>
                <a:gd name="T52" fmla="*/ 275 w 2268"/>
                <a:gd name="T53" fmla="*/ 639 h 1280"/>
                <a:gd name="T54" fmla="*/ 347 w 2268"/>
                <a:gd name="T55" fmla="*/ 637 h 1280"/>
                <a:gd name="T56" fmla="*/ 441 w 2268"/>
                <a:gd name="T57" fmla="*/ 584 h 1280"/>
                <a:gd name="T58" fmla="*/ 531 w 2268"/>
                <a:gd name="T59" fmla="*/ 546 h 1280"/>
                <a:gd name="T60" fmla="*/ 599 w 2268"/>
                <a:gd name="T61" fmla="*/ 554 h 1280"/>
                <a:gd name="T62" fmla="*/ 659 w 2268"/>
                <a:gd name="T63" fmla="*/ 565 h 1280"/>
                <a:gd name="T64" fmla="*/ 695 w 2268"/>
                <a:gd name="T65" fmla="*/ 538 h 1280"/>
                <a:gd name="T66" fmla="*/ 701 w 2268"/>
                <a:gd name="T67" fmla="*/ 501 h 1280"/>
                <a:gd name="T68" fmla="*/ 708 w 2268"/>
                <a:gd name="T69" fmla="*/ 463 h 1280"/>
                <a:gd name="T70" fmla="*/ 721 w 2268"/>
                <a:gd name="T71" fmla="*/ 426 h 1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68"/>
                <a:gd name="T109" fmla="*/ 0 h 1280"/>
                <a:gd name="T110" fmla="*/ 2268 w 2268"/>
                <a:gd name="T111" fmla="*/ 1280 h 12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0" name="Freeform 13"/>
            <p:cNvSpPr>
              <a:spLocks/>
            </p:cNvSpPr>
            <p:nvPr/>
          </p:nvSpPr>
          <p:spPr bwMode="auto">
            <a:xfrm>
              <a:off x="4584" y="2122"/>
              <a:ext cx="740" cy="623"/>
            </a:xfrm>
            <a:custGeom>
              <a:avLst/>
              <a:gdLst>
                <a:gd name="T0" fmla="*/ 708 w 2220"/>
                <a:gd name="T1" fmla="*/ 338 h 1244"/>
                <a:gd name="T2" fmla="*/ 717 w 2220"/>
                <a:gd name="T3" fmla="*/ 244 h 1244"/>
                <a:gd name="T4" fmla="*/ 727 w 2220"/>
                <a:gd name="T5" fmla="*/ 149 h 1244"/>
                <a:gd name="T6" fmla="*/ 736 w 2220"/>
                <a:gd name="T7" fmla="*/ 54 h 1244"/>
                <a:gd name="T8" fmla="*/ 728 w 2220"/>
                <a:gd name="T9" fmla="*/ 2 h 1244"/>
                <a:gd name="T10" fmla="*/ 700 w 2220"/>
                <a:gd name="T11" fmla="*/ 1 h 1244"/>
                <a:gd name="T12" fmla="*/ 671 w 2220"/>
                <a:gd name="T13" fmla="*/ 4 h 1244"/>
                <a:gd name="T14" fmla="*/ 644 w 2220"/>
                <a:gd name="T15" fmla="*/ 5 h 1244"/>
                <a:gd name="T16" fmla="*/ 567 w 2220"/>
                <a:gd name="T17" fmla="*/ 8 h 1244"/>
                <a:gd name="T18" fmla="*/ 438 w 2220"/>
                <a:gd name="T19" fmla="*/ 21 h 1244"/>
                <a:gd name="T20" fmla="*/ 309 w 2220"/>
                <a:gd name="T21" fmla="*/ 33 h 1244"/>
                <a:gd name="T22" fmla="*/ 181 w 2220"/>
                <a:gd name="T23" fmla="*/ 47 h 1244"/>
                <a:gd name="T24" fmla="*/ 101 w 2220"/>
                <a:gd name="T25" fmla="*/ 57 h 1244"/>
                <a:gd name="T26" fmla="*/ 73 w 2220"/>
                <a:gd name="T27" fmla="*/ 71 h 1244"/>
                <a:gd name="T28" fmla="*/ 45 w 2220"/>
                <a:gd name="T29" fmla="*/ 88 h 1244"/>
                <a:gd name="T30" fmla="*/ 15 w 2220"/>
                <a:gd name="T31" fmla="*/ 101 h 1244"/>
                <a:gd name="T32" fmla="*/ 8 w 2220"/>
                <a:gd name="T33" fmla="*/ 129 h 1244"/>
                <a:gd name="T34" fmla="*/ 26 w 2220"/>
                <a:gd name="T35" fmla="*/ 182 h 1244"/>
                <a:gd name="T36" fmla="*/ 43 w 2220"/>
                <a:gd name="T37" fmla="*/ 233 h 1244"/>
                <a:gd name="T38" fmla="*/ 61 w 2220"/>
                <a:gd name="T39" fmla="*/ 285 h 1244"/>
                <a:gd name="T40" fmla="*/ 59 w 2220"/>
                <a:gd name="T41" fmla="*/ 356 h 1244"/>
                <a:gd name="T42" fmla="*/ 55 w 2220"/>
                <a:gd name="T43" fmla="*/ 433 h 1244"/>
                <a:gd name="T44" fmla="*/ 69 w 2220"/>
                <a:gd name="T45" fmla="*/ 501 h 1244"/>
                <a:gd name="T46" fmla="*/ 94 w 2220"/>
                <a:gd name="T47" fmla="*/ 561 h 1244"/>
                <a:gd name="T48" fmla="*/ 141 w 2220"/>
                <a:gd name="T49" fmla="*/ 595 h 1244"/>
                <a:gd name="T50" fmla="*/ 205 w 2220"/>
                <a:gd name="T51" fmla="*/ 608 h 1244"/>
                <a:gd name="T52" fmla="*/ 271 w 2220"/>
                <a:gd name="T53" fmla="*/ 620 h 1244"/>
                <a:gd name="T54" fmla="*/ 339 w 2220"/>
                <a:gd name="T55" fmla="*/ 623 h 1244"/>
                <a:gd name="T56" fmla="*/ 428 w 2220"/>
                <a:gd name="T57" fmla="*/ 573 h 1244"/>
                <a:gd name="T58" fmla="*/ 515 w 2220"/>
                <a:gd name="T59" fmla="*/ 532 h 1244"/>
                <a:gd name="T60" fmla="*/ 579 w 2220"/>
                <a:gd name="T61" fmla="*/ 531 h 1244"/>
                <a:gd name="T62" fmla="*/ 636 w 2220"/>
                <a:gd name="T63" fmla="*/ 535 h 1244"/>
                <a:gd name="T64" fmla="*/ 670 w 2220"/>
                <a:gd name="T65" fmla="*/ 510 h 1244"/>
                <a:gd name="T66" fmla="*/ 676 w 2220"/>
                <a:gd name="T67" fmla="*/ 474 h 1244"/>
                <a:gd name="T68" fmla="*/ 684 w 2220"/>
                <a:gd name="T69" fmla="*/ 439 h 1244"/>
                <a:gd name="T70" fmla="*/ 695 w 2220"/>
                <a:gd name="T71" fmla="*/ 403 h 12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20"/>
                <a:gd name="T109" fmla="*/ 0 h 1244"/>
                <a:gd name="T110" fmla="*/ 2220 w 2220"/>
                <a:gd name="T111" fmla="*/ 1244 h 12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1" name="Freeform 14"/>
            <p:cNvSpPr>
              <a:spLocks/>
            </p:cNvSpPr>
            <p:nvPr/>
          </p:nvSpPr>
          <p:spPr bwMode="auto">
            <a:xfrm>
              <a:off x="4592" y="2128"/>
              <a:ext cx="724" cy="607"/>
            </a:xfrm>
            <a:custGeom>
              <a:avLst/>
              <a:gdLst>
                <a:gd name="T0" fmla="*/ 682 w 2172"/>
                <a:gd name="T1" fmla="*/ 317 h 1216"/>
                <a:gd name="T2" fmla="*/ 694 w 2172"/>
                <a:gd name="T3" fmla="*/ 229 h 1216"/>
                <a:gd name="T4" fmla="*/ 708 w 2172"/>
                <a:gd name="T5" fmla="*/ 141 h 1216"/>
                <a:gd name="T6" fmla="*/ 720 w 2172"/>
                <a:gd name="T7" fmla="*/ 53 h 1216"/>
                <a:gd name="T8" fmla="*/ 712 w 2172"/>
                <a:gd name="T9" fmla="*/ 2 h 1216"/>
                <a:gd name="T10" fmla="*/ 683 w 2172"/>
                <a:gd name="T11" fmla="*/ 0 h 1216"/>
                <a:gd name="T12" fmla="*/ 650 w 2172"/>
                <a:gd name="T13" fmla="*/ 3 h 1216"/>
                <a:gd name="T14" fmla="*/ 621 w 2172"/>
                <a:gd name="T15" fmla="*/ 4 h 1216"/>
                <a:gd name="T16" fmla="*/ 548 w 2172"/>
                <a:gd name="T17" fmla="*/ 7 h 1216"/>
                <a:gd name="T18" fmla="*/ 426 w 2172"/>
                <a:gd name="T19" fmla="*/ 19 h 1216"/>
                <a:gd name="T20" fmla="*/ 305 w 2172"/>
                <a:gd name="T21" fmla="*/ 31 h 1216"/>
                <a:gd name="T22" fmla="*/ 183 w 2172"/>
                <a:gd name="T23" fmla="*/ 42 h 1216"/>
                <a:gd name="T24" fmla="*/ 108 w 2172"/>
                <a:gd name="T25" fmla="*/ 53 h 1216"/>
                <a:gd name="T26" fmla="*/ 77 w 2172"/>
                <a:gd name="T27" fmla="*/ 68 h 1216"/>
                <a:gd name="T28" fmla="*/ 46 w 2172"/>
                <a:gd name="T29" fmla="*/ 85 h 1216"/>
                <a:gd name="T30" fmla="*/ 15 w 2172"/>
                <a:gd name="T31" fmla="*/ 98 h 1216"/>
                <a:gd name="T32" fmla="*/ 8 w 2172"/>
                <a:gd name="T33" fmla="*/ 126 h 1216"/>
                <a:gd name="T34" fmla="*/ 24 w 2172"/>
                <a:gd name="T35" fmla="*/ 175 h 1216"/>
                <a:gd name="T36" fmla="*/ 41 w 2172"/>
                <a:gd name="T37" fmla="*/ 224 h 1216"/>
                <a:gd name="T38" fmla="*/ 58 w 2172"/>
                <a:gd name="T39" fmla="*/ 273 h 1216"/>
                <a:gd name="T40" fmla="*/ 56 w 2172"/>
                <a:gd name="T41" fmla="*/ 339 h 1216"/>
                <a:gd name="T42" fmla="*/ 56 w 2172"/>
                <a:gd name="T43" fmla="*/ 411 h 1216"/>
                <a:gd name="T44" fmla="*/ 74 w 2172"/>
                <a:gd name="T45" fmla="*/ 473 h 1216"/>
                <a:gd name="T46" fmla="*/ 101 w 2172"/>
                <a:gd name="T47" fmla="*/ 529 h 1216"/>
                <a:gd name="T48" fmla="*/ 145 w 2172"/>
                <a:gd name="T49" fmla="*/ 561 h 1216"/>
                <a:gd name="T50" fmla="*/ 206 w 2172"/>
                <a:gd name="T51" fmla="*/ 579 h 1216"/>
                <a:gd name="T52" fmla="*/ 268 w 2172"/>
                <a:gd name="T53" fmla="*/ 598 h 1216"/>
                <a:gd name="T54" fmla="*/ 331 w 2172"/>
                <a:gd name="T55" fmla="*/ 607 h 1216"/>
                <a:gd name="T56" fmla="*/ 416 w 2172"/>
                <a:gd name="T57" fmla="*/ 560 h 1216"/>
                <a:gd name="T58" fmla="*/ 497 w 2172"/>
                <a:gd name="T59" fmla="*/ 515 h 1216"/>
                <a:gd name="T60" fmla="*/ 558 w 2172"/>
                <a:gd name="T61" fmla="*/ 507 h 1216"/>
                <a:gd name="T62" fmla="*/ 613 w 2172"/>
                <a:gd name="T63" fmla="*/ 505 h 1216"/>
                <a:gd name="T64" fmla="*/ 645 w 2172"/>
                <a:gd name="T65" fmla="*/ 480 h 1216"/>
                <a:gd name="T66" fmla="*/ 651 w 2172"/>
                <a:gd name="T67" fmla="*/ 446 h 1216"/>
                <a:gd name="T68" fmla="*/ 658 w 2172"/>
                <a:gd name="T69" fmla="*/ 412 h 1216"/>
                <a:gd name="T70" fmla="*/ 669 w 2172"/>
                <a:gd name="T71" fmla="*/ 379 h 12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72"/>
                <a:gd name="T109" fmla="*/ 0 h 1216"/>
                <a:gd name="T110" fmla="*/ 2172 w 2172"/>
                <a:gd name="T111" fmla="*/ 1216 h 12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2" name="Freeform 15"/>
            <p:cNvSpPr>
              <a:spLocks/>
            </p:cNvSpPr>
            <p:nvPr/>
          </p:nvSpPr>
          <p:spPr bwMode="auto">
            <a:xfrm>
              <a:off x="4600" y="2133"/>
              <a:ext cx="708" cy="593"/>
            </a:xfrm>
            <a:custGeom>
              <a:avLst/>
              <a:gdLst>
                <a:gd name="T0" fmla="*/ 656 w 2124"/>
                <a:gd name="T1" fmla="*/ 298 h 1187"/>
                <a:gd name="T2" fmla="*/ 670 w 2124"/>
                <a:gd name="T3" fmla="*/ 216 h 1187"/>
                <a:gd name="T4" fmla="*/ 689 w 2124"/>
                <a:gd name="T5" fmla="*/ 133 h 1187"/>
                <a:gd name="T6" fmla="*/ 703 w 2124"/>
                <a:gd name="T7" fmla="*/ 50 h 1187"/>
                <a:gd name="T8" fmla="*/ 696 w 2124"/>
                <a:gd name="T9" fmla="*/ 4 h 1187"/>
                <a:gd name="T10" fmla="*/ 665 w 2124"/>
                <a:gd name="T11" fmla="*/ 1 h 1187"/>
                <a:gd name="T12" fmla="*/ 630 w 2124"/>
                <a:gd name="T13" fmla="*/ 3 h 1187"/>
                <a:gd name="T14" fmla="*/ 599 w 2124"/>
                <a:gd name="T15" fmla="*/ 2 h 1187"/>
                <a:gd name="T16" fmla="*/ 530 w 2124"/>
                <a:gd name="T17" fmla="*/ 5 h 1187"/>
                <a:gd name="T18" fmla="*/ 415 w 2124"/>
                <a:gd name="T19" fmla="*/ 16 h 1187"/>
                <a:gd name="T20" fmla="*/ 300 w 2124"/>
                <a:gd name="T21" fmla="*/ 27 h 1187"/>
                <a:gd name="T22" fmla="*/ 185 w 2124"/>
                <a:gd name="T23" fmla="*/ 39 h 1187"/>
                <a:gd name="T24" fmla="*/ 114 w 2124"/>
                <a:gd name="T25" fmla="*/ 49 h 1187"/>
                <a:gd name="T26" fmla="*/ 82 w 2124"/>
                <a:gd name="T27" fmla="*/ 64 h 1187"/>
                <a:gd name="T28" fmla="*/ 48 w 2124"/>
                <a:gd name="T29" fmla="*/ 83 h 1187"/>
                <a:gd name="T30" fmla="*/ 14 w 2124"/>
                <a:gd name="T31" fmla="*/ 96 h 1187"/>
                <a:gd name="T32" fmla="*/ 7 w 2124"/>
                <a:gd name="T33" fmla="*/ 122 h 1187"/>
                <a:gd name="T34" fmla="*/ 23 w 2124"/>
                <a:gd name="T35" fmla="*/ 168 h 1187"/>
                <a:gd name="T36" fmla="*/ 38 w 2124"/>
                <a:gd name="T37" fmla="*/ 214 h 1187"/>
                <a:gd name="T38" fmla="*/ 54 w 2124"/>
                <a:gd name="T39" fmla="*/ 261 h 1187"/>
                <a:gd name="T40" fmla="*/ 53 w 2124"/>
                <a:gd name="T41" fmla="*/ 323 h 1187"/>
                <a:gd name="T42" fmla="*/ 57 w 2124"/>
                <a:gd name="T43" fmla="*/ 389 h 1187"/>
                <a:gd name="T44" fmla="*/ 78 w 2124"/>
                <a:gd name="T45" fmla="*/ 446 h 1187"/>
                <a:gd name="T46" fmla="*/ 107 w 2124"/>
                <a:gd name="T47" fmla="*/ 498 h 1187"/>
                <a:gd name="T48" fmla="*/ 149 w 2124"/>
                <a:gd name="T49" fmla="*/ 528 h 1187"/>
                <a:gd name="T50" fmla="*/ 206 w 2124"/>
                <a:gd name="T51" fmla="*/ 551 h 1187"/>
                <a:gd name="T52" fmla="*/ 264 w 2124"/>
                <a:gd name="T53" fmla="*/ 577 h 1187"/>
                <a:gd name="T54" fmla="*/ 323 w 2124"/>
                <a:gd name="T55" fmla="*/ 593 h 1187"/>
                <a:gd name="T56" fmla="*/ 403 w 2124"/>
                <a:gd name="T57" fmla="*/ 548 h 1187"/>
                <a:gd name="T58" fmla="*/ 480 w 2124"/>
                <a:gd name="T59" fmla="*/ 500 h 1187"/>
                <a:gd name="T60" fmla="*/ 539 w 2124"/>
                <a:gd name="T61" fmla="*/ 484 h 1187"/>
                <a:gd name="T62" fmla="*/ 590 w 2124"/>
                <a:gd name="T63" fmla="*/ 476 h 1187"/>
                <a:gd name="T64" fmla="*/ 621 w 2124"/>
                <a:gd name="T65" fmla="*/ 451 h 1187"/>
                <a:gd name="T66" fmla="*/ 627 w 2124"/>
                <a:gd name="T67" fmla="*/ 419 h 1187"/>
                <a:gd name="T68" fmla="*/ 633 w 2124"/>
                <a:gd name="T69" fmla="*/ 387 h 1187"/>
                <a:gd name="T70" fmla="*/ 643 w 2124"/>
                <a:gd name="T71" fmla="*/ 356 h 11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24"/>
                <a:gd name="T109" fmla="*/ 0 h 1187"/>
                <a:gd name="T110" fmla="*/ 2124 w 2124"/>
                <a:gd name="T111" fmla="*/ 1187 h 118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3" name="Freeform 16"/>
            <p:cNvSpPr>
              <a:spLocks/>
            </p:cNvSpPr>
            <p:nvPr/>
          </p:nvSpPr>
          <p:spPr bwMode="auto">
            <a:xfrm>
              <a:off x="4600" y="2199"/>
              <a:ext cx="125" cy="191"/>
            </a:xfrm>
            <a:custGeom>
              <a:avLst/>
              <a:gdLst>
                <a:gd name="T0" fmla="*/ 125 w 374"/>
                <a:gd name="T1" fmla="*/ 32 h 381"/>
                <a:gd name="T2" fmla="*/ 124 w 374"/>
                <a:gd name="T3" fmla="*/ 35 h 381"/>
                <a:gd name="T4" fmla="*/ 122 w 374"/>
                <a:gd name="T5" fmla="*/ 46 h 381"/>
                <a:gd name="T6" fmla="*/ 117 w 374"/>
                <a:gd name="T7" fmla="*/ 60 h 381"/>
                <a:gd name="T8" fmla="*/ 113 w 374"/>
                <a:gd name="T9" fmla="*/ 79 h 381"/>
                <a:gd name="T10" fmla="*/ 106 w 374"/>
                <a:gd name="T11" fmla="*/ 99 h 381"/>
                <a:gd name="T12" fmla="*/ 99 w 374"/>
                <a:gd name="T13" fmla="*/ 119 h 381"/>
                <a:gd name="T14" fmla="*/ 90 w 374"/>
                <a:gd name="T15" fmla="*/ 137 h 381"/>
                <a:gd name="T16" fmla="*/ 81 w 374"/>
                <a:gd name="T17" fmla="*/ 154 h 381"/>
                <a:gd name="T18" fmla="*/ 72 w 374"/>
                <a:gd name="T19" fmla="*/ 165 h 381"/>
                <a:gd name="T20" fmla="*/ 65 w 374"/>
                <a:gd name="T21" fmla="*/ 174 h 381"/>
                <a:gd name="T22" fmla="*/ 60 w 374"/>
                <a:gd name="T23" fmla="*/ 181 h 381"/>
                <a:gd name="T24" fmla="*/ 57 w 374"/>
                <a:gd name="T25" fmla="*/ 186 h 381"/>
                <a:gd name="T26" fmla="*/ 55 w 374"/>
                <a:gd name="T27" fmla="*/ 188 h 381"/>
                <a:gd name="T28" fmla="*/ 54 w 374"/>
                <a:gd name="T29" fmla="*/ 190 h 381"/>
                <a:gd name="T30" fmla="*/ 54 w 374"/>
                <a:gd name="T31" fmla="*/ 191 h 381"/>
                <a:gd name="T32" fmla="*/ 0 w 374"/>
                <a:gd name="T33" fmla="*/ 62 h 381"/>
                <a:gd name="T34" fmla="*/ 4 w 374"/>
                <a:gd name="T35" fmla="*/ 57 h 381"/>
                <a:gd name="T36" fmla="*/ 16 w 374"/>
                <a:gd name="T37" fmla="*/ 45 h 381"/>
                <a:gd name="T38" fmla="*/ 32 w 374"/>
                <a:gd name="T39" fmla="*/ 30 h 381"/>
                <a:gd name="T40" fmla="*/ 53 w 374"/>
                <a:gd name="T41" fmla="*/ 15 h 381"/>
                <a:gd name="T42" fmla="*/ 75 w 374"/>
                <a:gd name="T43" fmla="*/ 3 h 381"/>
                <a:gd name="T44" fmla="*/ 95 w 374"/>
                <a:gd name="T45" fmla="*/ 0 h 381"/>
                <a:gd name="T46" fmla="*/ 112 w 374"/>
                <a:gd name="T47" fmla="*/ 8 h 381"/>
                <a:gd name="T48" fmla="*/ 125 w 374"/>
                <a:gd name="T49" fmla="*/ 32 h 3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4"/>
                <a:gd name="T76" fmla="*/ 0 h 381"/>
                <a:gd name="T77" fmla="*/ 374 w 374"/>
                <a:gd name="T78" fmla="*/ 381 h 3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4" name="Freeform 17"/>
            <p:cNvSpPr>
              <a:spLocks/>
            </p:cNvSpPr>
            <p:nvPr/>
          </p:nvSpPr>
          <p:spPr bwMode="auto">
            <a:xfrm>
              <a:off x="4639" y="2329"/>
              <a:ext cx="292" cy="237"/>
            </a:xfrm>
            <a:custGeom>
              <a:avLst/>
              <a:gdLst>
                <a:gd name="T0" fmla="*/ 132 w 875"/>
                <a:gd name="T1" fmla="*/ 0 h 474"/>
                <a:gd name="T2" fmla="*/ 128 w 875"/>
                <a:gd name="T3" fmla="*/ 4 h 474"/>
                <a:gd name="T4" fmla="*/ 119 w 875"/>
                <a:gd name="T5" fmla="*/ 16 h 474"/>
                <a:gd name="T6" fmla="*/ 106 w 875"/>
                <a:gd name="T7" fmla="*/ 33 h 474"/>
                <a:gd name="T8" fmla="*/ 91 w 875"/>
                <a:gd name="T9" fmla="*/ 53 h 474"/>
                <a:gd name="T10" fmla="*/ 73 w 875"/>
                <a:gd name="T11" fmla="*/ 74 h 474"/>
                <a:gd name="T12" fmla="*/ 56 w 875"/>
                <a:gd name="T13" fmla="*/ 92 h 474"/>
                <a:gd name="T14" fmla="*/ 41 w 875"/>
                <a:gd name="T15" fmla="*/ 107 h 474"/>
                <a:gd name="T16" fmla="*/ 29 w 875"/>
                <a:gd name="T17" fmla="*/ 116 h 474"/>
                <a:gd name="T18" fmla="*/ 19 w 875"/>
                <a:gd name="T19" fmla="*/ 121 h 474"/>
                <a:gd name="T20" fmla="*/ 12 w 875"/>
                <a:gd name="T21" fmla="*/ 129 h 474"/>
                <a:gd name="T22" fmla="*/ 6 w 875"/>
                <a:gd name="T23" fmla="*/ 138 h 474"/>
                <a:gd name="T24" fmla="*/ 3 w 875"/>
                <a:gd name="T25" fmla="*/ 147 h 474"/>
                <a:gd name="T26" fmla="*/ 1 w 875"/>
                <a:gd name="T27" fmla="*/ 156 h 474"/>
                <a:gd name="T28" fmla="*/ 0 w 875"/>
                <a:gd name="T29" fmla="*/ 164 h 474"/>
                <a:gd name="T30" fmla="*/ 0 w 875"/>
                <a:gd name="T31" fmla="*/ 168 h 474"/>
                <a:gd name="T32" fmla="*/ 0 w 875"/>
                <a:gd name="T33" fmla="*/ 171 h 474"/>
                <a:gd name="T34" fmla="*/ 173 w 875"/>
                <a:gd name="T35" fmla="*/ 196 h 474"/>
                <a:gd name="T36" fmla="*/ 292 w 875"/>
                <a:gd name="T37" fmla="*/ 237 h 474"/>
                <a:gd name="T38" fmla="*/ 284 w 875"/>
                <a:gd name="T39" fmla="*/ 233 h 474"/>
                <a:gd name="T40" fmla="*/ 265 w 875"/>
                <a:gd name="T41" fmla="*/ 220 h 474"/>
                <a:gd name="T42" fmla="*/ 238 w 875"/>
                <a:gd name="T43" fmla="*/ 200 h 474"/>
                <a:gd name="T44" fmla="*/ 208 w 875"/>
                <a:gd name="T45" fmla="*/ 172 h 474"/>
                <a:gd name="T46" fmla="*/ 177 w 875"/>
                <a:gd name="T47" fmla="*/ 138 h 474"/>
                <a:gd name="T48" fmla="*/ 152 w 875"/>
                <a:gd name="T49" fmla="*/ 97 h 474"/>
                <a:gd name="T50" fmla="*/ 135 w 875"/>
                <a:gd name="T51" fmla="*/ 51 h 474"/>
                <a:gd name="T52" fmla="*/ 132 w 875"/>
                <a:gd name="T53" fmla="*/ 0 h 4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5"/>
                <a:gd name="T82" fmla="*/ 0 h 474"/>
                <a:gd name="T83" fmla="*/ 875 w 875"/>
                <a:gd name="T84" fmla="*/ 474 h 4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5" name="Freeform 18"/>
            <p:cNvSpPr>
              <a:spLocks/>
            </p:cNvSpPr>
            <p:nvPr/>
          </p:nvSpPr>
          <p:spPr bwMode="auto">
            <a:xfrm>
              <a:off x="5025" y="2253"/>
              <a:ext cx="235" cy="285"/>
            </a:xfrm>
            <a:custGeom>
              <a:avLst/>
              <a:gdLst>
                <a:gd name="T0" fmla="*/ 0 w 705"/>
                <a:gd name="T1" fmla="*/ 285 h 571"/>
                <a:gd name="T2" fmla="*/ 235 w 705"/>
                <a:gd name="T3" fmla="*/ 130 h 571"/>
                <a:gd name="T4" fmla="*/ 224 w 705"/>
                <a:gd name="T5" fmla="*/ 0 h 571"/>
                <a:gd name="T6" fmla="*/ 110 w 705"/>
                <a:gd name="T7" fmla="*/ 5 h 571"/>
                <a:gd name="T8" fmla="*/ 108 w 705"/>
                <a:gd name="T9" fmla="*/ 13 h 571"/>
                <a:gd name="T10" fmla="*/ 103 w 705"/>
                <a:gd name="T11" fmla="*/ 38 h 571"/>
                <a:gd name="T12" fmla="*/ 94 w 705"/>
                <a:gd name="T13" fmla="*/ 74 h 571"/>
                <a:gd name="T14" fmla="*/ 82 w 705"/>
                <a:gd name="T15" fmla="*/ 119 h 571"/>
                <a:gd name="T16" fmla="*/ 66 w 705"/>
                <a:gd name="T17" fmla="*/ 165 h 571"/>
                <a:gd name="T18" fmla="*/ 48 w 705"/>
                <a:gd name="T19" fmla="*/ 211 h 571"/>
                <a:gd name="T20" fmla="*/ 25 w 705"/>
                <a:gd name="T21" fmla="*/ 252 h 571"/>
                <a:gd name="T22" fmla="*/ 0 w 705"/>
                <a:gd name="T23" fmla="*/ 285 h 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5"/>
                <a:gd name="T37" fmla="*/ 0 h 571"/>
                <a:gd name="T38" fmla="*/ 705 w 705"/>
                <a:gd name="T39" fmla="*/ 571 h 57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6" name="Freeform 19"/>
            <p:cNvSpPr>
              <a:spLocks/>
            </p:cNvSpPr>
            <p:nvPr/>
          </p:nvSpPr>
          <p:spPr bwMode="auto">
            <a:xfrm>
              <a:off x="4653" y="2481"/>
              <a:ext cx="612" cy="203"/>
            </a:xfrm>
            <a:custGeom>
              <a:avLst/>
              <a:gdLst>
                <a:gd name="T0" fmla="*/ 586 w 1835"/>
                <a:gd name="T1" fmla="*/ 128 h 407"/>
                <a:gd name="T2" fmla="*/ 588 w 1835"/>
                <a:gd name="T3" fmla="*/ 118 h 407"/>
                <a:gd name="T4" fmla="*/ 592 w 1835"/>
                <a:gd name="T5" fmla="*/ 110 h 407"/>
                <a:gd name="T6" fmla="*/ 595 w 1835"/>
                <a:gd name="T7" fmla="*/ 101 h 407"/>
                <a:gd name="T8" fmla="*/ 599 w 1835"/>
                <a:gd name="T9" fmla="*/ 94 h 407"/>
                <a:gd name="T10" fmla="*/ 602 w 1835"/>
                <a:gd name="T11" fmla="*/ 85 h 407"/>
                <a:gd name="T12" fmla="*/ 605 w 1835"/>
                <a:gd name="T13" fmla="*/ 77 h 407"/>
                <a:gd name="T14" fmla="*/ 608 w 1835"/>
                <a:gd name="T15" fmla="*/ 68 h 407"/>
                <a:gd name="T16" fmla="*/ 612 w 1835"/>
                <a:gd name="T17" fmla="*/ 60 h 407"/>
                <a:gd name="T18" fmla="*/ 611 w 1835"/>
                <a:gd name="T19" fmla="*/ 57 h 407"/>
                <a:gd name="T20" fmla="*/ 608 w 1835"/>
                <a:gd name="T21" fmla="*/ 50 h 407"/>
                <a:gd name="T22" fmla="*/ 603 w 1835"/>
                <a:gd name="T23" fmla="*/ 39 h 407"/>
                <a:gd name="T24" fmla="*/ 596 w 1835"/>
                <a:gd name="T25" fmla="*/ 28 h 407"/>
                <a:gd name="T26" fmla="*/ 585 w 1835"/>
                <a:gd name="T27" fmla="*/ 17 h 407"/>
                <a:gd name="T28" fmla="*/ 571 w 1835"/>
                <a:gd name="T29" fmla="*/ 7 h 407"/>
                <a:gd name="T30" fmla="*/ 553 w 1835"/>
                <a:gd name="T31" fmla="*/ 0 h 407"/>
                <a:gd name="T32" fmla="*/ 530 w 1835"/>
                <a:gd name="T33" fmla="*/ 0 h 407"/>
                <a:gd name="T34" fmla="*/ 495 w 1835"/>
                <a:gd name="T35" fmla="*/ 4 h 407"/>
                <a:gd name="T36" fmla="*/ 460 w 1835"/>
                <a:gd name="T37" fmla="*/ 17 h 407"/>
                <a:gd name="T38" fmla="*/ 426 w 1835"/>
                <a:gd name="T39" fmla="*/ 34 h 407"/>
                <a:gd name="T40" fmla="*/ 393 w 1835"/>
                <a:gd name="T41" fmla="*/ 57 h 407"/>
                <a:gd name="T42" fmla="*/ 359 w 1835"/>
                <a:gd name="T43" fmla="*/ 82 h 407"/>
                <a:gd name="T44" fmla="*/ 327 w 1835"/>
                <a:gd name="T45" fmla="*/ 109 h 407"/>
                <a:gd name="T46" fmla="*/ 296 w 1835"/>
                <a:gd name="T47" fmla="*/ 137 h 407"/>
                <a:gd name="T48" fmla="*/ 267 w 1835"/>
                <a:gd name="T49" fmla="*/ 164 h 407"/>
                <a:gd name="T50" fmla="*/ 235 w 1835"/>
                <a:gd name="T51" fmla="*/ 146 h 407"/>
                <a:gd name="T52" fmla="*/ 204 w 1835"/>
                <a:gd name="T53" fmla="*/ 130 h 407"/>
                <a:gd name="T54" fmla="*/ 172 w 1835"/>
                <a:gd name="T55" fmla="*/ 113 h 407"/>
                <a:gd name="T56" fmla="*/ 141 w 1835"/>
                <a:gd name="T57" fmla="*/ 97 h 407"/>
                <a:gd name="T58" fmla="*/ 109 w 1835"/>
                <a:gd name="T59" fmla="*/ 80 h 407"/>
                <a:gd name="T60" fmla="*/ 78 w 1835"/>
                <a:gd name="T61" fmla="*/ 64 h 407"/>
                <a:gd name="T62" fmla="*/ 46 w 1835"/>
                <a:gd name="T63" fmla="*/ 47 h 407"/>
                <a:gd name="T64" fmla="*/ 15 w 1835"/>
                <a:gd name="T65" fmla="*/ 30 h 407"/>
                <a:gd name="T66" fmla="*/ 13 w 1835"/>
                <a:gd name="T67" fmla="*/ 42 h 407"/>
                <a:gd name="T68" fmla="*/ 11 w 1835"/>
                <a:gd name="T69" fmla="*/ 54 h 407"/>
                <a:gd name="T70" fmla="*/ 9 w 1835"/>
                <a:gd name="T71" fmla="*/ 66 h 407"/>
                <a:gd name="T72" fmla="*/ 7 w 1835"/>
                <a:gd name="T73" fmla="*/ 79 h 407"/>
                <a:gd name="T74" fmla="*/ 5 w 1835"/>
                <a:gd name="T75" fmla="*/ 90 h 407"/>
                <a:gd name="T76" fmla="*/ 3 w 1835"/>
                <a:gd name="T77" fmla="*/ 103 h 407"/>
                <a:gd name="T78" fmla="*/ 1 w 1835"/>
                <a:gd name="T79" fmla="*/ 115 h 407"/>
                <a:gd name="T80" fmla="*/ 0 w 1835"/>
                <a:gd name="T81" fmla="*/ 128 h 407"/>
                <a:gd name="T82" fmla="*/ 32 w 1835"/>
                <a:gd name="T83" fmla="*/ 137 h 407"/>
                <a:gd name="T84" fmla="*/ 65 w 1835"/>
                <a:gd name="T85" fmla="*/ 146 h 407"/>
                <a:gd name="T86" fmla="*/ 98 w 1835"/>
                <a:gd name="T87" fmla="*/ 155 h 407"/>
                <a:gd name="T88" fmla="*/ 131 w 1835"/>
                <a:gd name="T89" fmla="*/ 165 h 407"/>
                <a:gd name="T90" fmla="*/ 164 w 1835"/>
                <a:gd name="T91" fmla="*/ 174 h 407"/>
                <a:gd name="T92" fmla="*/ 197 w 1835"/>
                <a:gd name="T93" fmla="*/ 184 h 407"/>
                <a:gd name="T94" fmla="*/ 229 w 1835"/>
                <a:gd name="T95" fmla="*/ 193 h 407"/>
                <a:gd name="T96" fmla="*/ 263 w 1835"/>
                <a:gd name="T97" fmla="*/ 203 h 407"/>
                <a:gd name="T98" fmla="*/ 275 w 1835"/>
                <a:gd name="T99" fmla="*/ 195 h 407"/>
                <a:gd name="T100" fmla="*/ 307 w 1835"/>
                <a:gd name="T101" fmla="*/ 178 h 407"/>
                <a:gd name="T102" fmla="*/ 354 w 1835"/>
                <a:gd name="T103" fmla="*/ 154 h 407"/>
                <a:gd name="T104" fmla="*/ 409 w 1835"/>
                <a:gd name="T105" fmla="*/ 129 h 407"/>
                <a:gd name="T106" fmla="*/ 465 w 1835"/>
                <a:gd name="T107" fmla="*/ 109 h 407"/>
                <a:gd name="T108" fmla="*/ 517 w 1835"/>
                <a:gd name="T109" fmla="*/ 99 h 407"/>
                <a:gd name="T110" fmla="*/ 560 w 1835"/>
                <a:gd name="T111" fmla="*/ 103 h 407"/>
                <a:gd name="T112" fmla="*/ 586 w 1835"/>
                <a:gd name="T113" fmla="*/ 128 h 4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35"/>
                <a:gd name="T172" fmla="*/ 0 h 407"/>
                <a:gd name="T173" fmla="*/ 1835 w 1835"/>
                <a:gd name="T174" fmla="*/ 407 h 4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7" name="Freeform 20"/>
            <p:cNvSpPr>
              <a:spLocks/>
            </p:cNvSpPr>
            <p:nvPr/>
          </p:nvSpPr>
          <p:spPr bwMode="auto">
            <a:xfrm>
              <a:off x="4788" y="2205"/>
              <a:ext cx="330" cy="320"/>
            </a:xfrm>
            <a:custGeom>
              <a:avLst/>
              <a:gdLst>
                <a:gd name="T0" fmla="*/ 330 w 989"/>
                <a:gd name="T1" fmla="*/ 110 h 640"/>
                <a:gd name="T2" fmla="*/ 291 w 989"/>
                <a:gd name="T3" fmla="*/ 61 h 640"/>
                <a:gd name="T4" fmla="*/ 251 w 989"/>
                <a:gd name="T5" fmla="*/ 27 h 640"/>
                <a:gd name="T6" fmla="*/ 210 w 989"/>
                <a:gd name="T7" fmla="*/ 6 h 640"/>
                <a:gd name="T8" fmla="*/ 170 w 989"/>
                <a:gd name="T9" fmla="*/ 0 h 640"/>
                <a:gd name="T10" fmla="*/ 127 w 989"/>
                <a:gd name="T11" fmla="*/ 5 h 640"/>
                <a:gd name="T12" fmla="*/ 86 w 989"/>
                <a:gd name="T13" fmla="*/ 23 h 640"/>
                <a:gd name="T14" fmla="*/ 43 w 989"/>
                <a:gd name="T15" fmla="*/ 51 h 640"/>
                <a:gd name="T16" fmla="*/ 0 w 989"/>
                <a:gd name="T17" fmla="*/ 91 h 640"/>
                <a:gd name="T18" fmla="*/ 0 w 989"/>
                <a:gd name="T19" fmla="*/ 132 h 640"/>
                <a:gd name="T20" fmla="*/ 4 w 989"/>
                <a:gd name="T21" fmla="*/ 170 h 640"/>
                <a:gd name="T22" fmla="*/ 11 w 989"/>
                <a:gd name="T23" fmla="*/ 204 h 640"/>
                <a:gd name="T24" fmla="*/ 24 w 989"/>
                <a:gd name="T25" fmla="*/ 237 h 640"/>
                <a:gd name="T26" fmla="*/ 42 w 989"/>
                <a:gd name="T27" fmla="*/ 265 h 640"/>
                <a:gd name="T28" fmla="*/ 68 w 989"/>
                <a:gd name="T29" fmla="*/ 288 h 640"/>
                <a:gd name="T30" fmla="*/ 101 w 989"/>
                <a:gd name="T31" fmla="*/ 307 h 640"/>
                <a:gd name="T32" fmla="*/ 143 w 989"/>
                <a:gd name="T33" fmla="*/ 320 h 640"/>
                <a:gd name="T34" fmla="*/ 184 w 989"/>
                <a:gd name="T35" fmla="*/ 313 h 640"/>
                <a:gd name="T36" fmla="*/ 218 w 989"/>
                <a:gd name="T37" fmla="*/ 299 h 640"/>
                <a:gd name="T38" fmla="*/ 247 w 989"/>
                <a:gd name="T39" fmla="*/ 279 h 640"/>
                <a:gd name="T40" fmla="*/ 270 w 989"/>
                <a:gd name="T41" fmla="*/ 253 h 640"/>
                <a:gd name="T42" fmla="*/ 289 w 989"/>
                <a:gd name="T43" fmla="*/ 222 h 640"/>
                <a:gd name="T44" fmla="*/ 306 w 989"/>
                <a:gd name="T45" fmla="*/ 187 h 640"/>
                <a:gd name="T46" fmla="*/ 318 w 989"/>
                <a:gd name="T47" fmla="*/ 150 h 640"/>
                <a:gd name="T48" fmla="*/ 330 w 989"/>
                <a:gd name="T49" fmla="*/ 110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89"/>
                <a:gd name="T76" fmla="*/ 0 h 640"/>
                <a:gd name="T77" fmla="*/ 989 w 98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8" name="Freeform 21"/>
            <p:cNvSpPr>
              <a:spLocks/>
            </p:cNvSpPr>
            <p:nvPr/>
          </p:nvSpPr>
          <p:spPr bwMode="auto">
            <a:xfrm>
              <a:off x="4804" y="2212"/>
              <a:ext cx="286" cy="286"/>
            </a:xfrm>
            <a:custGeom>
              <a:avLst/>
              <a:gdLst>
                <a:gd name="T0" fmla="*/ 283 w 857"/>
                <a:gd name="T1" fmla="*/ 90 h 571"/>
                <a:gd name="T2" fmla="*/ 250 w 857"/>
                <a:gd name="T3" fmla="*/ 51 h 571"/>
                <a:gd name="T4" fmla="*/ 218 w 857"/>
                <a:gd name="T5" fmla="*/ 22 h 571"/>
                <a:gd name="T6" fmla="*/ 185 w 857"/>
                <a:gd name="T7" fmla="*/ 6 h 571"/>
                <a:gd name="T8" fmla="*/ 152 w 857"/>
                <a:gd name="T9" fmla="*/ 0 h 571"/>
                <a:gd name="T10" fmla="*/ 117 w 857"/>
                <a:gd name="T11" fmla="*/ 4 h 571"/>
                <a:gd name="T12" fmla="*/ 83 w 857"/>
                <a:gd name="T13" fmla="*/ 19 h 571"/>
                <a:gd name="T14" fmla="*/ 49 w 857"/>
                <a:gd name="T15" fmla="*/ 42 h 571"/>
                <a:gd name="T16" fmla="*/ 14 w 857"/>
                <a:gd name="T17" fmla="*/ 75 h 571"/>
                <a:gd name="T18" fmla="*/ 8 w 857"/>
                <a:gd name="T19" fmla="*/ 92 h 571"/>
                <a:gd name="T20" fmla="*/ 3 w 857"/>
                <a:gd name="T21" fmla="*/ 109 h 571"/>
                <a:gd name="T22" fmla="*/ 0 w 857"/>
                <a:gd name="T23" fmla="*/ 124 h 571"/>
                <a:gd name="T24" fmla="*/ 1 w 857"/>
                <a:gd name="T25" fmla="*/ 138 h 571"/>
                <a:gd name="T26" fmla="*/ 3 w 857"/>
                <a:gd name="T27" fmla="*/ 151 h 571"/>
                <a:gd name="T28" fmla="*/ 9 w 857"/>
                <a:gd name="T29" fmla="*/ 164 h 571"/>
                <a:gd name="T30" fmla="*/ 18 w 857"/>
                <a:gd name="T31" fmla="*/ 177 h 571"/>
                <a:gd name="T32" fmla="*/ 32 w 857"/>
                <a:gd name="T33" fmla="*/ 190 h 571"/>
                <a:gd name="T34" fmla="*/ 29 w 857"/>
                <a:gd name="T35" fmla="*/ 202 h 571"/>
                <a:gd name="T36" fmla="*/ 31 w 857"/>
                <a:gd name="T37" fmla="*/ 214 h 571"/>
                <a:gd name="T38" fmla="*/ 35 w 857"/>
                <a:gd name="T39" fmla="*/ 224 h 571"/>
                <a:gd name="T40" fmla="*/ 43 w 857"/>
                <a:gd name="T41" fmla="*/ 232 h 571"/>
                <a:gd name="T42" fmla="*/ 52 w 857"/>
                <a:gd name="T43" fmla="*/ 238 h 571"/>
                <a:gd name="T44" fmla="*/ 63 w 857"/>
                <a:gd name="T45" fmla="*/ 242 h 571"/>
                <a:gd name="T46" fmla="*/ 75 w 857"/>
                <a:gd name="T47" fmla="*/ 244 h 571"/>
                <a:gd name="T48" fmla="*/ 88 w 857"/>
                <a:gd name="T49" fmla="*/ 246 h 571"/>
                <a:gd name="T50" fmla="*/ 94 w 857"/>
                <a:gd name="T51" fmla="*/ 262 h 571"/>
                <a:gd name="T52" fmla="*/ 101 w 857"/>
                <a:gd name="T53" fmla="*/ 274 h 571"/>
                <a:gd name="T54" fmla="*/ 109 w 857"/>
                <a:gd name="T55" fmla="*/ 282 h 571"/>
                <a:gd name="T56" fmla="*/ 117 w 857"/>
                <a:gd name="T57" fmla="*/ 286 h 571"/>
                <a:gd name="T58" fmla="*/ 126 w 857"/>
                <a:gd name="T59" fmla="*/ 284 h 571"/>
                <a:gd name="T60" fmla="*/ 137 w 857"/>
                <a:gd name="T61" fmla="*/ 279 h 571"/>
                <a:gd name="T62" fmla="*/ 149 w 857"/>
                <a:gd name="T63" fmla="*/ 269 h 571"/>
                <a:gd name="T64" fmla="*/ 162 w 857"/>
                <a:gd name="T65" fmla="*/ 256 h 571"/>
                <a:gd name="T66" fmla="*/ 177 w 857"/>
                <a:gd name="T67" fmla="*/ 263 h 571"/>
                <a:gd name="T68" fmla="*/ 190 w 857"/>
                <a:gd name="T69" fmla="*/ 267 h 571"/>
                <a:gd name="T70" fmla="*/ 202 w 857"/>
                <a:gd name="T71" fmla="*/ 267 h 571"/>
                <a:gd name="T72" fmla="*/ 211 w 857"/>
                <a:gd name="T73" fmla="*/ 263 h 571"/>
                <a:gd name="T74" fmla="*/ 218 w 857"/>
                <a:gd name="T75" fmla="*/ 255 h 571"/>
                <a:gd name="T76" fmla="*/ 223 w 857"/>
                <a:gd name="T77" fmla="*/ 243 h 571"/>
                <a:gd name="T78" fmla="*/ 227 w 857"/>
                <a:gd name="T79" fmla="*/ 229 h 571"/>
                <a:gd name="T80" fmla="*/ 230 w 857"/>
                <a:gd name="T81" fmla="*/ 212 h 571"/>
                <a:gd name="T82" fmla="*/ 246 w 857"/>
                <a:gd name="T83" fmla="*/ 207 h 571"/>
                <a:gd name="T84" fmla="*/ 260 w 857"/>
                <a:gd name="T85" fmla="*/ 199 h 571"/>
                <a:gd name="T86" fmla="*/ 271 w 857"/>
                <a:gd name="T87" fmla="*/ 188 h 571"/>
                <a:gd name="T88" fmla="*/ 279 w 857"/>
                <a:gd name="T89" fmla="*/ 175 h 571"/>
                <a:gd name="T90" fmla="*/ 284 w 857"/>
                <a:gd name="T91" fmla="*/ 157 h 571"/>
                <a:gd name="T92" fmla="*/ 286 w 857"/>
                <a:gd name="T93" fmla="*/ 137 h 571"/>
                <a:gd name="T94" fmla="*/ 286 w 857"/>
                <a:gd name="T95" fmla="*/ 115 h 571"/>
                <a:gd name="T96" fmla="*/ 283 w 857"/>
                <a:gd name="T97" fmla="*/ 9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7"/>
                <a:gd name="T148" fmla="*/ 0 h 571"/>
                <a:gd name="T149" fmla="*/ 857 w 857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9" name="Freeform 22"/>
            <p:cNvSpPr>
              <a:spLocks/>
            </p:cNvSpPr>
            <p:nvPr/>
          </p:nvSpPr>
          <p:spPr bwMode="auto">
            <a:xfrm>
              <a:off x="4824" y="2211"/>
              <a:ext cx="246" cy="247"/>
            </a:xfrm>
            <a:custGeom>
              <a:avLst/>
              <a:gdLst>
                <a:gd name="T0" fmla="*/ 243 w 740"/>
                <a:gd name="T1" fmla="*/ 78 h 494"/>
                <a:gd name="T2" fmla="*/ 215 w 740"/>
                <a:gd name="T3" fmla="*/ 44 h 494"/>
                <a:gd name="T4" fmla="*/ 188 w 740"/>
                <a:gd name="T5" fmla="*/ 19 h 494"/>
                <a:gd name="T6" fmla="*/ 159 w 740"/>
                <a:gd name="T7" fmla="*/ 5 h 494"/>
                <a:gd name="T8" fmla="*/ 131 w 740"/>
                <a:gd name="T9" fmla="*/ 0 h 494"/>
                <a:gd name="T10" fmla="*/ 101 w 740"/>
                <a:gd name="T11" fmla="*/ 4 h 494"/>
                <a:gd name="T12" fmla="*/ 72 w 740"/>
                <a:gd name="T13" fmla="*/ 16 h 494"/>
                <a:gd name="T14" fmla="*/ 42 w 740"/>
                <a:gd name="T15" fmla="*/ 36 h 494"/>
                <a:gd name="T16" fmla="*/ 13 w 740"/>
                <a:gd name="T17" fmla="*/ 65 h 494"/>
                <a:gd name="T18" fmla="*/ 7 w 740"/>
                <a:gd name="T19" fmla="*/ 80 h 494"/>
                <a:gd name="T20" fmla="*/ 3 w 740"/>
                <a:gd name="T21" fmla="*/ 94 h 494"/>
                <a:gd name="T22" fmla="*/ 0 w 740"/>
                <a:gd name="T23" fmla="*/ 107 h 494"/>
                <a:gd name="T24" fmla="*/ 0 w 740"/>
                <a:gd name="T25" fmla="*/ 119 h 494"/>
                <a:gd name="T26" fmla="*/ 2 w 740"/>
                <a:gd name="T27" fmla="*/ 130 h 494"/>
                <a:gd name="T28" fmla="*/ 8 w 740"/>
                <a:gd name="T29" fmla="*/ 142 h 494"/>
                <a:gd name="T30" fmla="*/ 16 w 740"/>
                <a:gd name="T31" fmla="*/ 153 h 494"/>
                <a:gd name="T32" fmla="*/ 27 w 740"/>
                <a:gd name="T33" fmla="*/ 164 h 494"/>
                <a:gd name="T34" fmla="*/ 25 w 740"/>
                <a:gd name="T35" fmla="*/ 175 h 494"/>
                <a:gd name="T36" fmla="*/ 26 w 740"/>
                <a:gd name="T37" fmla="*/ 185 h 494"/>
                <a:gd name="T38" fmla="*/ 30 w 740"/>
                <a:gd name="T39" fmla="*/ 193 h 494"/>
                <a:gd name="T40" fmla="*/ 37 w 740"/>
                <a:gd name="T41" fmla="*/ 201 h 494"/>
                <a:gd name="T42" fmla="*/ 44 w 740"/>
                <a:gd name="T43" fmla="*/ 206 h 494"/>
                <a:gd name="T44" fmla="*/ 54 w 740"/>
                <a:gd name="T45" fmla="*/ 210 h 494"/>
                <a:gd name="T46" fmla="*/ 64 w 740"/>
                <a:gd name="T47" fmla="*/ 212 h 494"/>
                <a:gd name="T48" fmla="*/ 75 w 740"/>
                <a:gd name="T49" fmla="*/ 213 h 494"/>
                <a:gd name="T50" fmla="*/ 81 w 740"/>
                <a:gd name="T51" fmla="*/ 226 h 494"/>
                <a:gd name="T52" fmla="*/ 87 w 740"/>
                <a:gd name="T53" fmla="*/ 237 h 494"/>
                <a:gd name="T54" fmla="*/ 94 w 740"/>
                <a:gd name="T55" fmla="*/ 244 h 494"/>
                <a:gd name="T56" fmla="*/ 101 w 740"/>
                <a:gd name="T57" fmla="*/ 247 h 494"/>
                <a:gd name="T58" fmla="*/ 109 w 740"/>
                <a:gd name="T59" fmla="*/ 247 h 494"/>
                <a:gd name="T60" fmla="*/ 118 w 740"/>
                <a:gd name="T61" fmla="*/ 242 h 494"/>
                <a:gd name="T62" fmla="*/ 128 w 740"/>
                <a:gd name="T63" fmla="*/ 234 h 494"/>
                <a:gd name="T64" fmla="*/ 139 w 740"/>
                <a:gd name="T65" fmla="*/ 222 h 494"/>
                <a:gd name="T66" fmla="*/ 153 w 740"/>
                <a:gd name="T67" fmla="*/ 228 h 494"/>
                <a:gd name="T68" fmla="*/ 164 w 740"/>
                <a:gd name="T69" fmla="*/ 232 h 494"/>
                <a:gd name="T70" fmla="*/ 174 w 740"/>
                <a:gd name="T71" fmla="*/ 231 h 494"/>
                <a:gd name="T72" fmla="*/ 182 w 740"/>
                <a:gd name="T73" fmla="*/ 228 h 494"/>
                <a:gd name="T74" fmla="*/ 188 w 740"/>
                <a:gd name="T75" fmla="*/ 220 h 494"/>
                <a:gd name="T76" fmla="*/ 193 w 740"/>
                <a:gd name="T77" fmla="*/ 211 h 494"/>
                <a:gd name="T78" fmla="*/ 196 w 740"/>
                <a:gd name="T79" fmla="*/ 198 h 494"/>
                <a:gd name="T80" fmla="*/ 198 w 740"/>
                <a:gd name="T81" fmla="*/ 183 h 494"/>
                <a:gd name="T82" fmla="*/ 212 w 740"/>
                <a:gd name="T83" fmla="*/ 179 h 494"/>
                <a:gd name="T84" fmla="*/ 224 w 740"/>
                <a:gd name="T85" fmla="*/ 172 h 494"/>
                <a:gd name="T86" fmla="*/ 233 w 740"/>
                <a:gd name="T87" fmla="*/ 162 h 494"/>
                <a:gd name="T88" fmla="*/ 240 w 740"/>
                <a:gd name="T89" fmla="*/ 151 h 494"/>
                <a:gd name="T90" fmla="*/ 244 w 740"/>
                <a:gd name="T91" fmla="*/ 136 h 494"/>
                <a:gd name="T92" fmla="*/ 246 w 740"/>
                <a:gd name="T93" fmla="*/ 119 h 494"/>
                <a:gd name="T94" fmla="*/ 245 w 740"/>
                <a:gd name="T95" fmla="*/ 100 h 494"/>
                <a:gd name="T96" fmla="*/ 243 w 740"/>
                <a:gd name="T97" fmla="*/ 78 h 4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0"/>
                <a:gd name="T148" fmla="*/ 0 h 494"/>
                <a:gd name="T149" fmla="*/ 740 w 740"/>
                <a:gd name="T150" fmla="*/ 494 h 4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0" name="Freeform 23"/>
            <p:cNvSpPr>
              <a:spLocks/>
            </p:cNvSpPr>
            <p:nvPr/>
          </p:nvSpPr>
          <p:spPr bwMode="auto">
            <a:xfrm>
              <a:off x="4843" y="2211"/>
              <a:ext cx="208" cy="207"/>
            </a:xfrm>
            <a:custGeom>
              <a:avLst/>
              <a:gdLst>
                <a:gd name="T0" fmla="*/ 206 w 624"/>
                <a:gd name="T1" fmla="*/ 65 h 415"/>
                <a:gd name="T2" fmla="*/ 182 w 624"/>
                <a:gd name="T3" fmla="*/ 36 h 415"/>
                <a:gd name="T4" fmla="*/ 159 w 624"/>
                <a:gd name="T5" fmla="*/ 15 h 415"/>
                <a:gd name="T6" fmla="*/ 135 w 624"/>
                <a:gd name="T7" fmla="*/ 4 h 415"/>
                <a:gd name="T8" fmla="*/ 111 w 624"/>
                <a:gd name="T9" fmla="*/ 0 h 415"/>
                <a:gd name="T10" fmla="*/ 86 w 624"/>
                <a:gd name="T11" fmla="*/ 2 h 415"/>
                <a:gd name="T12" fmla="*/ 61 w 624"/>
                <a:gd name="T13" fmla="*/ 13 h 415"/>
                <a:gd name="T14" fmla="*/ 36 w 624"/>
                <a:gd name="T15" fmla="*/ 30 h 415"/>
                <a:gd name="T16" fmla="*/ 10 w 624"/>
                <a:gd name="T17" fmla="*/ 54 h 415"/>
                <a:gd name="T18" fmla="*/ 5 w 624"/>
                <a:gd name="T19" fmla="*/ 66 h 415"/>
                <a:gd name="T20" fmla="*/ 2 w 624"/>
                <a:gd name="T21" fmla="*/ 79 h 415"/>
                <a:gd name="T22" fmla="*/ 0 w 624"/>
                <a:gd name="T23" fmla="*/ 89 h 415"/>
                <a:gd name="T24" fmla="*/ 0 w 624"/>
                <a:gd name="T25" fmla="*/ 100 h 415"/>
                <a:gd name="T26" fmla="*/ 2 w 624"/>
                <a:gd name="T27" fmla="*/ 109 h 415"/>
                <a:gd name="T28" fmla="*/ 7 w 624"/>
                <a:gd name="T29" fmla="*/ 119 h 415"/>
                <a:gd name="T30" fmla="*/ 14 w 624"/>
                <a:gd name="T31" fmla="*/ 128 h 415"/>
                <a:gd name="T32" fmla="*/ 24 w 624"/>
                <a:gd name="T33" fmla="*/ 137 h 415"/>
                <a:gd name="T34" fmla="*/ 22 w 624"/>
                <a:gd name="T35" fmla="*/ 146 h 415"/>
                <a:gd name="T36" fmla="*/ 23 w 624"/>
                <a:gd name="T37" fmla="*/ 155 h 415"/>
                <a:gd name="T38" fmla="*/ 25 w 624"/>
                <a:gd name="T39" fmla="*/ 162 h 415"/>
                <a:gd name="T40" fmla="*/ 31 w 624"/>
                <a:gd name="T41" fmla="*/ 168 h 415"/>
                <a:gd name="T42" fmla="*/ 38 w 624"/>
                <a:gd name="T43" fmla="*/ 172 h 415"/>
                <a:gd name="T44" fmla="*/ 46 w 624"/>
                <a:gd name="T45" fmla="*/ 176 h 415"/>
                <a:gd name="T46" fmla="*/ 54 w 624"/>
                <a:gd name="T47" fmla="*/ 177 h 415"/>
                <a:gd name="T48" fmla="*/ 63 w 624"/>
                <a:gd name="T49" fmla="*/ 178 h 415"/>
                <a:gd name="T50" fmla="*/ 68 w 624"/>
                <a:gd name="T51" fmla="*/ 190 h 415"/>
                <a:gd name="T52" fmla="*/ 73 w 624"/>
                <a:gd name="T53" fmla="*/ 199 h 415"/>
                <a:gd name="T54" fmla="*/ 79 w 624"/>
                <a:gd name="T55" fmla="*/ 204 h 415"/>
                <a:gd name="T56" fmla="*/ 86 w 624"/>
                <a:gd name="T57" fmla="*/ 207 h 415"/>
                <a:gd name="T58" fmla="*/ 92 w 624"/>
                <a:gd name="T59" fmla="*/ 206 h 415"/>
                <a:gd name="T60" fmla="*/ 100 w 624"/>
                <a:gd name="T61" fmla="*/ 203 h 415"/>
                <a:gd name="T62" fmla="*/ 108 w 624"/>
                <a:gd name="T63" fmla="*/ 196 h 415"/>
                <a:gd name="T64" fmla="*/ 118 w 624"/>
                <a:gd name="T65" fmla="*/ 186 h 415"/>
                <a:gd name="T66" fmla="*/ 129 w 624"/>
                <a:gd name="T67" fmla="*/ 191 h 415"/>
                <a:gd name="T68" fmla="*/ 139 w 624"/>
                <a:gd name="T69" fmla="*/ 194 h 415"/>
                <a:gd name="T70" fmla="*/ 147 w 624"/>
                <a:gd name="T71" fmla="*/ 194 h 415"/>
                <a:gd name="T72" fmla="*/ 153 w 624"/>
                <a:gd name="T73" fmla="*/ 191 h 415"/>
                <a:gd name="T74" fmla="*/ 159 w 624"/>
                <a:gd name="T75" fmla="*/ 185 h 415"/>
                <a:gd name="T76" fmla="*/ 162 w 624"/>
                <a:gd name="T77" fmla="*/ 177 h 415"/>
                <a:gd name="T78" fmla="*/ 165 w 624"/>
                <a:gd name="T79" fmla="*/ 166 h 415"/>
                <a:gd name="T80" fmla="*/ 167 w 624"/>
                <a:gd name="T81" fmla="*/ 154 h 415"/>
                <a:gd name="T82" fmla="*/ 179 w 624"/>
                <a:gd name="T83" fmla="*/ 150 h 415"/>
                <a:gd name="T84" fmla="*/ 189 w 624"/>
                <a:gd name="T85" fmla="*/ 145 h 415"/>
                <a:gd name="T86" fmla="*/ 197 w 624"/>
                <a:gd name="T87" fmla="*/ 136 h 415"/>
                <a:gd name="T88" fmla="*/ 203 w 624"/>
                <a:gd name="T89" fmla="*/ 126 h 415"/>
                <a:gd name="T90" fmla="*/ 206 w 624"/>
                <a:gd name="T91" fmla="*/ 113 h 415"/>
                <a:gd name="T92" fmla="*/ 208 w 624"/>
                <a:gd name="T93" fmla="*/ 100 h 415"/>
                <a:gd name="T94" fmla="*/ 207 w 624"/>
                <a:gd name="T95" fmla="*/ 83 h 415"/>
                <a:gd name="T96" fmla="*/ 206 w 624"/>
                <a:gd name="T97" fmla="*/ 65 h 4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4"/>
                <a:gd name="T148" fmla="*/ 0 h 415"/>
                <a:gd name="T149" fmla="*/ 624 w 624"/>
                <a:gd name="T150" fmla="*/ 415 h 4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1" name="Freeform 24"/>
            <p:cNvSpPr>
              <a:spLocks/>
            </p:cNvSpPr>
            <p:nvPr/>
          </p:nvSpPr>
          <p:spPr bwMode="auto">
            <a:xfrm>
              <a:off x="4863" y="2209"/>
              <a:ext cx="168" cy="169"/>
            </a:xfrm>
            <a:custGeom>
              <a:avLst/>
              <a:gdLst>
                <a:gd name="T0" fmla="*/ 166 w 506"/>
                <a:gd name="T1" fmla="*/ 54 h 339"/>
                <a:gd name="T2" fmla="*/ 147 w 506"/>
                <a:gd name="T3" fmla="*/ 29 h 339"/>
                <a:gd name="T4" fmla="*/ 128 w 506"/>
                <a:gd name="T5" fmla="*/ 13 h 339"/>
                <a:gd name="T6" fmla="*/ 109 w 506"/>
                <a:gd name="T7" fmla="*/ 3 h 339"/>
                <a:gd name="T8" fmla="*/ 90 w 506"/>
                <a:gd name="T9" fmla="*/ 0 h 339"/>
                <a:gd name="T10" fmla="*/ 69 w 506"/>
                <a:gd name="T11" fmla="*/ 3 h 339"/>
                <a:gd name="T12" fmla="*/ 49 w 506"/>
                <a:gd name="T13" fmla="*/ 11 h 339"/>
                <a:gd name="T14" fmla="*/ 29 w 506"/>
                <a:gd name="T15" fmla="*/ 25 h 339"/>
                <a:gd name="T16" fmla="*/ 9 w 506"/>
                <a:gd name="T17" fmla="*/ 44 h 339"/>
                <a:gd name="T18" fmla="*/ 4 w 506"/>
                <a:gd name="T19" fmla="*/ 54 h 339"/>
                <a:gd name="T20" fmla="*/ 1 w 506"/>
                <a:gd name="T21" fmla="*/ 65 h 339"/>
                <a:gd name="T22" fmla="*/ 0 w 506"/>
                <a:gd name="T23" fmla="*/ 73 h 339"/>
                <a:gd name="T24" fmla="*/ 0 w 506"/>
                <a:gd name="T25" fmla="*/ 82 h 339"/>
                <a:gd name="T26" fmla="*/ 1 w 506"/>
                <a:gd name="T27" fmla="*/ 89 h 339"/>
                <a:gd name="T28" fmla="*/ 5 w 506"/>
                <a:gd name="T29" fmla="*/ 97 h 339"/>
                <a:gd name="T30" fmla="*/ 10 w 506"/>
                <a:gd name="T31" fmla="*/ 104 h 339"/>
                <a:gd name="T32" fmla="*/ 18 w 506"/>
                <a:gd name="T33" fmla="*/ 112 h 339"/>
                <a:gd name="T34" fmla="*/ 17 w 506"/>
                <a:gd name="T35" fmla="*/ 119 h 339"/>
                <a:gd name="T36" fmla="*/ 18 w 506"/>
                <a:gd name="T37" fmla="*/ 127 h 339"/>
                <a:gd name="T38" fmla="*/ 20 w 506"/>
                <a:gd name="T39" fmla="*/ 133 h 339"/>
                <a:gd name="T40" fmla="*/ 25 w 506"/>
                <a:gd name="T41" fmla="*/ 138 h 339"/>
                <a:gd name="T42" fmla="*/ 30 w 506"/>
                <a:gd name="T43" fmla="*/ 141 h 339"/>
                <a:gd name="T44" fmla="*/ 37 w 506"/>
                <a:gd name="T45" fmla="*/ 144 h 339"/>
                <a:gd name="T46" fmla="*/ 43 w 506"/>
                <a:gd name="T47" fmla="*/ 146 h 339"/>
                <a:gd name="T48" fmla="*/ 51 w 506"/>
                <a:gd name="T49" fmla="*/ 146 h 339"/>
                <a:gd name="T50" fmla="*/ 55 w 506"/>
                <a:gd name="T51" fmla="*/ 155 h 339"/>
                <a:gd name="T52" fmla="*/ 59 w 506"/>
                <a:gd name="T53" fmla="*/ 163 h 339"/>
                <a:gd name="T54" fmla="*/ 64 w 506"/>
                <a:gd name="T55" fmla="*/ 166 h 339"/>
                <a:gd name="T56" fmla="*/ 69 w 506"/>
                <a:gd name="T57" fmla="*/ 169 h 339"/>
                <a:gd name="T58" fmla="*/ 74 w 506"/>
                <a:gd name="T59" fmla="*/ 168 h 339"/>
                <a:gd name="T60" fmla="*/ 81 w 506"/>
                <a:gd name="T61" fmla="*/ 165 h 339"/>
                <a:gd name="T62" fmla="*/ 87 w 506"/>
                <a:gd name="T63" fmla="*/ 159 h 339"/>
                <a:gd name="T64" fmla="*/ 95 w 506"/>
                <a:gd name="T65" fmla="*/ 151 h 339"/>
                <a:gd name="T66" fmla="*/ 104 w 506"/>
                <a:gd name="T67" fmla="*/ 155 h 339"/>
                <a:gd name="T68" fmla="*/ 112 w 506"/>
                <a:gd name="T69" fmla="*/ 158 h 339"/>
                <a:gd name="T70" fmla="*/ 118 w 506"/>
                <a:gd name="T71" fmla="*/ 157 h 339"/>
                <a:gd name="T72" fmla="*/ 124 w 506"/>
                <a:gd name="T73" fmla="*/ 155 h 339"/>
                <a:gd name="T74" fmla="*/ 128 w 506"/>
                <a:gd name="T75" fmla="*/ 150 h 339"/>
                <a:gd name="T76" fmla="*/ 131 w 506"/>
                <a:gd name="T77" fmla="*/ 144 h 339"/>
                <a:gd name="T78" fmla="*/ 133 w 506"/>
                <a:gd name="T79" fmla="*/ 135 h 339"/>
                <a:gd name="T80" fmla="*/ 135 w 506"/>
                <a:gd name="T81" fmla="*/ 125 h 339"/>
                <a:gd name="T82" fmla="*/ 144 w 506"/>
                <a:gd name="T83" fmla="*/ 122 h 339"/>
                <a:gd name="T84" fmla="*/ 153 w 506"/>
                <a:gd name="T85" fmla="*/ 118 h 339"/>
                <a:gd name="T86" fmla="*/ 159 w 506"/>
                <a:gd name="T87" fmla="*/ 111 h 339"/>
                <a:gd name="T88" fmla="*/ 164 w 506"/>
                <a:gd name="T89" fmla="*/ 103 h 339"/>
                <a:gd name="T90" fmla="*/ 166 w 506"/>
                <a:gd name="T91" fmla="*/ 93 h 339"/>
                <a:gd name="T92" fmla="*/ 168 w 506"/>
                <a:gd name="T93" fmla="*/ 82 h 339"/>
                <a:gd name="T94" fmla="*/ 168 w 506"/>
                <a:gd name="T95" fmla="*/ 68 h 339"/>
                <a:gd name="T96" fmla="*/ 166 w 506"/>
                <a:gd name="T97" fmla="*/ 54 h 3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6"/>
                <a:gd name="T148" fmla="*/ 0 h 339"/>
                <a:gd name="T149" fmla="*/ 506 w 506"/>
                <a:gd name="T150" fmla="*/ 339 h 3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2" name="Freeform 25"/>
            <p:cNvSpPr>
              <a:spLocks/>
            </p:cNvSpPr>
            <p:nvPr/>
          </p:nvSpPr>
          <p:spPr bwMode="auto">
            <a:xfrm>
              <a:off x="4895" y="2222"/>
              <a:ext cx="108" cy="109"/>
            </a:xfrm>
            <a:custGeom>
              <a:avLst/>
              <a:gdLst>
                <a:gd name="T0" fmla="*/ 107 w 326"/>
                <a:gd name="T1" fmla="*/ 35 h 218"/>
                <a:gd name="T2" fmla="*/ 94 w 326"/>
                <a:gd name="T3" fmla="*/ 19 h 218"/>
                <a:gd name="T4" fmla="*/ 82 w 326"/>
                <a:gd name="T5" fmla="*/ 9 h 218"/>
                <a:gd name="T6" fmla="*/ 70 w 326"/>
                <a:gd name="T7" fmla="*/ 2 h 218"/>
                <a:gd name="T8" fmla="*/ 58 w 326"/>
                <a:gd name="T9" fmla="*/ 0 h 218"/>
                <a:gd name="T10" fmla="*/ 44 w 326"/>
                <a:gd name="T11" fmla="*/ 1 h 218"/>
                <a:gd name="T12" fmla="*/ 31 w 326"/>
                <a:gd name="T13" fmla="*/ 7 h 218"/>
                <a:gd name="T14" fmla="*/ 18 w 326"/>
                <a:gd name="T15" fmla="*/ 15 h 218"/>
                <a:gd name="T16" fmla="*/ 5 w 326"/>
                <a:gd name="T17" fmla="*/ 28 h 218"/>
                <a:gd name="T18" fmla="*/ 2 w 326"/>
                <a:gd name="T19" fmla="*/ 35 h 218"/>
                <a:gd name="T20" fmla="*/ 1 w 326"/>
                <a:gd name="T21" fmla="*/ 41 h 218"/>
                <a:gd name="T22" fmla="*/ 0 w 326"/>
                <a:gd name="T23" fmla="*/ 47 h 218"/>
                <a:gd name="T24" fmla="*/ 1 w 326"/>
                <a:gd name="T25" fmla="*/ 53 h 218"/>
                <a:gd name="T26" fmla="*/ 1 w 326"/>
                <a:gd name="T27" fmla="*/ 57 h 218"/>
                <a:gd name="T28" fmla="*/ 4 w 326"/>
                <a:gd name="T29" fmla="*/ 62 h 218"/>
                <a:gd name="T30" fmla="*/ 7 w 326"/>
                <a:gd name="T31" fmla="*/ 67 h 218"/>
                <a:gd name="T32" fmla="*/ 13 w 326"/>
                <a:gd name="T33" fmla="*/ 72 h 218"/>
                <a:gd name="T34" fmla="*/ 11 w 326"/>
                <a:gd name="T35" fmla="*/ 76 h 218"/>
                <a:gd name="T36" fmla="*/ 11 w 326"/>
                <a:gd name="T37" fmla="*/ 81 h 218"/>
                <a:gd name="T38" fmla="*/ 13 w 326"/>
                <a:gd name="T39" fmla="*/ 85 h 218"/>
                <a:gd name="T40" fmla="*/ 16 w 326"/>
                <a:gd name="T41" fmla="*/ 88 h 218"/>
                <a:gd name="T42" fmla="*/ 19 w 326"/>
                <a:gd name="T43" fmla="*/ 90 h 218"/>
                <a:gd name="T44" fmla="*/ 24 w 326"/>
                <a:gd name="T45" fmla="*/ 92 h 218"/>
                <a:gd name="T46" fmla="*/ 28 w 326"/>
                <a:gd name="T47" fmla="*/ 93 h 218"/>
                <a:gd name="T48" fmla="*/ 33 w 326"/>
                <a:gd name="T49" fmla="*/ 93 h 218"/>
                <a:gd name="T50" fmla="*/ 35 w 326"/>
                <a:gd name="T51" fmla="*/ 99 h 218"/>
                <a:gd name="T52" fmla="*/ 38 w 326"/>
                <a:gd name="T53" fmla="*/ 104 h 218"/>
                <a:gd name="T54" fmla="*/ 41 w 326"/>
                <a:gd name="T55" fmla="*/ 107 h 218"/>
                <a:gd name="T56" fmla="*/ 44 w 326"/>
                <a:gd name="T57" fmla="*/ 109 h 218"/>
                <a:gd name="T58" fmla="*/ 47 w 326"/>
                <a:gd name="T59" fmla="*/ 108 h 218"/>
                <a:gd name="T60" fmla="*/ 51 w 326"/>
                <a:gd name="T61" fmla="*/ 106 h 218"/>
                <a:gd name="T62" fmla="*/ 56 w 326"/>
                <a:gd name="T63" fmla="*/ 103 h 218"/>
                <a:gd name="T64" fmla="*/ 61 w 326"/>
                <a:gd name="T65" fmla="*/ 98 h 218"/>
                <a:gd name="T66" fmla="*/ 67 w 326"/>
                <a:gd name="T67" fmla="*/ 101 h 218"/>
                <a:gd name="T68" fmla="*/ 72 w 326"/>
                <a:gd name="T69" fmla="*/ 102 h 218"/>
                <a:gd name="T70" fmla="*/ 76 w 326"/>
                <a:gd name="T71" fmla="*/ 101 h 218"/>
                <a:gd name="T72" fmla="*/ 80 w 326"/>
                <a:gd name="T73" fmla="*/ 100 h 218"/>
                <a:gd name="T74" fmla="*/ 82 w 326"/>
                <a:gd name="T75" fmla="*/ 96 h 218"/>
                <a:gd name="T76" fmla="*/ 84 w 326"/>
                <a:gd name="T77" fmla="*/ 92 h 218"/>
                <a:gd name="T78" fmla="*/ 86 w 326"/>
                <a:gd name="T79" fmla="*/ 86 h 218"/>
                <a:gd name="T80" fmla="*/ 87 w 326"/>
                <a:gd name="T81" fmla="*/ 80 h 218"/>
                <a:gd name="T82" fmla="*/ 93 w 326"/>
                <a:gd name="T83" fmla="*/ 78 h 218"/>
                <a:gd name="T84" fmla="*/ 98 w 326"/>
                <a:gd name="T85" fmla="*/ 75 h 218"/>
                <a:gd name="T86" fmla="*/ 102 w 326"/>
                <a:gd name="T87" fmla="*/ 71 h 218"/>
                <a:gd name="T88" fmla="*/ 105 w 326"/>
                <a:gd name="T89" fmla="*/ 66 h 218"/>
                <a:gd name="T90" fmla="*/ 107 w 326"/>
                <a:gd name="T91" fmla="*/ 59 h 218"/>
                <a:gd name="T92" fmla="*/ 108 w 326"/>
                <a:gd name="T93" fmla="*/ 52 h 218"/>
                <a:gd name="T94" fmla="*/ 108 w 326"/>
                <a:gd name="T95" fmla="*/ 44 h 218"/>
                <a:gd name="T96" fmla="*/ 107 w 326"/>
                <a:gd name="T97" fmla="*/ 35 h 2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6"/>
                <a:gd name="T148" fmla="*/ 0 h 218"/>
                <a:gd name="T149" fmla="*/ 326 w 326"/>
                <a:gd name="T150" fmla="*/ 218 h 2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3" name="Freeform 26"/>
            <p:cNvSpPr>
              <a:spLocks/>
            </p:cNvSpPr>
            <p:nvPr/>
          </p:nvSpPr>
          <p:spPr bwMode="auto">
            <a:xfrm>
              <a:off x="4692" y="1761"/>
              <a:ext cx="543" cy="569"/>
            </a:xfrm>
            <a:custGeom>
              <a:avLst/>
              <a:gdLst>
                <a:gd name="T0" fmla="*/ 22 w 1629"/>
                <a:gd name="T1" fmla="*/ 245 h 1139"/>
                <a:gd name="T2" fmla="*/ 29 w 1629"/>
                <a:gd name="T3" fmla="*/ 202 h 1139"/>
                <a:gd name="T4" fmla="*/ 38 w 1629"/>
                <a:gd name="T5" fmla="*/ 164 h 1139"/>
                <a:gd name="T6" fmla="*/ 48 w 1629"/>
                <a:gd name="T7" fmla="*/ 130 h 1139"/>
                <a:gd name="T8" fmla="*/ 60 w 1629"/>
                <a:gd name="T9" fmla="*/ 101 h 1139"/>
                <a:gd name="T10" fmla="*/ 73 w 1629"/>
                <a:gd name="T11" fmla="*/ 74 h 1139"/>
                <a:gd name="T12" fmla="*/ 88 w 1629"/>
                <a:gd name="T13" fmla="*/ 52 h 1139"/>
                <a:gd name="T14" fmla="*/ 104 w 1629"/>
                <a:gd name="T15" fmla="*/ 35 h 1139"/>
                <a:gd name="T16" fmla="*/ 122 w 1629"/>
                <a:gd name="T17" fmla="*/ 21 h 1139"/>
                <a:gd name="T18" fmla="*/ 140 w 1629"/>
                <a:gd name="T19" fmla="*/ 10 h 1139"/>
                <a:gd name="T20" fmla="*/ 160 w 1629"/>
                <a:gd name="T21" fmla="*/ 3 h 1139"/>
                <a:gd name="T22" fmla="*/ 180 w 1629"/>
                <a:gd name="T23" fmla="*/ 0 h 1139"/>
                <a:gd name="T24" fmla="*/ 202 w 1629"/>
                <a:gd name="T25" fmla="*/ 1 h 1139"/>
                <a:gd name="T26" fmla="*/ 224 w 1629"/>
                <a:gd name="T27" fmla="*/ 4 h 1139"/>
                <a:gd name="T28" fmla="*/ 247 w 1629"/>
                <a:gd name="T29" fmla="*/ 10 h 1139"/>
                <a:gd name="T30" fmla="*/ 271 w 1629"/>
                <a:gd name="T31" fmla="*/ 20 h 1139"/>
                <a:gd name="T32" fmla="*/ 296 w 1629"/>
                <a:gd name="T33" fmla="*/ 33 h 1139"/>
                <a:gd name="T34" fmla="*/ 324 w 1629"/>
                <a:gd name="T35" fmla="*/ 24 h 1139"/>
                <a:gd name="T36" fmla="*/ 352 w 1629"/>
                <a:gd name="T37" fmla="*/ 18 h 1139"/>
                <a:gd name="T38" fmla="*/ 381 w 1629"/>
                <a:gd name="T39" fmla="*/ 15 h 1139"/>
                <a:gd name="T40" fmla="*/ 410 w 1629"/>
                <a:gd name="T41" fmla="*/ 14 h 1139"/>
                <a:gd name="T42" fmla="*/ 438 w 1629"/>
                <a:gd name="T43" fmla="*/ 13 h 1139"/>
                <a:gd name="T44" fmla="*/ 467 w 1629"/>
                <a:gd name="T45" fmla="*/ 15 h 1139"/>
                <a:gd name="T46" fmla="*/ 496 w 1629"/>
                <a:gd name="T47" fmla="*/ 18 h 1139"/>
                <a:gd name="T48" fmla="*/ 524 w 1629"/>
                <a:gd name="T49" fmla="*/ 23 h 1139"/>
                <a:gd name="T50" fmla="*/ 527 w 1629"/>
                <a:gd name="T51" fmla="*/ 51 h 1139"/>
                <a:gd name="T52" fmla="*/ 530 w 1629"/>
                <a:gd name="T53" fmla="*/ 79 h 1139"/>
                <a:gd name="T54" fmla="*/ 531 w 1629"/>
                <a:gd name="T55" fmla="*/ 107 h 1139"/>
                <a:gd name="T56" fmla="*/ 532 w 1629"/>
                <a:gd name="T57" fmla="*/ 136 h 1139"/>
                <a:gd name="T58" fmla="*/ 532 w 1629"/>
                <a:gd name="T59" fmla="*/ 164 h 1139"/>
                <a:gd name="T60" fmla="*/ 531 w 1629"/>
                <a:gd name="T61" fmla="*/ 193 h 1139"/>
                <a:gd name="T62" fmla="*/ 529 w 1629"/>
                <a:gd name="T63" fmla="*/ 221 h 1139"/>
                <a:gd name="T64" fmla="*/ 528 w 1629"/>
                <a:gd name="T65" fmla="*/ 249 h 1139"/>
                <a:gd name="T66" fmla="*/ 543 w 1629"/>
                <a:gd name="T67" fmla="*/ 354 h 1139"/>
                <a:gd name="T68" fmla="*/ 538 w 1629"/>
                <a:gd name="T69" fmla="*/ 440 h 1139"/>
                <a:gd name="T70" fmla="*/ 515 w 1629"/>
                <a:gd name="T71" fmla="*/ 505 h 1139"/>
                <a:gd name="T72" fmla="*/ 479 w 1629"/>
                <a:gd name="T73" fmla="*/ 548 h 1139"/>
                <a:gd name="T74" fmla="*/ 434 w 1629"/>
                <a:gd name="T75" fmla="*/ 569 h 1139"/>
                <a:gd name="T76" fmla="*/ 386 w 1629"/>
                <a:gd name="T77" fmla="*/ 567 h 1139"/>
                <a:gd name="T78" fmla="*/ 338 w 1629"/>
                <a:gd name="T79" fmla="*/ 541 h 1139"/>
                <a:gd name="T80" fmla="*/ 296 w 1629"/>
                <a:gd name="T81" fmla="*/ 491 h 1139"/>
                <a:gd name="T82" fmla="*/ 287 w 1629"/>
                <a:gd name="T83" fmla="*/ 488 h 1139"/>
                <a:gd name="T84" fmla="*/ 279 w 1629"/>
                <a:gd name="T85" fmla="*/ 485 h 1139"/>
                <a:gd name="T86" fmla="*/ 270 w 1629"/>
                <a:gd name="T87" fmla="*/ 482 h 1139"/>
                <a:gd name="T88" fmla="*/ 262 w 1629"/>
                <a:gd name="T89" fmla="*/ 479 h 1139"/>
                <a:gd name="T90" fmla="*/ 253 w 1629"/>
                <a:gd name="T91" fmla="*/ 476 h 1139"/>
                <a:gd name="T92" fmla="*/ 245 w 1629"/>
                <a:gd name="T93" fmla="*/ 473 h 1139"/>
                <a:gd name="T94" fmla="*/ 236 w 1629"/>
                <a:gd name="T95" fmla="*/ 470 h 1139"/>
                <a:gd name="T96" fmla="*/ 228 w 1629"/>
                <a:gd name="T97" fmla="*/ 468 h 1139"/>
                <a:gd name="T98" fmla="*/ 171 w 1629"/>
                <a:gd name="T99" fmla="*/ 516 h 1139"/>
                <a:gd name="T100" fmla="*/ 120 w 1629"/>
                <a:gd name="T101" fmla="*/ 542 h 1139"/>
                <a:gd name="T102" fmla="*/ 74 w 1629"/>
                <a:gd name="T103" fmla="*/ 546 h 1139"/>
                <a:gd name="T104" fmla="*/ 39 w 1629"/>
                <a:gd name="T105" fmla="*/ 528 h 1139"/>
                <a:gd name="T106" fmla="*/ 13 w 1629"/>
                <a:gd name="T107" fmla="*/ 488 h 1139"/>
                <a:gd name="T108" fmla="*/ 0 w 1629"/>
                <a:gd name="T109" fmla="*/ 427 h 1139"/>
                <a:gd name="T110" fmla="*/ 2 w 1629"/>
                <a:gd name="T111" fmla="*/ 346 h 1139"/>
                <a:gd name="T112" fmla="*/ 22 w 1629"/>
                <a:gd name="T113" fmla="*/ 245 h 11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9"/>
                <a:gd name="T172" fmla="*/ 0 h 1139"/>
                <a:gd name="T173" fmla="*/ 1629 w 1629"/>
                <a:gd name="T174" fmla="*/ 1139 h 11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4" name="Freeform 27"/>
            <p:cNvSpPr>
              <a:spLocks/>
            </p:cNvSpPr>
            <p:nvPr/>
          </p:nvSpPr>
          <p:spPr bwMode="auto">
            <a:xfrm>
              <a:off x="4712" y="1784"/>
              <a:ext cx="505" cy="511"/>
            </a:xfrm>
            <a:custGeom>
              <a:avLst/>
              <a:gdLst>
                <a:gd name="T0" fmla="*/ 20 w 1513"/>
                <a:gd name="T1" fmla="*/ 220 h 1024"/>
                <a:gd name="T2" fmla="*/ 26 w 1513"/>
                <a:gd name="T3" fmla="*/ 181 h 1024"/>
                <a:gd name="T4" fmla="*/ 34 w 1513"/>
                <a:gd name="T5" fmla="*/ 147 h 1024"/>
                <a:gd name="T6" fmla="*/ 44 w 1513"/>
                <a:gd name="T7" fmla="*/ 117 h 1024"/>
                <a:gd name="T8" fmla="*/ 55 w 1513"/>
                <a:gd name="T9" fmla="*/ 90 h 1024"/>
                <a:gd name="T10" fmla="*/ 67 w 1513"/>
                <a:gd name="T11" fmla="*/ 66 h 1024"/>
                <a:gd name="T12" fmla="*/ 81 w 1513"/>
                <a:gd name="T13" fmla="*/ 46 h 1024"/>
                <a:gd name="T14" fmla="*/ 96 w 1513"/>
                <a:gd name="T15" fmla="*/ 30 h 1024"/>
                <a:gd name="T16" fmla="*/ 113 w 1513"/>
                <a:gd name="T17" fmla="*/ 18 h 1024"/>
                <a:gd name="T18" fmla="*/ 130 w 1513"/>
                <a:gd name="T19" fmla="*/ 8 h 1024"/>
                <a:gd name="T20" fmla="*/ 148 w 1513"/>
                <a:gd name="T21" fmla="*/ 2 h 1024"/>
                <a:gd name="T22" fmla="*/ 167 w 1513"/>
                <a:gd name="T23" fmla="*/ 0 h 1024"/>
                <a:gd name="T24" fmla="*/ 187 w 1513"/>
                <a:gd name="T25" fmla="*/ 0 h 1024"/>
                <a:gd name="T26" fmla="*/ 208 w 1513"/>
                <a:gd name="T27" fmla="*/ 3 h 1024"/>
                <a:gd name="T28" fmla="*/ 229 w 1513"/>
                <a:gd name="T29" fmla="*/ 9 h 1024"/>
                <a:gd name="T30" fmla="*/ 251 w 1513"/>
                <a:gd name="T31" fmla="*/ 17 h 1024"/>
                <a:gd name="T32" fmla="*/ 274 w 1513"/>
                <a:gd name="T33" fmla="*/ 29 h 1024"/>
                <a:gd name="T34" fmla="*/ 301 w 1513"/>
                <a:gd name="T35" fmla="*/ 21 h 1024"/>
                <a:gd name="T36" fmla="*/ 327 w 1513"/>
                <a:gd name="T37" fmla="*/ 16 h 1024"/>
                <a:gd name="T38" fmla="*/ 354 w 1513"/>
                <a:gd name="T39" fmla="*/ 13 h 1024"/>
                <a:gd name="T40" fmla="*/ 381 w 1513"/>
                <a:gd name="T41" fmla="*/ 12 h 1024"/>
                <a:gd name="T42" fmla="*/ 407 w 1513"/>
                <a:gd name="T43" fmla="*/ 11 h 1024"/>
                <a:gd name="T44" fmla="*/ 434 w 1513"/>
                <a:gd name="T45" fmla="*/ 13 h 1024"/>
                <a:gd name="T46" fmla="*/ 461 w 1513"/>
                <a:gd name="T47" fmla="*/ 16 h 1024"/>
                <a:gd name="T48" fmla="*/ 487 w 1513"/>
                <a:gd name="T49" fmla="*/ 21 h 1024"/>
                <a:gd name="T50" fmla="*/ 490 w 1513"/>
                <a:gd name="T51" fmla="*/ 46 h 1024"/>
                <a:gd name="T52" fmla="*/ 492 w 1513"/>
                <a:gd name="T53" fmla="*/ 72 h 1024"/>
                <a:gd name="T54" fmla="*/ 494 w 1513"/>
                <a:gd name="T55" fmla="*/ 97 h 1024"/>
                <a:gd name="T56" fmla="*/ 495 w 1513"/>
                <a:gd name="T57" fmla="*/ 123 h 1024"/>
                <a:gd name="T58" fmla="*/ 494 w 1513"/>
                <a:gd name="T59" fmla="*/ 148 h 1024"/>
                <a:gd name="T60" fmla="*/ 494 w 1513"/>
                <a:gd name="T61" fmla="*/ 173 h 1024"/>
                <a:gd name="T62" fmla="*/ 492 w 1513"/>
                <a:gd name="T63" fmla="*/ 199 h 1024"/>
                <a:gd name="T64" fmla="*/ 490 w 1513"/>
                <a:gd name="T65" fmla="*/ 224 h 1024"/>
                <a:gd name="T66" fmla="*/ 505 w 1513"/>
                <a:gd name="T67" fmla="*/ 318 h 1024"/>
                <a:gd name="T68" fmla="*/ 500 w 1513"/>
                <a:gd name="T69" fmla="*/ 395 h 1024"/>
                <a:gd name="T70" fmla="*/ 478 w 1513"/>
                <a:gd name="T71" fmla="*/ 453 h 1024"/>
                <a:gd name="T72" fmla="*/ 445 w 1513"/>
                <a:gd name="T73" fmla="*/ 492 h 1024"/>
                <a:gd name="T74" fmla="*/ 404 w 1513"/>
                <a:gd name="T75" fmla="*/ 511 h 1024"/>
                <a:gd name="T76" fmla="*/ 358 w 1513"/>
                <a:gd name="T77" fmla="*/ 509 h 1024"/>
                <a:gd name="T78" fmla="*/ 314 w 1513"/>
                <a:gd name="T79" fmla="*/ 486 h 1024"/>
                <a:gd name="T80" fmla="*/ 274 w 1513"/>
                <a:gd name="T81" fmla="*/ 441 h 1024"/>
                <a:gd name="T82" fmla="*/ 266 w 1513"/>
                <a:gd name="T83" fmla="*/ 437 h 1024"/>
                <a:gd name="T84" fmla="*/ 259 w 1513"/>
                <a:gd name="T85" fmla="*/ 435 h 1024"/>
                <a:gd name="T86" fmla="*/ 251 w 1513"/>
                <a:gd name="T87" fmla="*/ 432 h 1024"/>
                <a:gd name="T88" fmla="*/ 243 w 1513"/>
                <a:gd name="T89" fmla="*/ 430 h 1024"/>
                <a:gd name="T90" fmla="*/ 235 w 1513"/>
                <a:gd name="T91" fmla="*/ 427 h 1024"/>
                <a:gd name="T92" fmla="*/ 228 w 1513"/>
                <a:gd name="T93" fmla="*/ 424 h 1024"/>
                <a:gd name="T94" fmla="*/ 220 w 1513"/>
                <a:gd name="T95" fmla="*/ 422 h 1024"/>
                <a:gd name="T96" fmla="*/ 212 w 1513"/>
                <a:gd name="T97" fmla="*/ 420 h 1024"/>
                <a:gd name="T98" fmla="*/ 159 w 1513"/>
                <a:gd name="T99" fmla="*/ 463 h 1024"/>
                <a:gd name="T100" fmla="*/ 111 w 1513"/>
                <a:gd name="T101" fmla="*/ 487 h 1024"/>
                <a:gd name="T102" fmla="*/ 69 w 1513"/>
                <a:gd name="T103" fmla="*/ 490 h 1024"/>
                <a:gd name="T104" fmla="*/ 35 w 1513"/>
                <a:gd name="T105" fmla="*/ 474 h 1024"/>
                <a:gd name="T106" fmla="*/ 11 w 1513"/>
                <a:gd name="T107" fmla="*/ 437 h 1024"/>
                <a:gd name="T108" fmla="*/ 0 w 1513"/>
                <a:gd name="T109" fmla="*/ 383 h 1024"/>
                <a:gd name="T110" fmla="*/ 2 w 1513"/>
                <a:gd name="T111" fmla="*/ 310 h 1024"/>
                <a:gd name="T112" fmla="*/ 20 w 1513"/>
                <a:gd name="T113" fmla="*/ 220 h 10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13"/>
                <a:gd name="T172" fmla="*/ 0 h 1024"/>
                <a:gd name="T173" fmla="*/ 1513 w 1513"/>
                <a:gd name="T174" fmla="*/ 1024 h 10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5" name="Freeform 28"/>
            <p:cNvSpPr>
              <a:spLocks/>
            </p:cNvSpPr>
            <p:nvPr/>
          </p:nvSpPr>
          <p:spPr bwMode="auto">
            <a:xfrm>
              <a:off x="4774" y="1793"/>
              <a:ext cx="93" cy="246"/>
            </a:xfrm>
            <a:custGeom>
              <a:avLst/>
              <a:gdLst>
                <a:gd name="T0" fmla="*/ 93 w 281"/>
                <a:gd name="T1" fmla="*/ 58 h 493"/>
                <a:gd name="T2" fmla="*/ 93 w 281"/>
                <a:gd name="T3" fmla="*/ 55 h 493"/>
                <a:gd name="T4" fmla="*/ 93 w 281"/>
                <a:gd name="T5" fmla="*/ 48 h 493"/>
                <a:gd name="T6" fmla="*/ 93 w 281"/>
                <a:gd name="T7" fmla="*/ 38 h 493"/>
                <a:gd name="T8" fmla="*/ 91 w 281"/>
                <a:gd name="T9" fmla="*/ 27 h 493"/>
                <a:gd name="T10" fmla="*/ 88 w 281"/>
                <a:gd name="T11" fmla="*/ 16 h 493"/>
                <a:gd name="T12" fmla="*/ 83 w 281"/>
                <a:gd name="T13" fmla="*/ 7 h 493"/>
                <a:gd name="T14" fmla="*/ 76 w 281"/>
                <a:gd name="T15" fmla="*/ 1 h 493"/>
                <a:gd name="T16" fmla="*/ 67 w 281"/>
                <a:gd name="T17" fmla="*/ 0 h 493"/>
                <a:gd name="T18" fmla="*/ 56 w 281"/>
                <a:gd name="T19" fmla="*/ 2 h 493"/>
                <a:gd name="T20" fmla="*/ 46 w 281"/>
                <a:gd name="T21" fmla="*/ 8 h 493"/>
                <a:gd name="T22" fmla="*/ 37 w 281"/>
                <a:gd name="T23" fmla="*/ 17 h 493"/>
                <a:gd name="T24" fmla="*/ 29 w 281"/>
                <a:gd name="T25" fmla="*/ 31 h 493"/>
                <a:gd name="T26" fmla="*/ 21 w 281"/>
                <a:gd name="T27" fmla="*/ 48 h 493"/>
                <a:gd name="T28" fmla="*/ 15 w 281"/>
                <a:gd name="T29" fmla="*/ 69 h 493"/>
                <a:gd name="T30" fmla="*/ 9 w 281"/>
                <a:gd name="T31" fmla="*/ 96 h 493"/>
                <a:gd name="T32" fmla="*/ 4 w 281"/>
                <a:gd name="T33" fmla="*/ 128 h 493"/>
                <a:gd name="T34" fmla="*/ 1 w 281"/>
                <a:gd name="T35" fmla="*/ 159 h 493"/>
                <a:gd name="T36" fmla="*/ 0 w 281"/>
                <a:gd name="T37" fmla="*/ 185 h 493"/>
                <a:gd name="T38" fmla="*/ 2 w 281"/>
                <a:gd name="T39" fmla="*/ 205 h 493"/>
                <a:gd name="T40" fmla="*/ 5 w 281"/>
                <a:gd name="T41" fmla="*/ 221 h 493"/>
                <a:gd name="T42" fmla="*/ 9 w 281"/>
                <a:gd name="T43" fmla="*/ 232 h 493"/>
                <a:gd name="T44" fmla="*/ 13 w 281"/>
                <a:gd name="T45" fmla="*/ 240 h 493"/>
                <a:gd name="T46" fmla="*/ 16 w 281"/>
                <a:gd name="T47" fmla="*/ 244 h 493"/>
                <a:gd name="T48" fmla="*/ 17 w 281"/>
                <a:gd name="T49" fmla="*/ 246 h 493"/>
                <a:gd name="T50" fmla="*/ 93 w 281"/>
                <a:gd name="T51" fmla="*/ 58 h 4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1"/>
                <a:gd name="T79" fmla="*/ 0 h 493"/>
                <a:gd name="T80" fmla="*/ 281 w 281"/>
                <a:gd name="T81" fmla="*/ 493 h 4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6" name="Freeform 29"/>
            <p:cNvSpPr>
              <a:spLocks/>
            </p:cNvSpPr>
            <p:nvPr/>
          </p:nvSpPr>
          <p:spPr bwMode="auto">
            <a:xfrm>
              <a:off x="5085" y="1841"/>
              <a:ext cx="75" cy="217"/>
            </a:xfrm>
            <a:custGeom>
              <a:avLst/>
              <a:gdLst>
                <a:gd name="T0" fmla="*/ 24 w 226"/>
                <a:gd name="T1" fmla="*/ 217 h 434"/>
                <a:gd name="T2" fmla="*/ 0 w 226"/>
                <a:gd name="T3" fmla="*/ 37 h 434"/>
                <a:gd name="T4" fmla="*/ 1 w 226"/>
                <a:gd name="T5" fmla="*/ 36 h 434"/>
                <a:gd name="T6" fmla="*/ 4 w 226"/>
                <a:gd name="T7" fmla="*/ 30 h 434"/>
                <a:gd name="T8" fmla="*/ 8 w 226"/>
                <a:gd name="T9" fmla="*/ 25 h 434"/>
                <a:gd name="T10" fmla="*/ 15 w 226"/>
                <a:gd name="T11" fmla="*/ 19 h 434"/>
                <a:gd name="T12" fmla="*/ 21 w 226"/>
                <a:gd name="T13" fmla="*/ 11 h 434"/>
                <a:gd name="T14" fmla="*/ 29 w 226"/>
                <a:gd name="T15" fmla="*/ 5 h 434"/>
                <a:gd name="T16" fmla="*/ 37 w 226"/>
                <a:gd name="T17" fmla="*/ 2 h 434"/>
                <a:gd name="T18" fmla="*/ 45 w 226"/>
                <a:gd name="T19" fmla="*/ 0 h 434"/>
                <a:gd name="T20" fmla="*/ 54 w 226"/>
                <a:gd name="T21" fmla="*/ 2 h 434"/>
                <a:gd name="T22" fmla="*/ 63 w 226"/>
                <a:gd name="T23" fmla="*/ 9 h 434"/>
                <a:gd name="T24" fmla="*/ 70 w 226"/>
                <a:gd name="T25" fmla="*/ 21 h 434"/>
                <a:gd name="T26" fmla="*/ 75 w 226"/>
                <a:gd name="T27" fmla="*/ 42 h 434"/>
                <a:gd name="T28" fmla="*/ 74 w 226"/>
                <a:gd name="T29" fmla="*/ 70 h 434"/>
                <a:gd name="T30" fmla="*/ 66 w 226"/>
                <a:gd name="T31" fmla="*/ 109 h 434"/>
                <a:gd name="T32" fmla="*/ 50 w 226"/>
                <a:gd name="T33" fmla="*/ 157 h 434"/>
                <a:gd name="T34" fmla="*/ 24 w 226"/>
                <a:gd name="T35" fmla="*/ 21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6"/>
                <a:gd name="T55" fmla="*/ 0 h 434"/>
                <a:gd name="T56" fmla="*/ 226 w 226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7" name="Freeform 30"/>
            <p:cNvSpPr>
              <a:spLocks/>
            </p:cNvSpPr>
            <p:nvPr/>
          </p:nvSpPr>
          <p:spPr bwMode="auto">
            <a:xfrm>
              <a:off x="4890" y="1805"/>
              <a:ext cx="227" cy="118"/>
            </a:xfrm>
            <a:custGeom>
              <a:avLst/>
              <a:gdLst>
                <a:gd name="T0" fmla="*/ 0 w 683"/>
                <a:gd name="T1" fmla="*/ 0 h 235"/>
                <a:gd name="T2" fmla="*/ 0 w 683"/>
                <a:gd name="T3" fmla="*/ 3 h 235"/>
                <a:gd name="T4" fmla="*/ 0 w 683"/>
                <a:gd name="T5" fmla="*/ 11 h 235"/>
                <a:gd name="T6" fmla="*/ 1 w 683"/>
                <a:gd name="T7" fmla="*/ 22 h 235"/>
                <a:gd name="T8" fmla="*/ 3 w 683"/>
                <a:gd name="T9" fmla="*/ 36 h 235"/>
                <a:gd name="T10" fmla="*/ 6 w 683"/>
                <a:gd name="T11" fmla="*/ 51 h 235"/>
                <a:gd name="T12" fmla="*/ 11 w 683"/>
                <a:gd name="T13" fmla="*/ 65 h 235"/>
                <a:gd name="T14" fmla="*/ 17 w 683"/>
                <a:gd name="T15" fmla="*/ 77 h 235"/>
                <a:gd name="T16" fmla="*/ 26 w 683"/>
                <a:gd name="T17" fmla="*/ 89 h 235"/>
                <a:gd name="T18" fmla="*/ 36 w 683"/>
                <a:gd name="T19" fmla="*/ 96 h 235"/>
                <a:gd name="T20" fmla="*/ 48 w 683"/>
                <a:gd name="T21" fmla="*/ 104 h 235"/>
                <a:gd name="T22" fmla="*/ 60 w 683"/>
                <a:gd name="T23" fmla="*/ 110 h 235"/>
                <a:gd name="T24" fmla="*/ 72 w 683"/>
                <a:gd name="T25" fmla="*/ 115 h 235"/>
                <a:gd name="T26" fmla="*/ 85 w 683"/>
                <a:gd name="T27" fmla="*/ 118 h 235"/>
                <a:gd name="T28" fmla="*/ 98 w 683"/>
                <a:gd name="T29" fmla="*/ 118 h 235"/>
                <a:gd name="T30" fmla="*/ 110 w 683"/>
                <a:gd name="T31" fmla="*/ 115 h 235"/>
                <a:gd name="T32" fmla="*/ 122 w 683"/>
                <a:gd name="T33" fmla="*/ 107 h 235"/>
                <a:gd name="T34" fmla="*/ 135 w 683"/>
                <a:gd name="T35" fmla="*/ 95 h 235"/>
                <a:gd name="T36" fmla="*/ 151 w 683"/>
                <a:gd name="T37" fmla="*/ 81 h 235"/>
                <a:gd name="T38" fmla="*/ 168 w 683"/>
                <a:gd name="T39" fmla="*/ 66 h 235"/>
                <a:gd name="T40" fmla="*/ 186 w 683"/>
                <a:gd name="T41" fmla="*/ 52 h 235"/>
                <a:gd name="T42" fmla="*/ 202 w 683"/>
                <a:gd name="T43" fmla="*/ 39 h 235"/>
                <a:gd name="T44" fmla="*/ 215 w 683"/>
                <a:gd name="T45" fmla="*/ 28 h 235"/>
                <a:gd name="T46" fmla="*/ 224 w 683"/>
                <a:gd name="T47" fmla="*/ 21 h 235"/>
                <a:gd name="T48" fmla="*/ 227 w 683"/>
                <a:gd name="T49" fmla="*/ 19 h 235"/>
                <a:gd name="T50" fmla="*/ 223 w 683"/>
                <a:gd name="T51" fmla="*/ 19 h 235"/>
                <a:gd name="T52" fmla="*/ 212 w 683"/>
                <a:gd name="T53" fmla="*/ 19 h 235"/>
                <a:gd name="T54" fmla="*/ 196 w 683"/>
                <a:gd name="T55" fmla="*/ 19 h 235"/>
                <a:gd name="T56" fmla="*/ 176 w 683"/>
                <a:gd name="T57" fmla="*/ 20 h 235"/>
                <a:gd name="T58" fmla="*/ 154 w 683"/>
                <a:gd name="T59" fmla="*/ 21 h 235"/>
                <a:gd name="T60" fmla="*/ 133 w 683"/>
                <a:gd name="T61" fmla="*/ 23 h 235"/>
                <a:gd name="T62" fmla="*/ 112 w 683"/>
                <a:gd name="T63" fmla="*/ 26 h 235"/>
                <a:gd name="T64" fmla="*/ 94 w 683"/>
                <a:gd name="T65" fmla="*/ 31 h 235"/>
                <a:gd name="T66" fmla="*/ 78 w 683"/>
                <a:gd name="T67" fmla="*/ 35 h 235"/>
                <a:gd name="T68" fmla="*/ 64 w 683"/>
                <a:gd name="T69" fmla="*/ 39 h 235"/>
                <a:gd name="T70" fmla="*/ 52 w 683"/>
                <a:gd name="T71" fmla="*/ 41 h 235"/>
                <a:gd name="T72" fmla="*/ 41 w 683"/>
                <a:gd name="T73" fmla="*/ 41 h 235"/>
                <a:gd name="T74" fmla="*/ 30 w 683"/>
                <a:gd name="T75" fmla="*/ 38 h 235"/>
                <a:gd name="T76" fmla="*/ 20 w 683"/>
                <a:gd name="T77" fmla="*/ 30 h 235"/>
                <a:gd name="T78" fmla="*/ 10 w 683"/>
                <a:gd name="T79" fmla="*/ 18 h 235"/>
                <a:gd name="T80" fmla="*/ 0 w 683"/>
                <a:gd name="T81" fmla="*/ 0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3"/>
                <a:gd name="T124" fmla="*/ 0 h 235"/>
                <a:gd name="T125" fmla="*/ 683 w 683"/>
                <a:gd name="T126" fmla="*/ 235 h 2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8" name="Freeform 31"/>
            <p:cNvSpPr>
              <a:spLocks/>
            </p:cNvSpPr>
            <p:nvPr/>
          </p:nvSpPr>
          <p:spPr bwMode="auto">
            <a:xfrm>
              <a:off x="4898" y="1824"/>
              <a:ext cx="192" cy="99"/>
            </a:xfrm>
            <a:custGeom>
              <a:avLst/>
              <a:gdLst>
                <a:gd name="T0" fmla="*/ 0 w 574"/>
                <a:gd name="T1" fmla="*/ 0 h 197"/>
                <a:gd name="T2" fmla="*/ 0 w 574"/>
                <a:gd name="T3" fmla="*/ 2 h 197"/>
                <a:gd name="T4" fmla="*/ 0 w 574"/>
                <a:gd name="T5" fmla="*/ 9 h 197"/>
                <a:gd name="T6" fmla="*/ 1 w 574"/>
                <a:gd name="T7" fmla="*/ 19 h 197"/>
                <a:gd name="T8" fmla="*/ 3 w 574"/>
                <a:gd name="T9" fmla="*/ 30 h 197"/>
                <a:gd name="T10" fmla="*/ 5 w 574"/>
                <a:gd name="T11" fmla="*/ 42 h 197"/>
                <a:gd name="T12" fmla="*/ 9 w 574"/>
                <a:gd name="T13" fmla="*/ 54 h 197"/>
                <a:gd name="T14" fmla="*/ 14 w 574"/>
                <a:gd name="T15" fmla="*/ 65 h 197"/>
                <a:gd name="T16" fmla="*/ 22 w 574"/>
                <a:gd name="T17" fmla="*/ 74 h 197"/>
                <a:gd name="T18" fmla="*/ 30 w 574"/>
                <a:gd name="T19" fmla="*/ 81 h 197"/>
                <a:gd name="T20" fmla="*/ 40 w 574"/>
                <a:gd name="T21" fmla="*/ 87 h 197"/>
                <a:gd name="T22" fmla="*/ 50 w 574"/>
                <a:gd name="T23" fmla="*/ 92 h 197"/>
                <a:gd name="T24" fmla="*/ 61 w 574"/>
                <a:gd name="T25" fmla="*/ 97 h 197"/>
                <a:gd name="T26" fmla="*/ 72 w 574"/>
                <a:gd name="T27" fmla="*/ 99 h 197"/>
                <a:gd name="T28" fmla="*/ 83 w 574"/>
                <a:gd name="T29" fmla="*/ 99 h 197"/>
                <a:gd name="T30" fmla="*/ 93 w 574"/>
                <a:gd name="T31" fmla="*/ 96 h 197"/>
                <a:gd name="T32" fmla="*/ 104 w 574"/>
                <a:gd name="T33" fmla="*/ 90 h 197"/>
                <a:gd name="T34" fmla="*/ 114 w 574"/>
                <a:gd name="T35" fmla="*/ 79 h 197"/>
                <a:gd name="T36" fmla="*/ 128 w 574"/>
                <a:gd name="T37" fmla="*/ 68 h 197"/>
                <a:gd name="T38" fmla="*/ 142 w 574"/>
                <a:gd name="T39" fmla="*/ 55 h 197"/>
                <a:gd name="T40" fmla="*/ 157 w 574"/>
                <a:gd name="T41" fmla="*/ 43 h 197"/>
                <a:gd name="T42" fmla="*/ 170 w 574"/>
                <a:gd name="T43" fmla="*/ 32 h 197"/>
                <a:gd name="T44" fmla="*/ 182 w 574"/>
                <a:gd name="T45" fmla="*/ 23 h 197"/>
                <a:gd name="T46" fmla="*/ 189 w 574"/>
                <a:gd name="T47" fmla="*/ 17 h 197"/>
                <a:gd name="T48" fmla="*/ 192 w 574"/>
                <a:gd name="T49" fmla="*/ 15 h 197"/>
                <a:gd name="T50" fmla="*/ 188 w 574"/>
                <a:gd name="T51" fmla="*/ 15 h 197"/>
                <a:gd name="T52" fmla="*/ 179 w 574"/>
                <a:gd name="T53" fmla="*/ 15 h 197"/>
                <a:gd name="T54" fmla="*/ 166 w 574"/>
                <a:gd name="T55" fmla="*/ 15 h 197"/>
                <a:gd name="T56" fmla="*/ 150 w 574"/>
                <a:gd name="T57" fmla="*/ 17 h 197"/>
                <a:gd name="T58" fmla="*/ 130 w 574"/>
                <a:gd name="T59" fmla="*/ 17 h 197"/>
                <a:gd name="T60" fmla="*/ 112 w 574"/>
                <a:gd name="T61" fmla="*/ 19 h 197"/>
                <a:gd name="T62" fmla="*/ 95 w 574"/>
                <a:gd name="T63" fmla="*/ 22 h 197"/>
                <a:gd name="T64" fmla="*/ 80 w 574"/>
                <a:gd name="T65" fmla="*/ 26 h 197"/>
                <a:gd name="T66" fmla="*/ 66 w 574"/>
                <a:gd name="T67" fmla="*/ 29 h 197"/>
                <a:gd name="T68" fmla="*/ 55 w 574"/>
                <a:gd name="T69" fmla="*/ 32 h 197"/>
                <a:gd name="T70" fmla="*/ 43 w 574"/>
                <a:gd name="T71" fmla="*/ 34 h 197"/>
                <a:gd name="T72" fmla="*/ 35 w 574"/>
                <a:gd name="T73" fmla="*/ 34 h 197"/>
                <a:gd name="T74" fmla="*/ 26 w 574"/>
                <a:gd name="T75" fmla="*/ 32 h 197"/>
                <a:gd name="T76" fmla="*/ 17 w 574"/>
                <a:gd name="T77" fmla="*/ 26 h 197"/>
                <a:gd name="T78" fmla="*/ 9 w 574"/>
                <a:gd name="T79" fmla="*/ 15 h 197"/>
                <a:gd name="T80" fmla="*/ 0 w 574"/>
                <a:gd name="T81" fmla="*/ 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4"/>
                <a:gd name="T124" fmla="*/ 0 h 197"/>
                <a:gd name="T125" fmla="*/ 574 w 574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9" name="Freeform 32"/>
            <p:cNvSpPr>
              <a:spLocks/>
            </p:cNvSpPr>
            <p:nvPr/>
          </p:nvSpPr>
          <p:spPr bwMode="auto">
            <a:xfrm>
              <a:off x="4907" y="1843"/>
              <a:ext cx="155" cy="80"/>
            </a:xfrm>
            <a:custGeom>
              <a:avLst/>
              <a:gdLst>
                <a:gd name="T0" fmla="*/ 0 w 463"/>
                <a:gd name="T1" fmla="*/ 0 h 159"/>
                <a:gd name="T2" fmla="*/ 0 w 463"/>
                <a:gd name="T3" fmla="*/ 2 h 159"/>
                <a:gd name="T4" fmla="*/ 0 w 463"/>
                <a:gd name="T5" fmla="*/ 7 h 159"/>
                <a:gd name="T6" fmla="*/ 1 w 463"/>
                <a:gd name="T7" fmla="*/ 15 h 159"/>
                <a:gd name="T8" fmla="*/ 2 w 463"/>
                <a:gd name="T9" fmla="*/ 24 h 159"/>
                <a:gd name="T10" fmla="*/ 4 w 463"/>
                <a:gd name="T11" fmla="*/ 34 h 159"/>
                <a:gd name="T12" fmla="*/ 7 w 463"/>
                <a:gd name="T13" fmla="*/ 44 h 159"/>
                <a:gd name="T14" fmla="*/ 11 w 463"/>
                <a:gd name="T15" fmla="*/ 53 h 159"/>
                <a:gd name="T16" fmla="*/ 18 w 463"/>
                <a:gd name="T17" fmla="*/ 60 h 159"/>
                <a:gd name="T18" fmla="*/ 24 w 463"/>
                <a:gd name="T19" fmla="*/ 65 h 159"/>
                <a:gd name="T20" fmla="*/ 32 w 463"/>
                <a:gd name="T21" fmla="*/ 70 h 159"/>
                <a:gd name="T22" fmla="*/ 41 w 463"/>
                <a:gd name="T23" fmla="*/ 74 h 159"/>
                <a:gd name="T24" fmla="*/ 49 w 463"/>
                <a:gd name="T25" fmla="*/ 78 h 159"/>
                <a:gd name="T26" fmla="*/ 58 w 463"/>
                <a:gd name="T27" fmla="*/ 80 h 159"/>
                <a:gd name="T28" fmla="*/ 67 w 463"/>
                <a:gd name="T29" fmla="*/ 80 h 159"/>
                <a:gd name="T30" fmla="*/ 75 w 463"/>
                <a:gd name="T31" fmla="*/ 77 h 159"/>
                <a:gd name="T32" fmla="*/ 84 w 463"/>
                <a:gd name="T33" fmla="*/ 73 h 159"/>
                <a:gd name="T34" fmla="*/ 92 w 463"/>
                <a:gd name="T35" fmla="*/ 64 h 159"/>
                <a:gd name="T36" fmla="*/ 103 w 463"/>
                <a:gd name="T37" fmla="*/ 55 h 159"/>
                <a:gd name="T38" fmla="*/ 115 w 463"/>
                <a:gd name="T39" fmla="*/ 45 h 159"/>
                <a:gd name="T40" fmla="*/ 127 w 463"/>
                <a:gd name="T41" fmla="*/ 35 h 159"/>
                <a:gd name="T42" fmla="*/ 138 w 463"/>
                <a:gd name="T43" fmla="*/ 26 h 159"/>
                <a:gd name="T44" fmla="*/ 147 w 463"/>
                <a:gd name="T45" fmla="*/ 19 h 159"/>
                <a:gd name="T46" fmla="*/ 153 w 463"/>
                <a:gd name="T47" fmla="*/ 14 h 159"/>
                <a:gd name="T48" fmla="*/ 155 w 463"/>
                <a:gd name="T49" fmla="*/ 13 h 159"/>
                <a:gd name="T50" fmla="*/ 152 w 463"/>
                <a:gd name="T51" fmla="*/ 13 h 159"/>
                <a:gd name="T52" fmla="*/ 145 w 463"/>
                <a:gd name="T53" fmla="*/ 13 h 159"/>
                <a:gd name="T54" fmla="*/ 134 w 463"/>
                <a:gd name="T55" fmla="*/ 13 h 159"/>
                <a:gd name="T56" fmla="*/ 121 w 463"/>
                <a:gd name="T57" fmla="*/ 13 h 159"/>
                <a:gd name="T58" fmla="*/ 105 w 463"/>
                <a:gd name="T59" fmla="*/ 14 h 159"/>
                <a:gd name="T60" fmla="*/ 90 w 463"/>
                <a:gd name="T61" fmla="*/ 16 h 159"/>
                <a:gd name="T62" fmla="*/ 76 w 463"/>
                <a:gd name="T63" fmla="*/ 17 h 159"/>
                <a:gd name="T64" fmla="*/ 64 w 463"/>
                <a:gd name="T65" fmla="*/ 20 h 159"/>
                <a:gd name="T66" fmla="*/ 53 w 463"/>
                <a:gd name="T67" fmla="*/ 23 h 159"/>
                <a:gd name="T68" fmla="*/ 44 w 463"/>
                <a:gd name="T69" fmla="*/ 26 h 159"/>
                <a:gd name="T70" fmla="*/ 34 w 463"/>
                <a:gd name="T71" fmla="*/ 27 h 159"/>
                <a:gd name="T72" fmla="*/ 27 w 463"/>
                <a:gd name="T73" fmla="*/ 28 h 159"/>
                <a:gd name="T74" fmla="*/ 20 w 463"/>
                <a:gd name="T75" fmla="*/ 25 h 159"/>
                <a:gd name="T76" fmla="*/ 13 w 463"/>
                <a:gd name="T77" fmla="*/ 20 h 159"/>
                <a:gd name="T78" fmla="*/ 7 w 463"/>
                <a:gd name="T79" fmla="*/ 12 h 159"/>
                <a:gd name="T80" fmla="*/ 0 w 463"/>
                <a:gd name="T81" fmla="*/ 0 h 1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3"/>
                <a:gd name="T124" fmla="*/ 0 h 159"/>
                <a:gd name="T125" fmla="*/ 463 w 463"/>
                <a:gd name="T126" fmla="*/ 159 h 1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0" name="Freeform 33"/>
            <p:cNvSpPr>
              <a:spLocks/>
            </p:cNvSpPr>
            <p:nvPr/>
          </p:nvSpPr>
          <p:spPr bwMode="auto">
            <a:xfrm>
              <a:off x="4916" y="1862"/>
              <a:ext cx="118" cy="60"/>
            </a:xfrm>
            <a:custGeom>
              <a:avLst/>
              <a:gdLst>
                <a:gd name="T0" fmla="*/ 0 w 354"/>
                <a:gd name="T1" fmla="*/ 0 h 120"/>
                <a:gd name="T2" fmla="*/ 0 w 354"/>
                <a:gd name="T3" fmla="*/ 1 h 120"/>
                <a:gd name="T4" fmla="*/ 0 w 354"/>
                <a:gd name="T5" fmla="*/ 5 h 120"/>
                <a:gd name="T6" fmla="*/ 0 w 354"/>
                <a:gd name="T7" fmla="*/ 11 h 120"/>
                <a:gd name="T8" fmla="*/ 1 w 354"/>
                <a:gd name="T9" fmla="*/ 18 h 120"/>
                <a:gd name="T10" fmla="*/ 3 w 354"/>
                <a:gd name="T11" fmla="*/ 26 h 120"/>
                <a:gd name="T12" fmla="*/ 5 w 354"/>
                <a:gd name="T13" fmla="*/ 33 h 120"/>
                <a:gd name="T14" fmla="*/ 8 w 354"/>
                <a:gd name="T15" fmla="*/ 40 h 120"/>
                <a:gd name="T16" fmla="*/ 14 w 354"/>
                <a:gd name="T17" fmla="*/ 46 h 120"/>
                <a:gd name="T18" fmla="*/ 19 w 354"/>
                <a:gd name="T19" fmla="*/ 50 h 120"/>
                <a:gd name="T20" fmla="*/ 24 w 354"/>
                <a:gd name="T21" fmla="*/ 54 h 120"/>
                <a:gd name="T22" fmla="*/ 30 w 354"/>
                <a:gd name="T23" fmla="*/ 56 h 120"/>
                <a:gd name="T24" fmla="*/ 38 w 354"/>
                <a:gd name="T25" fmla="*/ 60 h 120"/>
                <a:gd name="T26" fmla="*/ 44 w 354"/>
                <a:gd name="T27" fmla="*/ 60 h 120"/>
                <a:gd name="T28" fmla="*/ 50 w 354"/>
                <a:gd name="T29" fmla="*/ 60 h 120"/>
                <a:gd name="T30" fmla="*/ 57 w 354"/>
                <a:gd name="T31" fmla="*/ 58 h 120"/>
                <a:gd name="T32" fmla="*/ 63 w 354"/>
                <a:gd name="T33" fmla="*/ 55 h 120"/>
                <a:gd name="T34" fmla="*/ 70 w 354"/>
                <a:gd name="T35" fmla="*/ 48 h 120"/>
                <a:gd name="T36" fmla="*/ 78 w 354"/>
                <a:gd name="T37" fmla="*/ 42 h 120"/>
                <a:gd name="T38" fmla="*/ 87 w 354"/>
                <a:gd name="T39" fmla="*/ 34 h 120"/>
                <a:gd name="T40" fmla="*/ 96 w 354"/>
                <a:gd name="T41" fmla="*/ 27 h 120"/>
                <a:gd name="T42" fmla="*/ 104 w 354"/>
                <a:gd name="T43" fmla="*/ 19 h 120"/>
                <a:gd name="T44" fmla="*/ 111 w 354"/>
                <a:gd name="T45" fmla="*/ 14 h 120"/>
                <a:gd name="T46" fmla="*/ 116 w 354"/>
                <a:gd name="T47" fmla="*/ 11 h 120"/>
                <a:gd name="T48" fmla="*/ 118 w 354"/>
                <a:gd name="T49" fmla="*/ 9 h 120"/>
                <a:gd name="T50" fmla="*/ 116 w 354"/>
                <a:gd name="T51" fmla="*/ 9 h 120"/>
                <a:gd name="T52" fmla="*/ 110 w 354"/>
                <a:gd name="T53" fmla="*/ 9 h 120"/>
                <a:gd name="T54" fmla="*/ 102 w 354"/>
                <a:gd name="T55" fmla="*/ 9 h 120"/>
                <a:gd name="T56" fmla="*/ 92 w 354"/>
                <a:gd name="T57" fmla="*/ 10 h 120"/>
                <a:gd name="T58" fmla="*/ 80 w 354"/>
                <a:gd name="T59" fmla="*/ 10 h 120"/>
                <a:gd name="T60" fmla="*/ 69 w 354"/>
                <a:gd name="T61" fmla="*/ 12 h 120"/>
                <a:gd name="T62" fmla="*/ 58 w 354"/>
                <a:gd name="T63" fmla="*/ 13 h 120"/>
                <a:gd name="T64" fmla="*/ 49 w 354"/>
                <a:gd name="T65" fmla="*/ 15 h 120"/>
                <a:gd name="T66" fmla="*/ 40 w 354"/>
                <a:gd name="T67" fmla="*/ 18 h 120"/>
                <a:gd name="T68" fmla="*/ 34 w 354"/>
                <a:gd name="T69" fmla="*/ 20 h 120"/>
                <a:gd name="T70" fmla="*/ 27 w 354"/>
                <a:gd name="T71" fmla="*/ 21 h 120"/>
                <a:gd name="T72" fmla="*/ 22 w 354"/>
                <a:gd name="T73" fmla="*/ 21 h 120"/>
                <a:gd name="T74" fmla="*/ 16 w 354"/>
                <a:gd name="T75" fmla="*/ 19 h 120"/>
                <a:gd name="T76" fmla="*/ 11 w 354"/>
                <a:gd name="T77" fmla="*/ 15 h 120"/>
                <a:gd name="T78" fmla="*/ 5 w 354"/>
                <a:gd name="T79" fmla="*/ 9 h 120"/>
                <a:gd name="T80" fmla="*/ 0 w 354"/>
                <a:gd name="T81" fmla="*/ 0 h 1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4"/>
                <a:gd name="T124" fmla="*/ 0 h 120"/>
                <a:gd name="T125" fmla="*/ 354 w 354"/>
                <a:gd name="T126" fmla="*/ 120 h 1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1" name="Freeform 34"/>
            <p:cNvSpPr>
              <a:spLocks/>
            </p:cNvSpPr>
            <p:nvPr/>
          </p:nvSpPr>
          <p:spPr bwMode="auto">
            <a:xfrm>
              <a:off x="4912" y="2079"/>
              <a:ext cx="95" cy="160"/>
            </a:xfrm>
            <a:custGeom>
              <a:avLst/>
              <a:gdLst>
                <a:gd name="T0" fmla="*/ 90 w 286"/>
                <a:gd name="T1" fmla="*/ 44 h 322"/>
                <a:gd name="T2" fmla="*/ 79 w 286"/>
                <a:gd name="T3" fmla="*/ 23 h 322"/>
                <a:gd name="T4" fmla="*/ 68 w 286"/>
                <a:gd name="T5" fmla="*/ 10 h 322"/>
                <a:gd name="T6" fmla="*/ 56 w 286"/>
                <a:gd name="T7" fmla="*/ 2 h 322"/>
                <a:gd name="T8" fmla="*/ 45 w 286"/>
                <a:gd name="T9" fmla="*/ 0 h 322"/>
                <a:gd name="T10" fmla="*/ 34 w 286"/>
                <a:gd name="T11" fmla="*/ 3 h 322"/>
                <a:gd name="T12" fmla="*/ 23 w 286"/>
                <a:gd name="T13" fmla="*/ 11 h 322"/>
                <a:gd name="T14" fmla="*/ 11 w 286"/>
                <a:gd name="T15" fmla="*/ 23 h 322"/>
                <a:gd name="T16" fmla="*/ 1 w 286"/>
                <a:gd name="T17" fmla="*/ 38 h 322"/>
                <a:gd name="T18" fmla="*/ 0 w 286"/>
                <a:gd name="T19" fmla="*/ 47 h 322"/>
                <a:gd name="T20" fmla="*/ 0 w 286"/>
                <a:gd name="T21" fmla="*/ 57 h 322"/>
                <a:gd name="T22" fmla="*/ 1 w 286"/>
                <a:gd name="T23" fmla="*/ 65 h 322"/>
                <a:gd name="T24" fmla="*/ 2 w 286"/>
                <a:gd name="T25" fmla="*/ 75 h 322"/>
                <a:gd name="T26" fmla="*/ 2 w 286"/>
                <a:gd name="T27" fmla="*/ 83 h 322"/>
                <a:gd name="T28" fmla="*/ 3 w 286"/>
                <a:gd name="T29" fmla="*/ 92 h 322"/>
                <a:gd name="T30" fmla="*/ 4 w 286"/>
                <a:gd name="T31" fmla="*/ 101 h 322"/>
                <a:gd name="T32" fmla="*/ 5 w 286"/>
                <a:gd name="T33" fmla="*/ 111 h 322"/>
                <a:gd name="T34" fmla="*/ 23 w 286"/>
                <a:gd name="T35" fmla="*/ 146 h 322"/>
                <a:gd name="T36" fmla="*/ 38 w 286"/>
                <a:gd name="T37" fmla="*/ 160 h 322"/>
                <a:gd name="T38" fmla="*/ 49 w 286"/>
                <a:gd name="T39" fmla="*/ 157 h 322"/>
                <a:gd name="T40" fmla="*/ 60 w 286"/>
                <a:gd name="T41" fmla="*/ 143 h 322"/>
                <a:gd name="T42" fmla="*/ 68 w 286"/>
                <a:gd name="T43" fmla="*/ 121 h 322"/>
                <a:gd name="T44" fmla="*/ 76 w 286"/>
                <a:gd name="T45" fmla="*/ 97 h 322"/>
                <a:gd name="T46" fmla="*/ 84 w 286"/>
                <a:gd name="T47" fmla="*/ 77 h 322"/>
                <a:gd name="T48" fmla="*/ 94 w 286"/>
                <a:gd name="T49" fmla="*/ 65 h 322"/>
                <a:gd name="T50" fmla="*/ 95 w 286"/>
                <a:gd name="T51" fmla="*/ 59 h 322"/>
                <a:gd name="T52" fmla="*/ 94 w 286"/>
                <a:gd name="T53" fmla="*/ 55 h 322"/>
                <a:gd name="T54" fmla="*/ 93 w 286"/>
                <a:gd name="T55" fmla="*/ 50 h 322"/>
                <a:gd name="T56" fmla="*/ 90 w 286"/>
                <a:gd name="T57" fmla="*/ 44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22"/>
                <a:gd name="T89" fmla="*/ 286 w 28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2" name="Freeform 35"/>
            <p:cNvSpPr>
              <a:spLocks/>
            </p:cNvSpPr>
            <p:nvPr/>
          </p:nvSpPr>
          <p:spPr bwMode="auto">
            <a:xfrm>
              <a:off x="4941" y="2135"/>
              <a:ext cx="49" cy="81"/>
            </a:xfrm>
            <a:custGeom>
              <a:avLst/>
              <a:gdLst>
                <a:gd name="T0" fmla="*/ 47 w 146"/>
                <a:gd name="T1" fmla="*/ 22 h 163"/>
                <a:gd name="T2" fmla="*/ 41 w 146"/>
                <a:gd name="T3" fmla="*/ 11 h 163"/>
                <a:gd name="T4" fmla="*/ 35 w 146"/>
                <a:gd name="T5" fmla="*/ 5 h 163"/>
                <a:gd name="T6" fmla="*/ 29 w 146"/>
                <a:gd name="T7" fmla="*/ 0 h 163"/>
                <a:gd name="T8" fmla="*/ 23 w 146"/>
                <a:gd name="T9" fmla="*/ 0 h 163"/>
                <a:gd name="T10" fmla="*/ 17 w 146"/>
                <a:gd name="T11" fmla="*/ 1 h 163"/>
                <a:gd name="T12" fmla="*/ 11 w 146"/>
                <a:gd name="T13" fmla="*/ 5 h 163"/>
                <a:gd name="T14" fmla="*/ 5 w 146"/>
                <a:gd name="T15" fmla="*/ 11 h 163"/>
                <a:gd name="T16" fmla="*/ 0 w 146"/>
                <a:gd name="T17" fmla="*/ 20 h 163"/>
                <a:gd name="T18" fmla="*/ 0 w 146"/>
                <a:gd name="T19" fmla="*/ 24 h 163"/>
                <a:gd name="T20" fmla="*/ 0 w 146"/>
                <a:gd name="T21" fmla="*/ 29 h 163"/>
                <a:gd name="T22" fmla="*/ 0 w 146"/>
                <a:gd name="T23" fmla="*/ 33 h 163"/>
                <a:gd name="T24" fmla="*/ 1 w 146"/>
                <a:gd name="T25" fmla="*/ 38 h 163"/>
                <a:gd name="T26" fmla="*/ 1 w 146"/>
                <a:gd name="T27" fmla="*/ 42 h 163"/>
                <a:gd name="T28" fmla="*/ 2 w 146"/>
                <a:gd name="T29" fmla="*/ 47 h 163"/>
                <a:gd name="T30" fmla="*/ 2 w 146"/>
                <a:gd name="T31" fmla="*/ 51 h 163"/>
                <a:gd name="T32" fmla="*/ 3 w 146"/>
                <a:gd name="T33" fmla="*/ 56 h 163"/>
                <a:gd name="T34" fmla="*/ 12 w 146"/>
                <a:gd name="T35" fmla="*/ 74 h 163"/>
                <a:gd name="T36" fmla="*/ 20 w 146"/>
                <a:gd name="T37" fmla="*/ 81 h 163"/>
                <a:gd name="T38" fmla="*/ 26 w 146"/>
                <a:gd name="T39" fmla="*/ 80 h 163"/>
                <a:gd name="T40" fmla="*/ 31 w 146"/>
                <a:gd name="T41" fmla="*/ 73 h 163"/>
                <a:gd name="T42" fmla="*/ 35 w 146"/>
                <a:gd name="T43" fmla="*/ 62 h 163"/>
                <a:gd name="T44" fmla="*/ 39 w 146"/>
                <a:gd name="T45" fmla="*/ 50 h 163"/>
                <a:gd name="T46" fmla="*/ 43 w 146"/>
                <a:gd name="T47" fmla="*/ 39 h 163"/>
                <a:gd name="T48" fmla="*/ 48 w 146"/>
                <a:gd name="T49" fmla="*/ 33 h 163"/>
                <a:gd name="T50" fmla="*/ 49 w 146"/>
                <a:gd name="T51" fmla="*/ 28 h 163"/>
                <a:gd name="T52" fmla="*/ 47 w 146"/>
                <a:gd name="T53" fmla="*/ 22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6"/>
                <a:gd name="T82" fmla="*/ 0 h 163"/>
                <a:gd name="T83" fmla="*/ 146 w 146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3" name="Freeform 36"/>
            <p:cNvSpPr>
              <a:spLocks/>
            </p:cNvSpPr>
            <p:nvPr/>
          </p:nvSpPr>
          <p:spPr bwMode="auto">
            <a:xfrm>
              <a:off x="4697" y="1611"/>
              <a:ext cx="131" cy="318"/>
            </a:xfrm>
            <a:custGeom>
              <a:avLst/>
              <a:gdLst>
                <a:gd name="T0" fmla="*/ 131 w 395"/>
                <a:gd name="T1" fmla="*/ 160 h 636"/>
                <a:gd name="T2" fmla="*/ 115 w 395"/>
                <a:gd name="T3" fmla="*/ 175 h 636"/>
                <a:gd name="T4" fmla="*/ 100 w 395"/>
                <a:gd name="T5" fmla="*/ 192 h 636"/>
                <a:gd name="T6" fmla="*/ 87 w 395"/>
                <a:gd name="T7" fmla="*/ 209 h 636"/>
                <a:gd name="T8" fmla="*/ 74 w 395"/>
                <a:gd name="T9" fmla="*/ 228 h 636"/>
                <a:gd name="T10" fmla="*/ 61 w 395"/>
                <a:gd name="T11" fmla="*/ 248 h 636"/>
                <a:gd name="T12" fmla="*/ 50 w 395"/>
                <a:gd name="T13" fmla="*/ 271 h 636"/>
                <a:gd name="T14" fmla="*/ 40 w 395"/>
                <a:gd name="T15" fmla="*/ 294 h 636"/>
                <a:gd name="T16" fmla="*/ 31 w 395"/>
                <a:gd name="T17" fmla="*/ 318 h 636"/>
                <a:gd name="T18" fmla="*/ 15 w 395"/>
                <a:gd name="T19" fmla="*/ 293 h 636"/>
                <a:gd name="T20" fmla="*/ 5 w 395"/>
                <a:gd name="T21" fmla="*/ 262 h 636"/>
                <a:gd name="T22" fmla="*/ 0 w 395"/>
                <a:gd name="T23" fmla="*/ 226 h 636"/>
                <a:gd name="T24" fmla="*/ 0 w 395"/>
                <a:gd name="T25" fmla="*/ 187 h 636"/>
                <a:gd name="T26" fmla="*/ 4 w 395"/>
                <a:gd name="T27" fmla="*/ 143 h 636"/>
                <a:gd name="T28" fmla="*/ 12 w 395"/>
                <a:gd name="T29" fmla="*/ 97 h 636"/>
                <a:gd name="T30" fmla="*/ 21 w 395"/>
                <a:gd name="T31" fmla="*/ 49 h 636"/>
                <a:gd name="T32" fmla="*/ 33 w 395"/>
                <a:gd name="T33" fmla="*/ 0 h 636"/>
                <a:gd name="T34" fmla="*/ 32 w 395"/>
                <a:gd name="T35" fmla="*/ 40 h 636"/>
                <a:gd name="T36" fmla="*/ 37 w 395"/>
                <a:gd name="T37" fmla="*/ 72 h 636"/>
                <a:gd name="T38" fmla="*/ 45 w 395"/>
                <a:gd name="T39" fmla="*/ 98 h 636"/>
                <a:gd name="T40" fmla="*/ 58 w 395"/>
                <a:gd name="T41" fmla="*/ 118 h 636"/>
                <a:gd name="T42" fmla="*/ 73 w 395"/>
                <a:gd name="T43" fmla="*/ 134 h 636"/>
                <a:gd name="T44" fmla="*/ 90 w 395"/>
                <a:gd name="T45" fmla="*/ 145 h 636"/>
                <a:gd name="T46" fmla="*/ 110 w 395"/>
                <a:gd name="T47" fmla="*/ 154 h 636"/>
                <a:gd name="T48" fmla="*/ 131 w 395"/>
                <a:gd name="T49" fmla="*/ 160 h 6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5"/>
                <a:gd name="T76" fmla="*/ 0 h 636"/>
                <a:gd name="T77" fmla="*/ 395 w 395"/>
                <a:gd name="T78" fmla="*/ 636 h 6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4" name="Freeform 37"/>
            <p:cNvSpPr>
              <a:spLocks/>
            </p:cNvSpPr>
            <p:nvPr/>
          </p:nvSpPr>
          <p:spPr bwMode="auto">
            <a:xfrm>
              <a:off x="4717" y="1674"/>
              <a:ext cx="102" cy="210"/>
            </a:xfrm>
            <a:custGeom>
              <a:avLst/>
              <a:gdLst>
                <a:gd name="T0" fmla="*/ 102 w 305"/>
                <a:gd name="T1" fmla="*/ 109 h 420"/>
                <a:gd name="T2" fmla="*/ 91 w 305"/>
                <a:gd name="T3" fmla="*/ 119 h 420"/>
                <a:gd name="T4" fmla="*/ 80 w 305"/>
                <a:gd name="T5" fmla="*/ 130 h 420"/>
                <a:gd name="T6" fmla="*/ 70 w 305"/>
                <a:gd name="T7" fmla="*/ 141 h 420"/>
                <a:gd name="T8" fmla="*/ 61 w 305"/>
                <a:gd name="T9" fmla="*/ 153 h 420"/>
                <a:gd name="T10" fmla="*/ 52 w 305"/>
                <a:gd name="T11" fmla="*/ 165 h 420"/>
                <a:gd name="T12" fmla="*/ 44 w 305"/>
                <a:gd name="T13" fmla="*/ 178 h 420"/>
                <a:gd name="T14" fmla="*/ 37 w 305"/>
                <a:gd name="T15" fmla="*/ 193 h 420"/>
                <a:gd name="T16" fmla="*/ 31 w 305"/>
                <a:gd name="T17" fmla="*/ 210 h 420"/>
                <a:gd name="T18" fmla="*/ 18 w 305"/>
                <a:gd name="T19" fmla="*/ 193 h 420"/>
                <a:gd name="T20" fmla="*/ 10 w 305"/>
                <a:gd name="T21" fmla="*/ 173 h 420"/>
                <a:gd name="T22" fmla="*/ 4 w 305"/>
                <a:gd name="T23" fmla="*/ 150 h 420"/>
                <a:gd name="T24" fmla="*/ 0 w 305"/>
                <a:gd name="T25" fmla="*/ 124 h 420"/>
                <a:gd name="T26" fmla="*/ 0 w 305"/>
                <a:gd name="T27" fmla="*/ 96 h 420"/>
                <a:gd name="T28" fmla="*/ 2 w 305"/>
                <a:gd name="T29" fmla="*/ 66 h 420"/>
                <a:gd name="T30" fmla="*/ 7 w 305"/>
                <a:gd name="T31" fmla="*/ 34 h 420"/>
                <a:gd name="T32" fmla="*/ 15 w 305"/>
                <a:gd name="T33" fmla="*/ 0 h 420"/>
                <a:gd name="T34" fmla="*/ 15 w 305"/>
                <a:gd name="T35" fmla="*/ 27 h 420"/>
                <a:gd name="T36" fmla="*/ 20 w 305"/>
                <a:gd name="T37" fmla="*/ 50 h 420"/>
                <a:gd name="T38" fmla="*/ 29 w 305"/>
                <a:gd name="T39" fmla="*/ 67 h 420"/>
                <a:gd name="T40" fmla="*/ 41 w 305"/>
                <a:gd name="T41" fmla="*/ 81 h 420"/>
                <a:gd name="T42" fmla="*/ 55 w 305"/>
                <a:gd name="T43" fmla="*/ 91 h 420"/>
                <a:gd name="T44" fmla="*/ 70 w 305"/>
                <a:gd name="T45" fmla="*/ 99 h 420"/>
                <a:gd name="T46" fmla="*/ 86 w 305"/>
                <a:gd name="T47" fmla="*/ 105 h 420"/>
                <a:gd name="T48" fmla="*/ 102 w 305"/>
                <a:gd name="T49" fmla="*/ 10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5"/>
                <a:gd name="T76" fmla="*/ 0 h 420"/>
                <a:gd name="T77" fmla="*/ 305 w 305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5" name="Freeform 38"/>
            <p:cNvSpPr>
              <a:spLocks/>
            </p:cNvSpPr>
            <p:nvPr/>
          </p:nvSpPr>
          <p:spPr bwMode="auto">
            <a:xfrm>
              <a:off x="4728" y="1695"/>
              <a:ext cx="85" cy="177"/>
            </a:xfrm>
            <a:custGeom>
              <a:avLst/>
              <a:gdLst>
                <a:gd name="T0" fmla="*/ 85 w 255"/>
                <a:gd name="T1" fmla="*/ 91 h 353"/>
                <a:gd name="T2" fmla="*/ 75 w 255"/>
                <a:gd name="T3" fmla="*/ 100 h 353"/>
                <a:gd name="T4" fmla="*/ 67 w 255"/>
                <a:gd name="T5" fmla="*/ 109 h 353"/>
                <a:gd name="T6" fmla="*/ 58 w 255"/>
                <a:gd name="T7" fmla="*/ 118 h 353"/>
                <a:gd name="T8" fmla="*/ 51 w 255"/>
                <a:gd name="T9" fmla="*/ 128 h 353"/>
                <a:gd name="T10" fmla="*/ 43 w 255"/>
                <a:gd name="T11" fmla="*/ 138 h 353"/>
                <a:gd name="T12" fmla="*/ 37 w 255"/>
                <a:gd name="T13" fmla="*/ 150 h 353"/>
                <a:gd name="T14" fmla="*/ 30 w 255"/>
                <a:gd name="T15" fmla="*/ 162 h 353"/>
                <a:gd name="T16" fmla="*/ 26 w 255"/>
                <a:gd name="T17" fmla="*/ 177 h 353"/>
                <a:gd name="T18" fmla="*/ 15 w 255"/>
                <a:gd name="T19" fmla="*/ 162 h 353"/>
                <a:gd name="T20" fmla="*/ 8 w 255"/>
                <a:gd name="T21" fmla="*/ 146 h 353"/>
                <a:gd name="T22" fmla="*/ 3 w 255"/>
                <a:gd name="T23" fmla="*/ 126 h 353"/>
                <a:gd name="T24" fmla="*/ 0 w 255"/>
                <a:gd name="T25" fmla="*/ 105 h 353"/>
                <a:gd name="T26" fmla="*/ 0 w 255"/>
                <a:gd name="T27" fmla="*/ 81 h 353"/>
                <a:gd name="T28" fmla="*/ 2 w 255"/>
                <a:gd name="T29" fmla="*/ 56 h 353"/>
                <a:gd name="T30" fmla="*/ 5 w 255"/>
                <a:gd name="T31" fmla="*/ 28 h 353"/>
                <a:gd name="T32" fmla="*/ 12 w 255"/>
                <a:gd name="T33" fmla="*/ 0 h 353"/>
                <a:gd name="T34" fmla="*/ 12 w 255"/>
                <a:gd name="T35" fmla="*/ 23 h 353"/>
                <a:gd name="T36" fmla="*/ 17 w 255"/>
                <a:gd name="T37" fmla="*/ 42 h 353"/>
                <a:gd name="T38" fmla="*/ 24 w 255"/>
                <a:gd name="T39" fmla="*/ 56 h 353"/>
                <a:gd name="T40" fmla="*/ 34 w 255"/>
                <a:gd name="T41" fmla="*/ 68 h 353"/>
                <a:gd name="T42" fmla="*/ 45 w 255"/>
                <a:gd name="T43" fmla="*/ 76 h 353"/>
                <a:gd name="T44" fmla="*/ 59 w 255"/>
                <a:gd name="T45" fmla="*/ 83 h 353"/>
                <a:gd name="T46" fmla="*/ 72 w 255"/>
                <a:gd name="T47" fmla="*/ 87 h 353"/>
                <a:gd name="T48" fmla="*/ 85 w 255"/>
                <a:gd name="T49" fmla="*/ 91 h 3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5"/>
                <a:gd name="T76" fmla="*/ 0 h 353"/>
                <a:gd name="T77" fmla="*/ 255 w 255"/>
                <a:gd name="T78" fmla="*/ 353 h 3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6" name="Freeform 39"/>
            <p:cNvSpPr>
              <a:spLocks/>
            </p:cNvSpPr>
            <p:nvPr/>
          </p:nvSpPr>
          <p:spPr bwMode="auto">
            <a:xfrm>
              <a:off x="4738" y="1716"/>
              <a:ext cx="69" cy="143"/>
            </a:xfrm>
            <a:custGeom>
              <a:avLst/>
              <a:gdLst>
                <a:gd name="T0" fmla="*/ 69 w 208"/>
                <a:gd name="T1" fmla="*/ 74 h 286"/>
                <a:gd name="T2" fmla="*/ 61 w 208"/>
                <a:gd name="T3" fmla="*/ 81 h 286"/>
                <a:gd name="T4" fmla="*/ 54 w 208"/>
                <a:gd name="T5" fmla="*/ 88 h 286"/>
                <a:gd name="T6" fmla="*/ 47 w 208"/>
                <a:gd name="T7" fmla="*/ 95 h 286"/>
                <a:gd name="T8" fmla="*/ 41 w 208"/>
                <a:gd name="T9" fmla="*/ 104 h 286"/>
                <a:gd name="T10" fmla="*/ 35 w 208"/>
                <a:gd name="T11" fmla="*/ 112 h 286"/>
                <a:gd name="T12" fmla="*/ 30 w 208"/>
                <a:gd name="T13" fmla="*/ 121 h 286"/>
                <a:gd name="T14" fmla="*/ 25 w 208"/>
                <a:gd name="T15" fmla="*/ 131 h 286"/>
                <a:gd name="T16" fmla="*/ 21 w 208"/>
                <a:gd name="T17" fmla="*/ 143 h 286"/>
                <a:gd name="T18" fmla="*/ 13 w 208"/>
                <a:gd name="T19" fmla="*/ 132 h 286"/>
                <a:gd name="T20" fmla="*/ 7 w 208"/>
                <a:gd name="T21" fmla="*/ 117 h 286"/>
                <a:gd name="T22" fmla="*/ 2 w 208"/>
                <a:gd name="T23" fmla="*/ 102 h 286"/>
                <a:gd name="T24" fmla="*/ 1 w 208"/>
                <a:gd name="T25" fmla="*/ 85 h 286"/>
                <a:gd name="T26" fmla="*/ 0 w 208"/>
                <a:gd name="T27" fmla="*/ 66 h 286"/>
                <a:gd name="T28" fmla="*/ 2 w 208"/>
                <a:gd name="T29" fmla="*/ 45 h 286"/>
                <a:gd name="T30" fmla="*/ 5 w 208"/>
                <a:gd name="T31" fmla="*/ 23 h 286"/>
                <a:gd name="T32" fmla="*/ 10 w 208"/>
                <a:gd name="T33" fmla="*/ 0 h 286"/>
                <a:gd name="T34" fmla="*/ 10 w 208"/>
                <a:gd name="T35" fmla="*/ 18 h 286"/>
                <a:gd name="T36" fmla="*/ 14 w 208"/>
                <a:gd name="T37" fmla="*/ 34 h 286"/>
                <a:gd name="T38" fmla="*/ 20 w 208"/>
                <a:gd name="T39" fmla="*/ 45 h 286"/>
                <a:gd name="T40" fmla="*/ 28 w 208"/>
                <a:gd name="T41" fmla="*/ 55 h 286"/>
                <a:gd name="T42" fmla="*/ 37 w 208"/>
                <a:gd name="T43" fmla="*/ 61 h 286"/>
                <a:gd name="T44" fmla="*/ 48 w 208"/>
                <a:gd name="T45" fmla="*/ 68 h 286"/>
                <a:gd name="T46" fmla="*/ 58 w 208"/>
                <a:gd name="T47" fmla="*/ 71 h 286"/>
                <a:gd name="T48" fmla="*/ 69 w 208"/>
                <a:gd name="T49" fmla="*/ 74 h 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8"/>
                <a:gd name="T76" fmla="*/ 0 h 286"/>
                <a:gd name="T77" fmla="*/ 208 w 208"/>
                <a:gd name="T78" fmla="*/ 286 h 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7" name="Freeform 40"/>
            <p:cNvSpPr>
              <a:spLocks/>
            </p:cNvSpPr>
            <p:nvPr/>
          </p:nvSpPr>
          <p:spPr bwMode="auto">
            <a:xfrm>
              <a:off x="4748" y="1736"/>
              <a:ext cx="53" cy="110"/>
            </a:xfrm>
            <a:custGeom>
              <a:avLst/>
              <a:gdLst>
                <a:gd name="T0" fmla="*/ 53 w 158"/>
                <a:gd name="T1" fmla="*/ 57 h 220"/>
                <a:gd name="T2" fmla="*/ 47 w 158"/>
                <a:gd name="T3" fmla="*/ 62 h 220"/>
                <a:gd name="T4" fmla="*/ 42 w 158"/>
                <a:gd name="T5" fmla="*/ 68 h 220"/>
                <a:gd name="T6" fmla="*/ 37 w 158"/>
                <a:gd name="T7" fmla="*/ 74 h 220"/>
                <a:gd name="T8" fmla="*/ 32 w 158"/>
                <a:gd name="T9" fmla="*/ 80 h 220"/>
                <a:gd name="T10" fmla="*/ 27 w 158"/>
                <a:gd name="T11" fmla="*/ 86 h 220"/>
                <a:gd name="T12" fmla="*/ 23 w 158"/>
                <a:gd name="T13" fmla="*/ 94 h 220"/>
                <a:gd name="T14" fmla="*/ 19 w 158"/>
                <a:gd name="T15" fmla="*/ 101 h 220"/>
                <a:gd name="T16" fmla="*/ 16 w 158"/>
                <a:gd name="T17" fmla="*/ 110 h 220"/>
                <a:gd name="T18" fmla="*/ 9 w 158"/>
                <a:gd name="T19" fmla="*/ 101 h 220"/>
                <a:gd name="T20" fmla="*/ 5 w 158"/>
                <a:gd name="T21" fmla="*/ 91 h 220"/>
                <a:gd name="T22" fmla="*/ 2 w 158"/>
                <a:gd name="T23" fmla="*/ 79 h 220"/>
                <a:gd name="T24" fmla="*/ 1 w 158"/>
                <a:gd name="T25" fmla="*/ 65 h 220"/>
                <a:gd name="T26" fmla="*/ 0 w 158"/>
                <a:gd name="T27" fmla="*/ 50 h 220"/>
                <a:gd name="T28" fmla="*/ 1 w 158"/>
                <a:gd name="T29" fmla="*/ 35 h 220"/>
                <a:gd name="T30" fmla="*/ 4 w 158"/>
                <a:gd name="T31" fmla="*/ 18 h 220"/>
                <a:gd name="T32" fmla="*/ 8 w 158"/>
                <a:gd name="T33" fmla="*/ 0 h 220"/>
                <a:gd name="T34" fmla="*/ 8 w 158"/>
                <a:gd name="T35" fmla="*/ 14 h 220"/>
                <a:gd name="T36" fmla="*/ 11 w 158"/>
                <a:gd name="T37" fmla="*/ 26 h 220"/>
                <a:gd name="T38" fmla="*/ 15 w 158"/>
                <a:gd name="T39" fmla="*/ 35 h 220"/>
                <a:gd name="T40" fmla="*/ 22 w 158"/>
                <a:gd name="T41" fmla="*/ 43 h 220"/>
                <a:gd name="T42" fmla="*/ 29 w 158"/>
                <a:gd name="T43" fmla="*/ 48 h 220"/>
                <a:gd name="T44" fmla="*/ 37 w 158"/>
                <a:gd name="T45" fmla="*/ 52 h 220"/>
                <a:gd name="T46" fmla="*/ 45 w 158"/>
                <a:gd name="T47" fmla="*/ 55 h 220"/>
                <a:gd name="T48" fmla="*/ 53 w 158"/>
                <a:gd name="T49" fmla="*/ 57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220"/>
                <a:gd name="T77" fmla="*/ 158 w 158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8" name="Freeform 41"/>
            <p:cNvSpPr>
              <a:spLocks/>
            </p:cNvSpPr>
            <p:nvPr/>
          </p:nvSpPr>
          <p:spPr bwMode="auto">
            <a:xfrm>
              <a:off x="4726" y="1614"/>
              <a:ext cx="104" cy="181"/>
            </a:xfrm>
            <a:custGeom>
              <a:avLst/>
              <a:gdLst>
                <a:gd name="T0" fmla="*/ 104 w 312"/>
                <a:gd name="T1" fmla="*/ 157 h 361"/>
                <a:gd name="T2" fmla="*/ 81 w 312"/>
                <a:gd name="T3" fmla="*/ 151 h 361"/>
                <a:gd name="T4" fmla="*/ 62 w 312"/>
                <a:gd name="T5" fmla="*/ 141 h 361"/>
                <a:gd name="T6" fmla="*/ 44 w 312"/>
                <a:gd name="T7" fmla="*/ 128 h 361"/>
                <a:gd name="T8" fmla="*/ 30 w 312"/>
                <a:gd name="T9" fmla="*/ 111 h 361"/>
                <a:gd name="T10" fmla="*/ 18 w 312"/>
                <a:gd name="T11" fmla="*/ 90 h 361"/>
                <a:gd name="T12" fmla="*/ 10 w 312"/>
                <a:gd name="T13" fmla="*/ 64 h 361"/>
                <a:gd name="T14" fmla="*/ 4 w 312"/>
                <a:gd name="T15" fmla="*/ 34 h 361"/>
                <a:gd name="T16" fmla="*/ 3 w 312"/>
                <a:gd name="T17" fmla="*/ 0 h 361"/>
                <a:gd name="T18" fmla="*/ 0 w 312"/>
                <a:gd name="T19" fmla="*/ 33 h 361"/>
                <a:gd name="T20" fmla="*/ 0 w 312"/>
                <a:gd name="T21" fmla="*/ 63 h 361"/>
                <a:gd name="T22" fmla="*/ 5 w 312"/>
                <a:gd name="T23" fmla="*/ 91 h 361"/>
                <a:gd name="T24" fmla="*/ 12 w 312"/>
                <a:gd name="T25" fmla="*/ 116 h 361"/>
                <a:gd name="T26" fmla="*/ 23 w 312"/>
                <a:gd name="T27" fmla="*/ 137 h 361"/>
                <a:gd name="T28" fmla="*/ 38 w 312"/>
                <a:gd name="T29" fmla="*/ 154 h 361"/>
                <a:gd name="T30" fmla="*/ 56 w 312"/>
                <a:gd name="T31" fmla="*/ 169 h 361"/>
                <a:gd name="T32" fmla="*/ 79 w 312"/>
                <a:gd name="T33" fmla="*/ 181 h 361"/>
                <a:gd name="T34" fmla="*/ 84 w 312"/>
                <a:gd name="T35" fmla="*/ 180 h 361"/>
                <a:gd name="T36" fmla="*/ 89 w 312"/>
                <a:gd name="T37" fmla="*/ 178 h 361"/>
                <a:gd name="T38" fmla="*/ 93 w 312"/>
                <a:gd name="T39" fmla="*/ 176 h 361"/>
                <a:gd name="T40" fmla="*/ 97 w 312"/>
                <a:gd name="T41" fmla="*/ 174 h 361"/>
                <a:gd name="T42" fmla="*/ 99 w 312"/>
                <a:gd name="T43" fmla="*/ 170 h 361"/>
                <a:gd name="T44" fmla="*/ 102 w 312"/>
                <a:gd name="T45" fmla="*/ 167 h 361"/>
                <a:gd name="T46" fmla="*/ 103 w 312"/>
                <a:gd name="T47" fmla="*/ 162 h 361"/>
                <a:gd name="T48" fmla="*/ 104 w 312"/>
                <a:gd name="T49" fmla="*/ 157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9" name="Freeform 42"/>
            <p:cNvSpPr>
              <a:spLocks/>
            </p:cNvSpPr>
            <p:nvPr/>
          </p:nvSpPr>
          <p:spPr bwMode="auto">
            <a:xfrm>
              <a:off x="4783" y="1837"/>
              <a:ext cx="116" cy="265"/>
            </a:xfrm>
            <a:custGeom>
              <a:avLst/>
              <a:gdLst>
                <a:gd name="T0" fmla="*/ 116 w 349"/>
                <a:gd name="T1" fmla="*/ 80 h 529"/>
                <a:gd name="T2" fmla="*/ 110 w 349"/>
                <a:gd name="T3" fmla="*/ 70 h 529"/>
                <a:gd name="T4" fmla="*/ 106 w 349"/>
                <a:gd name="T5" fmla="*/ 60 h 529"/>
                <a:gd name="T6" fmla="*/ 100 w 349"/>
                <a:gd name="T7" fmla="*/ 50 h 529"/>
                <a:gd name="T8" fmla="*/ 95 w 349"/>
                <a:gd name="T9" fmla="*/ 40 h 529"/>
                <a:gd name="T10" fmla="*/ 90 w 349"/>
                <a:gd name="T11" fmla="*/ 30 h 529"/>
                <a:gd name="T12" fmla="*/ 85 w 349"/>
                <a:gd name="T13" fmla="*/ 20 h 529"/>
                <a:gd name="T14" fmla="*/ 80 w 349"/>
                <a:gd name="T15" fmla="*/ 10 h 529"/>
                <a:gd name="T16" fmla="*/ 75 w 349"/>
                <a:gd name="T17" fmla="*/ 0 h 529"/>
                <a:gd name="T18" fmla="*/ 50 w 349"/>
                <a:gd name="T19" fmla="*/ 11 h 529"/>
                <a:gd name="T20" fmla="*/ 29 w 349"/>
                <a:gd name="T21" fmla="*/ 35 h 529"/>
                <a:gd name="T22" fmla="*/ 13 w 349"/>
                <a:gd name="T23" fmla="*/ 68 h 529"/>
                <a:gd name="T24" fmla="*/ 3 w 349"/>
                <a:gd name="T25" fmla="*/ 109 h 529"/>
                <a:gd name="T26" fmla="*/ 0 w 349"/>
                <a:gd name="T27" fmla="*/ 151 h 529"/>
                <a:gd name="T28" fmla="*/ 7 w 349"/>
                <a:gd name="T29" fmla="*/ 194 h 529"/>
                <a:gd name="T30" fmla="*/ 24 w 349"/>
                <a:gd name="T31" fmla="*/ 233 h 529"/>
                <a:gd name="T32" fmla="*/ 54 w 349"/>
                <a:gd name="T33" fmla="*/ 265 h 529"/>
                <a:gd name="T34" fmla="*/ 81 w 349"/>
                <a:gd name="T35" fmla="*/ 265 h 529"/>
                <a:gd name="T36" fmla="*/ 98 w 349"/>
                <a:gd name="T37" fmla="*/ 253 h 529"/>
                <a:gd name="T38" fmla="*/ 107 w 349"/>
                <a:gd name="T39" fmla="*/ 231 h 529"/>
                <a:gd name="T40" fmla="*/ 111 w 349"/>
                <a:gd name="T41" fmla="*/ 203 h 529"/>
                <a:gd name="T42" fmla="*/ 110 w 349"/>
                <a:gd name="T43" fmla="*/ 170 h 529"/>
                <a:gd name="T44" fmla="*/ 110 w 349"/>
                <a:gd name="T45" fmla="*/ 137 h 529"/>
                <a:gd name="T46" fmla="*/ 111 w 349"/>
                <a:gd name="T47" fmla="*/ 105 h 529"/>
                <a:gd name="T48" fmla="*/ 116 w 349"/>
                <a:gd name="T49" fmla="*/ 80 h 5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9"/>
                <a:gd name="T76" fmla="*/ 0 h 529"/>
                <a:gd name="T77" fmla="*/ 349 w 349"/>
                <a:gd name="T78" fmla="*/ 529 h 5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0" name="Freeform 43"/>
            <p:cNvSpPr>
              <a:spLocks/>
            </p:cNvSpPr>
            <p:nvPr/>
          </p:nvSpPr>
          <p:spPr bwMode="auto">
            <a:xfrm>
              <a:off x="4795" y="1844"/>
              <a:ext cx="103" cy="235"/>
            </a:xfrm>
            <a:custGeom>
              <a:avLst/>
              <a:gdLst>
                <a:gd name="T0" fmla="*/ 103 w 309"/>
                <a:gd name="T1" fmla="*/ 72 h 470"/>
                <a:gd name="T2" fmla="*/ 98 w 309"/>
                <a:gd name="T3" fmla="*/ 62 h 470"/>
                <a:gd name="T4" fmla="*/ 93 w 309"/>
                <a:gd name="T5" fmla="*/ 54 h 470"/>
                <a:gd name="T6" fmla="*/ 89 w 309"/>
                <a:gd name="T7" fmla="*/ 45 h 470"/>
                <a:gd name="T8" fmla="*/ 85 w 309"/>
                <a:gd name="T9" fmla="*/ 36 h 470"/>
                <a:gd name="T10" fmla="*/ 80 w 309"/>
                <a:gd name="T11" fmla="*/ 26 h 470"/>
                <a:gd name="T12" fmla="*/ 75 w 309"/>
                <a:gd name="T13" fmla="*/ 18 h 470"/>
                <a:gd name="T14" fmla="*/ 70 w 309"/>
                <a:gd name="T15" fmla="*/ 9 h 470"/>
                <a:gd name="T16" fmla="*/ 66 w 309"/>
                <a:gd name="T17" fmla="*/ 0 h 470"/>
                <a:gd name="T18" fmla="*/ 45 w 309"/>
                <a:gd name="T19" fmla="*/ 10 h 470"/>
                <a:gd name="T20" fmla="*/ 26 w 309"/>
                <a:gd name="T21" fmla="*/ 30 h 470"/>
                <a:gd name="T22" fmla="*/ 11 w 309"/>
                <a:gd name="T23" fmla="*/ 60 h 470"/>
                <a:gd name="T24" fmla="*/ 2 w 309"/>
                <a:gd name="T25" fmla="*/ 96 h 470"/>
                <a:gd name="T26" fmla="*/ 0 w 309"/>
                <a:gd name="T27" fmla="*/ 134 h 470"/>
                <a:gd name="T28" fmla="*/ 6 w 309"/>
                <a:gd name="T29" fmla="*/ 173 h 470"/>
                <a:gd name="T30" fmla="*/ 21 w 309"/>
                <a:gd name="T31" fmla="*/ 207 h 470"/>
                <a:gd name="T32" fmla="*/ 47 w 309"/>
                <a:gd name="T33" fmla="*/ 235 h 470"/>
                <a:gd name="T34" fmla="*/ 71 w 309"/>
                <a:gd name="T35" fmla="*/ 235 h 470"/>
                <a:gd name="T36" fmla="*/ 87 w 309"/>
                <a:gd name="T37" fmla="*/ 225 h 470"/>
                <a:gd name="T38" fmla="*/ 95 w 309"/>
                <a:gd name="T39" fmla="*/ 205 h 470"/>
                <a:gd name="T40" fmla="*/ 98 w 309"/>
                <a:gd name="T41" fmla="*/ 181 h 470"/>
                <a:gd name="T42" fmla="*/ 98 w 309"/>
                <a:gd name="T43" fmla="*/ 152 h 470"/>
                <a:gd name="T44" fmla="*/ 97 w 309"/>
                <a:gd name="T45" fmla="*/ 122 h 470"/>
                <a:gd name="T46" fmla="*/ 98 w 309"/>
                <a:gd name="T47" fmla="*/ 95 h 470"/>
                <a:gd name="T48" fmla="*/ 103 w 309"/>
                <a:gd name="T49" fmla="*/ 72 h 4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470"/>
                <a:gd name="T77" fmla="*/ 309 w 309"/>
                <a:gd name="T78" fmla="*/ 470 h 4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1" name="Freeform 44"/>
            <p:cNvSpPr>
              <a:spLocks/>
            </p:cNvSpPr>
            <p:nvPr/>
          </p:nvSpPr>
          <p:spPr bwMode="auto">
            <a:xfrm>
              <a:off x="4807" y="1851"/>
              <a:ext cx="90" cy="205"/>
            </a:xfrm>
            <a:custGeom>
              <a:avLst/>
              <a:gdLst>
                <a:gd name="T0" fmla="*/ 90 w 270"/>
                <a:gd name="T1" fmla="*/ 62 h 410"/>
                <a:gd name="T2" fmla="*/ 86 w 270"/>
                <a:gd name="T3" fmla="*/ 54 h 410"/>
                <a:gd name="T4" fmla="*/ 81 w 270"/>
                <a:gd name="T5" fmla="*/ 46 h 410"/>
                <a:gd name="T6" fmla="*/ 78 w 270"/>
                <a:gd name="T7" fmla="*/ 39 h 410"/>
                <a:gd name="T8" fmla="*/ 74 w 270"/>
                <a:gd name="T9" fmla="*/ 30 h 410"/>
                <a:gd name="T10" fmla="*/ 70 w 270"/>
                <a:gd name="T11" fmla="*/ 23 h 410"/>
                <a:gd name="T12" fmla="*/ 65 w 270"/>
                <a:gd name="T13" fmla="*/ 15 h 410"/>
                <a:gd name="T14" fmla="*/ 62 w 270"/>
                <a:gd name="T15" fmla="*/ 7 h 410"/>
                <a:gd name="T16" fmla="*/ 58 w 270"/>
                <a:gd name="T17" fmla="*/ 0 h 410"/>
                <a:gd name="T18" fmla="*/ 39 w 270"/>
                <a:gd name="T19" fmla="*/ 7 h 410"/>
                <a:gd name="T20" fmla="*/ 23 w 270"/>
                <a:gd name="T21" fmla="*/ 26 h 410"/>
                <a:gd name="T22" fmla="*/ 9 w 270"/>
                <a:gd name="T23" fmla="*/ 51 h 410"/>
                <a:gd name="T24" fmla="*/ 2 w 270"/>
                <a:gd name="T25" fmla="*/ 84 h 410"/>
                <a:gd name="T26" fmla="*/ 0 w 270"/>
                <a:gd name="T27" fmla="*/ 116 h 410"/>
                <a:gd name="T28" fmla="*/ 5 w 270"/>
                <a:gd name="T29" fmla="*/ 150 h 410"/>
                <a:gd name="T30" fmla="*/ 18 w 270"/>
                <a:gd name="T31" fmla="*/ 180 h 410"/>
                <a:gd name="T32" fmla="*/ 41 w 270"/>
                <a:gd name="T33" fmla="*/ 205 h 410"/>
                <a:gd name="T34" fmla="*/ 63 w 270"/>
                <a:gd name="T35" fmla="*/ 205 h 410"/>
                <a:gd name="T36" fmla="*/ 76 w 270"/>
                <a:gd name="T37" fmla="*/ 195 h 410"/>
                <a:gd name="T38" fmla="*/ 83 w 270"/>
                <a:gd name="T39" fmla="*/ 178 h 410"/>
                <a:gd name="T40" fmla="*/ 86 w 270"/>
                <a:gd name="T41" fmla="*/ 157 h 410"/>
                <a:gd name="T42" fmla="*/ 85 w 270"/>
                <a:gd name="T43" fmla="*/ 131 h 410"/>
                <a:gd name="T44" fmla="*/ 85 w 270"/>
                <a:gd name="T45" fmla="*/ 106 h 410"/>
                <a:gd name="T46" fmla="*/ 86 w 270"/>
                <a:gd name="T47" fmla="*/ 82 h 410"/>
                <a:gd name="T48" fmla="*/ 90 w 270"/>
                <a:gd name="T49" fmla="*/ 62 h 4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410"/>
                <a:gd name="T77" fmla="*/ 270 w 270"/>
                <a:gd name="T78" fmla="*/ 410 h 4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2" name="Freeform 45"/>
            <p:cNvSpPr>
              <a:spLocks/>
            </p:cNvSpPr>
            <p:nvPr/>
          </p:nvSpPr>
          <p:spPr bwMode="auto">
            <a:xfrm>
              <a:off x="4818" y="1858"/>
              <a:ext cx="77" cy="174"/>
            </a:xfrm>
            <a:custGeom>
              <a:avLst/>
              <a:gdLst>
                <a:gd name="T0" fmla="*/ 77 w 232"/>
                <a:gd name="T1" fmla="*/ 52 h 347"/>
                <a:gd name="T2" fmla="*/ 73 w 232"/>
                <a:gd name="T3" fmla="*/ 45 h 347"/>
                <a:gd name="T4" fmla="*/ 70 w 232"/>
                <a:gd name="T5" fmla="*/ 39 h 347"/>
                <a:gd name="T6" fmla="*/ 66 w 232"/>
                <a:gd name="T7" fmla="*/ 32 h 347"/>
                <a:gd name="T8" fmla="*/ 63 w 232"/>
                <a:gd name="T9" fmla="*/ 26 h 347"/>
                <a:gd name="T10" fmla="*/ 59 w 232"/>
                <a:gd name="T11" fmla="*/ 19 h 347"/>
                <a:gd name="T12" fmla="*/ 56 w 232"/>
                <a:gd name="T13" fmla="*/ 13 h 347"/>
                <a:gd name="T14" fmla="*/ 53 w 232"/>
                <a:gd name="T15" fmla="*/ 6 h 347"/>
                <a:gd name="T16" fmla="*/ 50 w 232"/>
                <a:gd name="T17" fmla="*/ 0 h 347"/>
                <a:gd name="T18" fmla="*/ 34 w 232"/>
                <a:gd name="T19" fmla="*/ 6 h 347"/>
                <a:gd name="T20" fmla="*/ 20 w 232"/>
                <a:gd name="T21" fmla="*/ 22 h 347"/>
                <a:gd name="T22" fmla="*/ 9 w 232"/>
                <a:gd name="T23" fmla="*/ 44 h 347"/>
                <a:gd name="T24" fmla="*/ 2 w 232"/>
                <a:gd name="T25" fmla="*/ 71 h 347"/>
                <a:gd name="T26" fmla="*/ 0 w 232"/>
                <a:gd name="T27" fmla="*/ 99 h 347"/>
                <a:gd name="T28" fmla="*/ 5 w 232"/>
                <a:gd name="T29" fmla="*/ 127 h 347"/>
                <a:gd name="T30" fmla="*/ 16 w 232"/>
                <a:gd name="T31" fmla="*/ 152 h 347"/>
                <a:gd name="T32" fmla="*/ 36 w 232"/>
                <a:gd name="T33" fmla="*/ 174 h 347"/>
                <a:gd name="T34" fmla="*/ 53 w 232"/>
                <a:gd name="T35" fmla="*/ 174 h 347"/>
                <a:gd name="T36" fmla="*/ 65 w 232"/>
                <a:gd name="T37" fmla="*/ 166 h 347"/>
                <a:gd name="T38" fmla="*/ 71 w 232"/>
                <a:gd name="T39" fmla="*/ 152 h 347"/>
                <a:gd name="T40" fmla="*/ 73 w 232"/>
                <a:gd name="T41" fmla="*/ 133 h 347"/>
                <a:gd name="T42" fmla="*/ 73 w 232"/>
                <a:gd name="T43" fmla="*/ 112 h 347"/>
                <a:gd name="T44" fmla="*/ 73 w 232"/>
                <a:gd name="T45" fmla="*/ 90 h 347"/>
                <a:gd name="T46" fmla="*/ 73 w 232"/>
                <a:gd name="T47" fmla="*/ 69 h 347"/>
                <a:gd name="T48" fmla="*/ 77 w 232"/>
                <a:gd name="T49" fmla="*/ 52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2"/>
                <a:gd name="T76" fmla="*/ 0 h 347"/>
                <a:gd name="T77" fmla="*/ 232 w 232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3" name="Freeform 46"/>
            <p:cNvSpPr>
              <a:spLocks/>
            </p:cNvSpPr>
            <p:nvPr/>
          </p:nvSpPr>
          <p:spPr bwMode="auto">
            <a:xfrm>
              <a:off x="4858" y="1887"/>
              <a:ext cx="41" cy="90"/>
            </a:xfrm>
            <a:custGeom>
              <a:avLst/>
              <a:gdLst>
                <a:gd name="T0" fmla="*/ 41 w 123"/>
                <a:gd name="T1" fmla="*/ 32 h 179"/>
                <a:gd name="T2" fmla="*/ 38 w 123"/>
                <a:gd name="T3" fmla="*/ 28 h 179"/>
                <a:gd name="T4" fmla="*/ 36 w 123"/>
                <a:gd name="T5" fmla="*/ 24 h 179"/>
                <a:gd name="T6" fmla="*/ 33 w 123"/>
                <a:gd name="T7" fmla="*/ 20 h 179"/>
                <a:gd name="T8" fmla="*/ 31 w 123"/>
                <a:gd name="T9" fmla="*/ 16 h 179"/>
                <a:gd name="T10" fmla="*/ 28 w 123"/>
                <a:gd name="T11" fmla="*/ 12 h 179"/>
                <a:gd name="T12" fmla="*/ 25 w 123"/>
                <a:gd name="T13" fmla="*/ 8 h 179"/>
                <a:gd name="T14" fmla="*/ 23 w 123"/>
                <a:gd name="T15" fmla="*/ 4 h 179"/>
                <a:gd name="T16" fmla="*/ 20 w 123"/>
                <a:gd name="T17" fmla="*/ 0 h 179"/>
                <a:gd name="T18" fmla="*/ 13 w 123"/>
                <a:gd name="T19" fmla="*/ 5 h 179"/>
                <a:gd name="T20" fmla="*/ 8 w 123"/>
                <a:gd name="T21" fmla="*/ 11 h 179"/>
                <a:gd name="T22" fmla="*/ 4 w 123"/>
                <a:gd name="T23" fmla="*/ 20 h 179"/>
                <a:gd name="T24" fmla="*/ 1 w 123"/>
                <a:gd name="T25" fmla="*/ 30 h 179"/>
                <a:gd name="T26" fmla="*/ 0 w 123"/>
                <a:gd name="T27" fmla="*/ 42 h 179"/>
                <a:gd name="T28" fmla="*/ 0 w 123"/>
                <a:gd name="T29" fmla="*/ 56 h 179"/>
                <a:gd name="T30" fmla="*/ 1 w 123"/>
                <a:gd name="T31" fmla="*/ 71 h 179"/>
                <a:gd name="T32" fmla="*/ 5 w 123"/>
                <a:gd name="T33" fmla="*/ 90 h 179"/>
                <a:gd name="T34" fmla="*/ 12 w 123"/>
                <a:gd name="T35" fmla="*/ 88 h 179"/>
                <a:gd name="T36" fmla="*/ 19 w 123"/>
                <a:gd name="T37" fmla="*/ 83 h 179"/>
                <a:gd name="T38" fmla="*/ 24 w 123"/>
                <a:gd name="T39" fmla="*/ 76 h 179"/>
                <a:gd name="T40" fmla="*/ 28 w 123"/>
                <a:gd name="T41" fmla="*/ 68 h 179"/>
                <a:gd name="T42" fmla="*/ 31 w 123"/>
                <a:gd name="T43" fmla="*/ 58 h 179"/>
                <a:gd name="T44" fmla="*/ 33 w 123"/>
                <a:gd name="T45" fmla="*/ 48 h 179"/>
                <a:gd name="T46" fmla="*/ 36 w 123"/>
                <a:gd name="T47" fmla="*/ 39 h 179"/>
                <a:gd name="T48" fmla="*/ 41 w 123"/>
                <a:gd name="T49" fmla="*/ 32 h 1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3"/>
                <a:gd name="T76" fmla="*/ 0 h 179"/>
                <a:gd name="T77" fmla="*/ 123 w 123"/>
                <a:gd name="T78" fmla="*/ 179 h 1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4" name="Freeform 47"/>
            <p:cNvSpPr>
              <a:spLocks/>
            </p:cNvSpPr>
            <p:nvPr/>
          </p:nvSpPr>
          <p:spPr bwMode="auto">
            <a:xfrm>
              <a:off x="4852" y="1796"/>
              <a:ext cx="108" cy="142"/>
            </a:xfrm>
            <a:custGeom>
              <a:avLst/>
              <a:gdLst>
                <a:gd name="T0" fmla="*/ 108 w 322"/>
                <a:gd name="T1" fmla="*/ 142 h 283"/>
                <a:gd name="T2" fmla="*/ 77 w 322"/>
                <a:gd name="T3" fmla="*/ 136 h 283"/>
                <a:gd name="T4" fmla="*/ 54 w 322"/>
                <a:gd name="T5" fmla="*/ 126 h 283"/>
                <a:gd name="T6" fmla="*/ 37 w 322"/>
                <a:gd name="T7" fmla="*/ 111 h 283"/>
                <a:gd name="T8" fmla="*/ 25 w 322"/>
                <a:gd name="T9" fmla="*/ 92 h 283"/>
                <a:gd name="T10" fmla="*/ 16 w 322"/>
                <a:gd name="T11" fmla="*/ 70 h 283"/>
                <a:gd name="T12" fmla="*/ 10 w 322"/>
                <a:gd name="T13" fmla="*/ 47 h 283"/>
                <a:gd name="T14" fmla="*/ 5 w 322"/>
                <a:gd name="T15" fmla="*/ 23 h 283"/>
                <a:gd name="T16" fmla="*/ 0 w 322"/>
                <a:gd name="T17" fmla="*/ 0 h 283"/>
                <a:gd name="T18" fmla="*/ 2 w 322"/>
                <a:gd name="T19" fmla="*/ 3 h 283"/>
                <a:gd name="T20" fmla="*/ 5 w 322"/>
                <a:gd name="T21" fmla="*/ 6 h 283"/>
                <a:gd name="T22" fmla="*/ 8 w 322"/>
                <a:gd name="T23" fmla="*/ 9 h 283"/>
                <a:gd name="T24" fmla="*/ 11 w 322"/>
                <a:gd name="T25" fmla="*/ 13 h 283"/>
                <a:gd name="T26" fmla="*/ 14 w 322"/>
                <a:gd name="T27" fmla="*/ 15 h 283"/>
                <a:gd name="T28" fmla="*/ 18 w 322"/>
                <a:gd name="T29" fmla="*/ 18 h 283"/>
                <a:gd name="T30" fmla="*/ 22 w 322"/>
                <a:gd name="T31" fmla="*/ 20 h 283"/>
                <a:gd name="T32" fmla="*/ 27 w 322"/>
                <a:gd name="T33" fmla="*/ 22 h 283"/>
                <a:gd name="T34" fmla="*/ 30 w 322"/>
                <a:gd name="T35" fmla="*/ 41 h 283"/>
                <a:gd name="T36" fmla="*/ 35 w 322"/>
                <a:gd name="T37" fmla="*/ 60 h 283"/>
                <a:gd name="T38" fmla="*/ 41 w 322"/>
                <a:gd name="T39" fmla="*/ 77 h 283"/>
                <a:gd name="T40" fmla="*/ 49 w 322"/>
                <a:gd name="T41" fmla="*/ 94 h 283"/>
                <a:gd name="T42" fmla="*/ 59 w 322"/>
                <a:gd name="T43" fmla="*/ 109 h 283"/>
                <a:gd name="T44" fmla="*/ 72 w 322"/>
                <a:gd name="T45" fmla="*/ 122 h 283"/>
                <a:gd name="T46" fmla="*/ 89 w 322"/>
                <a:gd name="T47" fmla="*/ 133 h 283"/>
                <a:gd name="T48" fmla="*/ 108 w 322"/>
                <a:gd name="T49" fmla="*/ 142 h 2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283"/>
                <a:gd name="T77" fmla="*/ 322 w 322"/>
                <a:gd name="T78" fmla="*/ 283 h 2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5" name="Freeform 48"/>
            <p:cNvSpPr>
              <a:spLocks/>
            </p:cNvSpPr>
            <p:nvPr/>
          </p:nvSpPr>
          <p:spPr bwMode="auto">
            <a:xfrm>
              <a:off x="4987" y="1877"/>
              <a:ext cx="140" cy="238"/>
            </a:xfrm>
            <a:custGeom>
              <a:avLst/>
              <a:gdLst>
                <a:gd name="T0" fmla="*/ 98 w 419"/>
                <a:gd name="T1" fmla="*/ 2 h 476"/>
                <a:gd name="T2" fmla="*/ 87 w 419"/>
                <a:gd name="T3" fmla="*/ 15 h 476"/>
                <a:gd name="T4" fmla="*/ 77 w 419"/>
                <a:gd name="T5" fmla="*/ 27 h 476"/>
                <a:gd name="T6" fmla="*/ 64 w 419"/>
                <a:gd name="T7" fmla="*/ 37 h 476"/>
                <a:gd name="T8" fmla="*/ 53 w 419"/>
                <a:gd name="T9" fmla="*/ 47 h 476"/>
                <a:gd name="T10" fmla="*/ 40 w 419"/>
                <a:gd name="T11" fmla="*/ 54 h 476"/>
                <a:gd name="T12" fmla="*/ 28 w 419"/>
                <a:gd name="T13" fmla="*/ 60 h 476"/>
                <a:gd name="T14" fmla="*/ 15 w 419"/>
                <a:gd name="T15" fmla="*/ 63 h 476"/>
                <a:gd name="T16" fmla="*/ 2 w 419"/>
                <a:gd name="T17" fmla="*/ 66 h 476"/>
                <a:gd name="T18" fmla="*/ 1 w 419"/>
                <a:gd name="T19" fmla="*/ 73 h 476"/>
                <a:gd name="T20" fmla="*/ 1 w 419"/>
                <a:gd name="T21" fmla="*/ 80 h 476"/>
                <a:gd name="T22" fmla="*/ 0 w 419"/>
                <a:gd name="T23" fmla="*/ 88 h 476"/>
                <a:gd name="T24" fmla="*/ 0 w 419"/>
                <a:gd name="T25" fmla="*/ 95 h 476"/>
                <a:gd name="T26" fmla="*/ 0 w 419"/>
                <a:gd name="T27" fmla="*/ 102 h 476"/>
                <a:gd name="T28" fmla="*/ 0 w 419"/>
                <a:gd name="T29" fmla="*/ 109 h 476"/>
                <a:gd name="T30" fmla="*/ 1 w 419"/>
                <a:gd name="T31" fmla="*/ 117 h 476"/>
                <a:gd name="T32" fmla="*/ 2 w 419"/>
                <a:gd name="T33" fmla="*/ 124 h 476"/>
                <a:gd name="T34" fmla="*/ 8 w 419"/>
                <a:gd name="T35" fmla="*/ 140 h 476"/>
                <a:gd name="T36" fmla="*/ 13 w 419"/>
                <a:gd name="T37" fmla="*/ 158 h 476"/>
                <a:gd name="T38" fmla="*/ 17 w 419"/>
                <a:gd name="T39" fmla="*/ 176 h 476"/>
                <a:gd name="T40" fmla="*/ 21 w 419"/>
                <a:gd name="T41" fmla="*/ 195 h 476"/>
                <a:gd name="T42" fmla="*/ 27 w 419"/>
                <a:gd name="T43" fmla="*/ 211 h 476"/>
                <a:gd name="T44" fmla="*/ 35 w 419"/>
                <a:gd name="T45" fmla="*/ 225 h 476"/>
                <a:gd name="T46" fmla="*/ 47 w 419"/>
                <a:gd name="T47" fmla="*/ 234 h 476"/>
                <a:gd name="T48" fmla="*/ 66 w 419"/>
                <a:gd name="T49" fmla="*/ 238 h 476"/>
                <a:gd name="T50" fmla="*/ 82 w 419"/>
                <a:gd name="T51" fmla="*/ 231 h 476"/>
                <a:gd name="T52" fmla="*/ 96 w 419"/>
                <a:gd name="T53" fmla="*/ 218 h 476"/>
                <a:gd name="T54" fmla="*/ 108 w 419"/>
                <a:gd name="T55" fmla="*/ 199 h 476"/>
                <a:gd name="T56" fmla="*/ 118 w 419"/>
                <a:gd name="T57" fmla="*/ 176 h 476"/>
                <a:gd name="T58" fmla="*/ 125 w 419"/>
                <a:gd name="T59" fmla="*/ 149 h 476"/>
                <a:gd name="T60" fmla="*/ 132 w 419"/>
                <a:gd name="T61" fmla="*/ 118 h 476"/>
                <a:gd name="T62" fmla="*/ 136 w 419"/>
                <a:gd name="T63" fmla="*/ 85 h 476"/>
                <a:gd name="T64" fmla="*/ 140 w 419"/>
                <a:gd name="T65" fmla="*/ 49 h 476"/>
                <a:gd name="T66" fmla="*/ 137 w 419"/>
                <a:gd name="T67" fmla="*/ 37 h 476"/>
                <a:gd name="T68" fmla="*/ 135 w 419"/>
                <a:gd name="T69" fmla="*/ 27 h 476"/>
                <a:gd name="T70" fmla="*/ 131 w 419"/>
                <a:gd name="T71" fmla="*/ 18 h 476"/>
                <a:gd name="T72" fmla="*/ 127 w 419"/>
                <a:gd name="T73" fmla="*/ 11 h 476"/>
                <a:gd name="T74" fmla="*/ 122 w 419"/>
                <a:gd name="T75" fmla="*/ 5 h 476"/>
                <a:gd name="T76" fmla="*/ 115 w 419"/>
                <a:gd name="T77" fmla="*/ 1 h 476"/>
                <a:gd name="T78" fmla="*/ 107 w 419"/>
                <a:gd name="T79" fmla="*/ 0 h 476"/>
                <a:gd name="T80" fmla="*/ 98 w 419"/>
                <a:gd name="T81" fmla="*/ 2 h 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9"/>
                <a:gd name="T124" fmla="*/ 0 h 476"/>
                <a:gd name="T125" fmla="*/ 419 w 419"/>
                <a:gd name="T126" fmla="*/ 476 h 4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6" name="Freeform 49"/>
            <p:cNvSpPr>
              <a:spLocks/>
            </p:cNvSpPr>
            <p:nvPr/>
          </p:nvSpPr>
          <p:spPr bwMode="auto">
            <a:xfrm>
              <a:off x="4989" y="1880"/>
              <a:ext cx="126" cy="217"/>
            </a:xfrm>
            <a:custGeom>
              <a:avLst/>
              <a:gdLst>
                <a:gd name="T0" fmla="*/ 88 w 378"/>
                <a:gd name="T1" fmla="*/ 2 h 434"/>
                <a:gd name="T2" fmla="*/ 79 w 378"/>
                <a:gd name="T3" fmla="*/ 14 h 434"/>
                <a:gd name="T4" fmla="*/ 69 w 378"/>
                <a:gd name="T5" fmla="*/ 25 h 434"/>
                <a:gd name="T6" fmla="*/ 58 w 378"/>
                <a:gd name="T7" fmla="*/ 34 h 434"/>
                <a:gd name="T8" fmla="*/ 48 w 378"/>
                <a:gd name="T9" fmla="*/ 43 h 434"/>
                <a:gd name="T10" fmla="*/ 37 w 378"/>
                <a:gd name="T11" fmla="*/ 49 h 434"/>
                <a:gd name="T12" fmla="*/ 25 w 378"/>
                <a:gd name="T13" fmla="*/ 54 h 434"/>
                <a:gd name="T14" fmla="*/ 14 w 378"/>
                <a:gd name="T15" fmla="*/ 57 h 434"/>
                <a:gd name="T16" fmla="*/ 2 w 378"/>
                <a:gd name="T17" fmla="*/ 61 h 434"/>
                <a:gd name="T18" fmla="*/ 1 w 378"/>
                <a:gd name="T19" fmla="*/ 67 h 434"/>
                <a:gd name="T20" fmla="*/ 1 w 378"/>
                <a:gd name="T21" fmla="*/ 74 h 434"/>
                <a:gd name="T22" fmla="*/ 0 w 378"/>
                <a:gd name="T23" fmla="*/ 80 h 434"/>
                <a:gd name="T24" fmla="*/ 0 w 378"/>
                <a:gd name="T25" fmla="*/ 87 h 434"/>
                <a:gd name="T26" fmla="*/ 0 w 378"/>
                <a:gd name="T27" fmla="*/ 93 h 434"/>
                <a:gd name="T28" fmla="*/ 0 w 378"/>
                <a:gd name="T29" fmla="*/ 100 h 434"/>
                <a:gd name="T30" fmla="*/ 0 w 378"/>
                <a:gd name="T31" fmla="*/ 106 h 434"/>
                <a:gd name="T32" fmla="*/ 2 w 378"/>
                <a:gd name="T33" fmla="*/ 113 h 434"/>
                <a:gd name="T34" fmla="*/ 7 w 378"/>
                <a:gd name="T35" fmla="*/ 127 h 434"/>
                <a:gd name="T36" fmla="*/ 12 w 378"/>
                <a:gd name="T37" fmla="*/ 143 h 434"/>
                <a:gd name="T38" fmla="*/ 15 w 378"/>
                <a:gd name="T39" fmla="*/ 160 h 434"/>
                <a:gd name="T40" fmla="*/ 19 w 378"/>
                <a:gd name="T41" fmla="*/ 177 h 434"/>
                <a:gd name="T42" fmla="*/ 24 w 378"/>
                <a:gd name="T43" fmla="*/ 192 h 434"/>
                <a:gd name="T44" fmla="*/ 32 w 378"/>
                <a:gd name="T45" fmla="*/ 205 h 434"/>
                <a:gd name="T46" fmla="*/ 43 w 378"/>
                <a:gd name="T47" fmla="*/ 213 h 434"/>
                <a:gd name="T48" fmla="*/ 59 w 378"/>
                <a:gd name="T49" fmla="*/ 217 h 434"/>
                <a:gd name="T50" fmla="*/ 73 w 378"/>
                <a:gd name="T51" fmla="*/ 209 h 434"/>
                <a:gd name="T52" fmla="*/ 87 w 378"/>
                <a:gd name="T53" fmla="*/ 198 h 434"/>
                <a:gd name="T54" fmla="*/ 97 w 378"/>
                <a:gd name="T55" fmla="*/ 181 h 434"/>
                <a:gd name="T56" fmla="*/ 106 w 378"/>
                <a:gd name="T57" fmla="*/ 160 h 434"/>
                <a:gd name="T58" fmla="*/ 112 w 378"/>
                <a:gd name="T59" fmla="*/ 136 h 434"/>
                <a:gd name="T60" fmla="*/ 118 w 378"/>
                <a:gd name="T61" fmla="*/ 108 h 434"/>
                <a:gd name="T62" fmla="*/ 122 w 378"/>
                <a:gd name="T63" fmla="*/ 77 h 434"/>
                <a:gd name="T64" fmla="*/ 126 w 378"/>
                <a:gd name="T65" fmla="*/ 44 h 434"/>
                <a:gd name="T66" fmla="*/ 124 w 378"/>
                <a:gd name="T67" fmla="*/ 34 h 434"/>
                <a:gd name="T68" fmla="*/ 121 w 378"/>
                <a:gd name="T69" fmla="*/ 25 h 434"/>
                <a:gd name="T70" fmla="*/ 118 w 378"/>
                <a:gd name="T71" fmla="*/ 16 h 434"/>
                <a:gd name="T72" fmla="*/ 115 w 378"/>
                <a:gd name="T73" fmla="*/ 10 h 434"/>
                <a:gd name="T74" fmla="*/ 110 w 378"/>
                <a:gd name="T75" fmla="*/ 5 h 434"/>
                <a:gd name="T76" fmla="*/ 104 w 378"/>
                <a:gd name="T77" fmla="*/ 2 h 434"/>
                <a:gd name="T78" fmla="*/ 97 w 378"/>
                <a:gd name="T79" fmla="*/ 0 h 434"/>
                <a:gd name="T80" fmla="*/ 88 w 378"/>
                <a:gd name="T81" fmla="*/ 2 h 43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8"/>
                <a:gd name="T124" fmla="*/ 0 h 434"/>
                <a:gd name="T125" fmla="*/ 378 w 378"/>
                <a:gd name="T126" fmla="*/ 434 h 43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7" name="Freeform 50"/>
            <p:cNvSpPr>
              <a:spLocks/>
            </p:cNvSpPr>
            <p:nvPr/>
          </p:nvSpPr>
          <p:spPr bwMode="auto">
            <a:xfrm>
              <a:off x="4992" y="1883"/>
              <a:ext cx="112" cy="194"/>
            </a:xfrm>
            <a:custGeom>
              <a:avLst/>
              <a:gdLst>
                <a:gd name="T0" fmla="*/ 79 w 337"/>
                <a:gd name="T1" fmla="*/ 2 h 386"/>
                <a:gd name="T2" fmla="*/ 70 w 337"/>
                <a:gd name="T3" fmla="*/ 13 h 386"/>
                <a:gd name="T4" fmla="*/ 61 w 337"/>
                <a:gd name="T5" fmla="*/ 22 h 386"/>
                <a:gd name="T6" fmla="*/ 52 w 337"/>
                <a:gd name="T7" fmla="*/ 30 h 386"/>
                <a:gd name="T8" fmla="*/ 43 w 337"/>
                <a:gd name="T9" fmla="*/ 38 h 386"/>
                <a:gd name="T10" fmla="*/ 33 w 337"/>
                <a:gd name="T11" fmla="*/ 44 h 386"/>
                <a:gd name="T12" fmla="*/ 23 w 337"/>
                <a:gd name="T13" fmla="*/ 49 h 386"/>
                <a:gd name="T14" fmla="*/ 12 w 337"/>
                <a:gd name="T15" fmla="*/ 52 h 386"/>
                <a:gd name="T16" fmla="*/ 2 w 337"/>
                <a:gd name="T17" fmla="*/ 54 h 386"/>
                <a:gd name="T18" fmla="*/ 1 w 337"/>
                <a:gd name="T19" fmla="*/ 60 h 386"/>
                <a:gd name="T20" fmla="*/ 1 w 337"/>
                <a:gd name="T21" fmla="*/ 66 h 386"/>
                <a:gd name="T22" fmla="*/ 0 w 337"/>
                <a:gd name="T23" fmla="*/ 72 h 386"/>
                <a:gd name="T24" fmla="*/ 0 w 337"/>
                <a:gd name="T25" fmla="*/ 78 h 386"/>
                <a:gd name="T26" fmla="*/ 0 w 337"/>
                <a:gd name="T27" fmla="*/ 84 h 386"/>
                <a:gd name="T28" fmla="*/ 0 w 337"/>
                <a:gd name="T29" fmla="*/ 90 h 386"/>
                <a:gd name="T30" fmla="*/ 0 w 337"/>
                <a:gd name="T31" fmla="*/ 96 h 386"/>
                <a:gd name="T32" fmla="*/ 2 w 337"/>
                <a:gd name="T33" fmla="*/ 102 h 386"/>
                <a:gd name="T34" fmla="*/ 7 w 337"/>
                <a:gd name="T35" fmla="*/ 114 h 386"/>
                <a:gd name="T36" fmla="*/ 11 w 337"/>
                <a:gd name="T37" fmla="*/ 129 h 386"/>
                <a:gd name="T38" fmla="*/ 14 w 337"/>
                <a:gd name="T39" fmla="*/ 144 h 386"/>
                <a:gd name="T40" fmla="*/ 17 w 337"/>
                <a:gd name="T41" fmla="*/ 159 h 386"/>
                <a:gd name="T42" fmla="*/ 21 w 337"/>
                <a:gd name="T43" fmla="*/ 172 h 386"/>
                <a:gd name="T44" fmla="*/ 28 w 337"/>
                <a:gd name="T45" fmla="*/ 183 h 386"/>
                <a:gd name="T46" fmla="*/ 38 w 337"/>
                <a:gd name="T47" fmla="*/ 190 h 386"/>
                <a:gd name="T48" fmla="*/ 53 w 337"/>
                <a:gd name="T49" fmla="*/ 194 h 386"/>
                <a:gd name="T50" fmla="*/ 65 w 337"/>
                <a:gd name="T51" fmla="*/ 187 h 386"/>
                <a:gd name="T52" fmla="*/ 77 w 337"/>
                <a:gd name="T53" fmla="*/ 178 h 386"/>
                <a:gd name="T54" fmla="*/ 86 w 337"/>
                <a:gd name="T55" fmla="*/ 163 h 386"/>
                <a:gd name="T56" fmla="*/ 94 w 337"/>
                <a:gd name="T57" fmla="*/ 144 h 386"/>
                <a:gd name="T58" fmla="*/ 100 w 337"/>
                <a:gd name="T59" fmla="*/ 122 h 386"/>
                <a:gd name="T60" fmla="*/ 105 w 337"/>
                <a:gd name="T61" fmla="*/ 97 h 386"/>
                <a:gd name="T62" fmla="*/ 109 w 337"/>
                <a:gd name="T63" fmla="*/ 69 h 386"/>
                <a:gd name="T64" fmla="*/ 112 w 337"/>
                <a:gd name="T65" fmla="*/ 40 h 386"/>
                <a:gd name="T66" fmla="*/ 110 w 337"/>
                <a:gd name="T67" fmla="*/ 30 h 386"/>
                <a:gd name="T68" fmla="*/ 108 w 337"/>
                <a:gd name="T69" fmla="*/ 22 h 386"/>
                <a:gd name="T70" fmla="*/ 105 w 337"/>
                <a:gd name="T71" fmla="*/ 15 h 386"/>
                <a:gd name="T72" fmla="*/ 102 w 337"/>
                <a:gd name="T73" fmla="*/ 9 h 386"/>
                <a:gd name="T74" fmla="*/ 98 w 337"/>
                <a:gd name="T75" fmla="*/ 4 h 386"/>
                <a:gd name="T76" fmla="*/ 92 w 337"/>
                <a:gd name="T77" fmla="*/ 2 h 386"/>
                <a:gd name="T78" fmla="*/ 86 w 337"/>
                <a:gd name="T79" fmla="*/ 0 h 386"/>
                <a:gd name="T80" fmla="*/ 79 w 337"/>
                <a:gd name="T81" fmla="*/ 2 h 3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7"/>
                <a:gd name="T124" fmla="*/ 0 h 386"/>
                <a:gd name="T125" fmla="*/ 337 w 337"/>
                <a:gd name="T126" fmla="*/ 386 h 3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8" name="Freeform 51"/>
            <p:cNvSpPr>
              <a:spLocks/>
            </p:cNvSpPr>
            <p:nvPr/>
          </p:nvSpPr>
          <p:spPr bwMode="auto">
            <a:xfrm>
              <a:off x="4993" y="1887"/>
              <a:ext cx="101" cy="171"/>
            </a:xfrm>
            <a:custGeom>
              <a:avLst/>
              <a:gdLst>
                <a:gd name="T0" fmla="*/ 71 w 302"/>
                <a:gd name="T1" fmla="*/ 1 h 341"/>
                <a:gd name="T2" fmla="*/ 63 w 302"/>
                <a:gd name="T3" fmla="*/ 11 h 341"/>
                <a:gd name="T4" fmla="*/ 55 w 302"/>
                <a:gd name="T5" fmla="*/ 20 h 341"/>
                <a:gd name="T6" fmla="*/ 47 w 302"/>
                <a:gd name="T7" fmla="*/ 27 h 341"/>
                <a:gd name="T8" fmla="*/ 39 w 302"/>
                <a:gd name="T9" fmla="*/ 33 h 341"/>
                <a:gd name="T10" fmla="*/ 30 w 302"/>
                <a:gd name="T11" fmla="*/ 38 h 341"/>
                <a:gd name="T12" fmla="*/ 21 w 302"/>
                <a:gd name="T13" fmla="*/ 43 h 341"/>
                <a:gd name="T14" fmla="*/ 11 w 302"/>
                <a:gd name="T15" fmla="*/ 45 h 341"/>
                <a:gd name="T16" fmla="*/ 2 w 302"/>
                <a:gd name="T17" fmla="*/ 48 h 341"/>
                <a:gd name="T18" fmla="*/ 1 w 302"/>
                <a:gd name="T19" fmla="*/ 52 h 341"/>
                <a:gd name="T20" fmla="*/ 1 w 302"/>
                <a:gd name="T21" fmla="*/ 58 h 341"/>
                <a:gd name="T22" fmla="*/ 1 w 302"/>
                <a:gd name="T23" fmla="*/ 63 h 341"/>
                <a:gd name="T24" fmla="*/ 1 w 302"/>
                <a:gd name="T25" fmla="*/ 69 h 341"/>
                <a:gd name="T26" fmla="*/ 0 w 302"/>
                <a:gd name="T27" fmla="*/ 73 h 341"/>
                <a:gd name="T28" fmla="*/ 1 w 302"/>
                <a:gd name="T29" fmla="*/ 78 h 341"/>
                <a:gd name="T30" fmla="*/ 1 w 302"/>
                <a:gd name="T31" fmla="*/ 84 h 341"/>
                <a:gd name="T32" fmla="*/ 2 w 302"/>
                <a:gd name="T33" fmla="*/ 90 h 341"/>
                <a:gd name="T34" fmla="*/ 7 w 302"/>
                <a:gd name="T35" fmla="*/ 100 h 341"/>
                <a:gd name="T36" fmla="*/ 9 w 302"/>
                <a:gd name="T37" fmla="*/ 113 h 341"/>
                <a:gd name="T38" fmla="*/ 12 w 302"/>
                <a:gd name="T39" fmla="*/ 126 h 341"/>
                <a:gd name="T40" fmla="*/ 15 w 302"/>
                <a:gd name="T41" fmla="*/ 140 h 341"/>
                <a:gd name="T42" fmla="*/ 19 w 302"/>
                <a:gd name="T43" fmla="*/ 151 h 341"/>
                <a:gd name="T44" fmla="*/ 25 w 302"/>
                <a:gd name="T45" fmla="*/ 161 h 341"/>
                <a:gd name="T46" fmla="*/ 34 w 302"/>
                <a:gd name="T47" fmla="*/ 167 h 341"/>
                <a:gd name="T48" fmla="*/ 48 w 302"/>
                <a:gd name="T49" fmla="*/ 171 h 341"/>
                <a:gd name="T50" fmla="*/ 59 w 302"/>
                <a:gd name="T51" fmla="*/ 165 h 341"/>
                <a:gd name="T52" fmla="*/ 69 w 302"/>
                <a:gd name="T53" fmla="*/ 156 h 341"/>
                <a:gd name="T54" fmla="*/ 78 w 302"/>
                <a:gd name="T55" fmla="*/ 142 h 341"/>
                <a:gd name="T56" fmla="*/ 85 w 302"/>
                <a:gd name="T57" fmla="*/ 126 h 341"/>
                <a:gd name="T58" fmla="*/ 90 w 302"/>
                <a:gd name="T59" fmla="*/ 107 h 341"/>
                <a:gd name="T60" fmla="*/ 95 w 302"/>
                <a:gd name="T61" fmla="*/ 85 h 341"/>
                <a:gd name="T62" fmla="*/ 98 w 302"/>
                <a:gd name="T63" fmla="*/ 60 h 341"/>
                <a:gd name="T64" fmla="*/ 101 w 302"/>
                <a:gd name="T65" fmla="*/ 35 h 341"/>
                <a:gd name="T66" fmla="*/ 99 w 302"/>
                <a:gd name="T67" fmla="*/ 26 h 341"/>
                <a:gd name="T68" fmla="*/ 97 w 302"/>
                <a:gd name="T69" fmla="*/ 19 h 341"/>
                <a:gd name="T70" fmla="*/ 95 w 302"/>
                <a:gd name="T71" fmla="*/ 13 h 341"/>
                <a:gd name="T72" fmla="*/ 92 w 302"/>
                <a:gd name="T73" fmla="*/ 8 h 341"/>
                <a:gd name="T74" fmla="*/ 87 w 302"/>
                <a:gd name="T75" fmla="*/ 3 h 341"/>
                <a:gd name="T76" fmla="*/ 83 w 302"/>
                <a:gd name="T77" fmla="*/ 1 h 341"/>
                <a:gd name="T78" fmla="*/ 77 w 302"/>
                <a:gd name="T79" fmla="*/ 0 h 341"/>
                <a:gd name="T80" fmla="*/ 71 w 302"/>
                <a:gd name="T81" fmla="*/ 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2"/>
                <a:gd name="T124" fmla="*/ 0 h 341"/>
                <a:gd name="T125" fmla="*/ 302 w 302"/>
                <a:gd name="T126" fmla="*/ 341 h 3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9" name="Freeform 52"/>
            <p:cNvSpPr>
              <a:spLocks/>
            </p:cNvSpPr>
            <p:nvPr/>
          </p:nvSpPr>
          <p:spPr bwMode="auto">
            <a:xfrm>
              <a:off x="4984" y="1863"/>
              <a:ext cx="108" cy="82"/>
            </a:xfrm>
            <a:custGeom>
              <a:avLst/>
              <a:gdLst>
                <a:gd name="T0" fmla="*/ 97 w 326"/>
                <a:gd name="T1" fmla="*/ 0 h 165"/>
                <a:gd name="T2" fmla="*/ 86 w 326"/>
                <a:gd name="T3" fmla="*/ 14 h 165"/>
                <a:gd name="T4" fmla="*/ 76 w 326"/>
                <a:gd name="T5" fmla="*/ 28 h 165"/>
                <a:gd name="T6" fmla="*/ 65 w 326"/>
                <a:gd name="T7" fmla="*/ 40 h 165"/>
                <a:gd name="T8" fmla="*/ 53 w 326"/>
                <a:gd name="T9" fmla="*/ 52 h 165"/>
                <a:gd name="T10" fmla="*/ 41 w 326"/>
                <a:gd name="T11" fmla="*/ 61 h 165"/>
                <a:gd name="T12" fmla="*/ 28 w 326"/>
                <a:gd name="T13" fmla="*/ 69 h 165"/>
                <a:gd name="T14" fmla="*/ 14 w 326"/>
                <a:gd name="T15" fmla="*/ 75 h 165"/>
                <a:gd name="T16" fmla="*/ 0 w 326"/>
                <a:gd name="T17" fmla="*/ 79 h 165"/>
                <a:gd name="T18" fmla="*/ 17 w 326"/>
                <a:gd name="T19" fmla="*/ 82 h 165"/>
                <a:gd name="T20" fmla="*/ 33 w 326"/>
                <a:gd name="T21" fmla="*/ 82 h 165"/>
                <a:gd name="T22" fmla="*/ 47 w 326"/>
                <a:gd name="T23" fmla="*/ 76 h 165"/>
                <a:gd name="T24" fmla="*/ 61 w 326"/>
                <a:gd name="T25" fmla="*/ 69 h 165"/>
                <a:gd name="T26" fmla="*/ 73 w 326"/>
                <a:gd name="T27" fmla="*/ 57 h 165"/>
                <a:gd name="T28" fmla="*/ 85 w 326"/>
                <a:gd name="T29" fmla="*/ 43 h 165"/>
                <a:gd name="T30" fmla="*/ 96 w 326"/>
                <a:gd name="T31" fmla="*/ 27 h 165"/>
                <a:gd name="T32" fmla="*/ 108 w 326"/>
                <a:gd name="T33" fmla="*/ 11 h 165"/>
                <a:gd name="T34" fmla="*/ 105 w 326"/>
                <a:gd name="T35" fmla="*/ 8 h 165"/>
                <a:gd name="T36" fmla="*/ 102 w 326"/>
                <a:gd name="T37" fmla="*/ 6 h 165"/>
                <a:gd name="T38" fmla="*/ 99 w 326"/>
                <a:gd name="T39" fmla="*/ 3 h 165"/>
                <a:gd name="T40" fmla="*/ 97 w 326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6"/>
                <a:gd name="T64" fmla="*/ 0 h 165"/>
                <a:gd name="T65" fmla="*/ 326 w 326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0" name="Freeform 53"/>
            <p:cNvSpPr>
              <a:spLocks/>
            </p:cNvSpPr>
            <p:nvPr/>
          </p:nvSpPr>
          <p:spPr bwMode="auto">
            <a:xfrm>
              <a:off x="5046" y="1900"/>
              <a:ext cx="28" cy="100"/>
            </a:xfrm>
            <a:custGeom>
              <a:avLst/>
              <a:gdLst>
                <a:gd name="T0" fmla="*/ 27 w 86"/>
                <a:gd name="T1" fmla="*/ 0 h 201"/>
                <a:gd name="T2" fmla="*/ 24 w 86"/>
                <a:gd name="T3" fmla="*/ 1 h 201"/>
                <a:gd name="T4" fmla="*/ 21 w 86"/>
                <a:gd name="T5" fmla="*/ 4 h 201"/>
                <a:gd name="T6" fmla="*/ 18 w 86"/>
                <a:gd name="T7" fmla="*/ 7 h 201"/>
                <a:gd name="T8" fmla="*/ 15 w 86"/>
                <a:gd name="T9" fmla="*/ 9 h 201"/>
                <a:gd name="T10" fmla="*/ 12 w 86"/>
                <a:gd name="T11" fmla="*/ 12 h 201"/>
                <a:gd name="T12" fmla="*/ 9 w 86"/>
                <a:gd name="T13" fmla="*/ 15 h 201"/>
                <a:gd name="T14" fmla="*/ 6 w 86"/>
                <a:gd name="T15" fmla="*/ 17 h 201"/>
                <a:gd name="T16" fmla="*/ 3 w 86"/>
                <a:gd name="T17" fmla="*/ 20 h 201"/>
                <a:gd name="T18" fmla="*/ 2 w 86"/>
                <a:gd name="T19" fmla="*/ 33 h 201"/>
                <a:gd name="T20" fmla="*/ 1 w 86"/>
                <a:gd name="T21" fmla="*/ 47 h 201"/>
                <a:gd name="T22" fmla="*/ 0 w 86"/>
                <a:gd name="T23" fmla="*/ 60 h 201"/>
                <a:gd name="T24" fmla="*/ 1 w 86"/>
                <a:gd name="T25" fmla="*/ 72 h 201"/>
                <a:gd name="T26" fmla="*/ 1 w 86"/>
                <a:gd name="T27" fmla="*/ 82 h 201"/>
                <a:gd name="T28" fmla="*/ 3 w 86"/>
                <a:gd name="T29" fmla="*/ 90 h 201"/>
                <a:gd name="T30" fmla="*/ 6 w 86"/>
                <a:gd name="T31" fmla="*/ 96 h 201"/>
                <a:gd name="T32" fmla="*/ 11 w 86"/>
                <a:gd name="T33" fmla="*/ 100 h 201"/>
                <a:gd name="T34" fmla="*/ 18 w 86"/>
                <a:gd name="T35" fmla="*/ 95 h 201"/>
                <a:gd name="T36" fmla="*/ 22 w 86"/>
                <a:gd name="T37" fmla="*/ 87 h 201"/>
                <a:gd name="T38" fmla="*/ 26 w 86"/>
                <a:gd name="T39" fmla="*/ 76 h 201"/>
                <a:gd name="T40" fmla="*/ 28 w 86"/>
                <a:gd name="T41" fmla="*/ 64 h 201"/>
                <a:gd name="T42" fmla="*/ 28 w 86"/>
                <a:gd name="T43" fmla="*/ 48 h 201"/>
                <a:gd name="T44" fmla="*/ 28 w 86"/>
                <a:gd name="T45" fmla="*/ 33 h 201"/>
                <a:gd name="T46" fmla="*/ 28 w 86"/>
                <a:gd name="T47" fmla="*/ 16 h 201"/>
                <a:gd name="T48" fmla="*/ 27 w 86"/>
                <a:gd name="T49" fmla="*/ 0 h 2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201"/>
                <a:gd name="T77" fmla="*/ 86 w 86"/>
                <a:gd name="T78" fmla="*/ 201 h 2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1" name="Freeform 54"/>
            <p:cNvSpPr>
              <a:spLocks/>
            </p:cNvSpPr>
            <p:nvPr/>
          </p:nvSpPr>
          <p:spPr bwMode="auto">
            <a:xfrm>
              <a:off x="5254" y="2021"/>
              <a:ext cx="368" cy="508"/>
            </a:xfrm>
            <a:custGeom>
              <a:avLst/>
              <a:gdLst>
                <a:gd name="T0" fmla="*/ 368 w 1102"/>
                <a:gd name="T1" fmla="*/ 59 h 1016"/>
                <a:gd name="T2" fmla="*/ 353 w 1102"/>
                <a:gd name="T3" fmla="*/ 113 h 1016"/>
                <a:gd name="T4" fmla="*/ 338 w 1102"/>
                <a:gd name="T5" fmla="*/ 164 h 1016"/>
                <a:gd name="T6" fmla="*/ 320 w 1102"/>
                <a:gd name="T7" fmla="*/ 213 h 1016"/>
                <a:gd name="T8" fmla="*/ 295 w 1102"/>
                <a:gd name="T9" fmla="*/ 265 h 1016"/>
                <a:gd name="T10" fmla="*/ 258 w 1102"/>
                <a:gd name="T11" fmla="*/ 317 h 1016"/>
                <a:gd name="T12" fmla="*/ 209 w 1102"/>
                <a:gd name="T13" fmla="*/ 375 h 1016"/>
                <a:gd name="T14" fmla="*/ 141 w 1102"/>
                <a:gd name="T15" fmla="*/ 437 h 1016"/>
                <a:gd name="T16" fmla="*/ 54 w 1102"/>
                <a:gd name="T17" fmla="*/ 508 h 1016"/>
                <a:gd name="T18" fmla="*/ 33 w 1102"/>
                <a:gd name="T19" fmla="*/ 455 h 1016"/>
                <a:gd name="T20" fmla="*/ 17 w 1102"/>
                <a:gd name="T21" fmla="*/ 403 h 1016"/>
                <a:gd name="T22" fmla="*/ 5 w 1102"/>
                <a:gd name="T23" fmla="*/ 352 h 1016"/>
                <a:gd name="T24" fmla="*/ 0 w 1102"/>
                <a:gd name="T25" fmla="*/ 302 h 1016"/>
                <a:gd name="T26" fmla="*/ 0 w 1102"/>
                <a:gd name="T27" fmla="*/ 252 h 1016"/>
                <a:gd name="T28" fmla="*/ 9 w 1102"/>
                <a:gd name="T29" fmla="*/ 204 h 1016"/>
                <a:gd name="T30" fmla="*/ 27 w 1102"/>
                <a:gd name="T31" fmla="*/ 156 h 1016"/>
                <a:gd name="T32" fmla="*/ 54 w 1102"/>
                <a:gd name="T33" fmla="*/ 109 h 1016"/>
                <a:gd name="T34" fmla="*/ 60 w 1102"/>
                <a:gd name="T35" fmla="*/ 109 h 1016"/>
                <a:gd name="T36" fmla="*/ 66 w 1102"/>
                <a:gd name="T37" fmla="*/ 109 h 1016"/>
                <a:gd name="T38" fmla="*/ 72 w 1102"/>
                <a:gd name="T39" fmla="*/ 110 h 1016"/>
                <a:gd name="T40" fmla="*/ 78 w 1102"/>
                <a:gd name="T41" fmla="*/ 111 h 1016"/>
                <a:gd name="T42" fmla="*/ 85 w 1102"/>
                <a:gd name="T43" fmla="*/ 111 h 1016"/>
                <a:gd name="T44" fmla="*/ 91 w 1102"/>
                <a:gd name="T45" fmla="*/ 113 h 1016"/>
                <a:gd name="T46" fmla="*/ 97 w 1102"/>
                <a:gd name="T47" fmla="*/ 113 h 1016"/>
                <a:gd name="T48" fmla="*/ 104 w 1102"/>
                <a:gd name="T49" fmla="*/ 115 h 1016"/>
                <a:gd name="T50" fmla="*/ 116 w 1102"/>
                <a:gd name="T51" fmla="*/ 100 h 1016"/>
                <a:gd name="T52" fmla="*/ 129 w 1102"/>
                <a:gd name="T53" fmla="*/ 86 h 1016"/>
                <a:gd name="T54" fmla="*/ 141 w 1102"/>
                <a:gd name="T55" fmla="*/ 72 h 1016"/>
                <a:gd name="T56" fmla="*/ 154 w 1102"/>
                <a:gd name="T57" fmla="*/ 57 h 1016"/>
                <a:gd name="T58" fmla="*/ 166 w 1102"/>
                <a:gd name="T59" fmla="*/ 43 h 1016"/>
                <a:gd name="T60" fmla="*/ 179 w 1102"/>
                <a:gd name="T61" fmla="*/ 29 h 1016"/>
                <a:gd name="T62" fmla="*/ 192 w 1102"/>
                <a:gd name="T63" fmla="*/ 14 h 1016"/>
                <a:gd name="T64" fmla="*/ 204 w 1102"/>
                <a:gd name="T65" fmla="*/ 0 h 1016"/>
                <a:gd name="T66" fmla="*/ 218 w 1102"/>
                <a:gd name="T67" fmla="*/ 14 h 1016"/>
                <a:gd name="T68" fmla="*/ 235 w 1102"/>
                <a:gd name="T69" fmla="*/ 27 h 1016"/>
                <a:gd name="T70" fmla="*/ 254 w 1102"/>
                <a:gd name="T71" fmla="*/ 40 h 1016"/>
                <a:gd name="T72" fmla="*/ 275 w 1102"/>
                <a:gd name="T73" fmla="*/ 51 h 1016"/>
                <a:gd name="T74" fmla="*/ 298 w 1102"/>
                <a:gd name="T75" fmla="*/ 59 h 1016"/>
                <a:gd name="T76" fmla="*/ 322 w 1102"/>
                <a:gd name="T77" fmla="*/ 64 h 1016"/>
                <a:gd name="T78" fmla="*/ 345 w 1102"/>
                <a:gd name="T79" fmla="*/ 64 h 1016"/>
                <a:gd name="T80" fmla="*/ 368 w 1102"/>
                <a:gd name="T81" fmla="*/ 59 h 10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2"/>
                <a:gd name="T124" fmla="*/ 0 h 1016"/>
                <a:gd name="T125" fmla="*/ 1102 w 1102"/>
                <a:gd name="T126" fmla="*/ 1016 h 10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2" name="Freeform 55"/>
            <p:cNvSpPr>
              <a:spLocks/>
            </p:cNvSpPr>
            <p:nvPr/>
          </p:nvSpPr>
          <p:spPr bwMode="auto">
            <a:xfrm>
              <a:off x="5269" y="2038"/>
              <a:ext cx="331" cy="458"/>
            </a:xfrm>
            <a:custGeom>
              <a:avLst/>
              <a:gdLst>
                <a:gd name="T0" fmla="*/ 331 w 994"/>
                <a:gd name="T1" fmla="*/ 54 h 916"/>
                <a:gd name="T2" fmla="*/ 317 w 994"/>
                <a:gd name="T3" fmla="*/ 102 h 916"/>
                <a:gd name="T4" fmla="*/ 304 w 994"/>
                <a:gd name="T5" fmla="*/ 148 h 916"/>
                <a:gd name="T6" fmla="*/ 288 w 994"/>
                <a:gd name="T7" fmla="*/ 192 h 916"/>
                <a:gd name="T8" fmla="*/ 265 w 994"/>
                <a:gd name="T9" fmla="*/ 238 h 916"/>
                <a:gd name="T10" fmla="*/ 233 w 994"/>
                <a:gd name="T11" fmla="*/ 286 h 916"/>
                <a:gd name="T12" fmla="*/ 188 w 994"/>
                <a:gd name="T13" fmla="*/ 337 h 916"/>
                <a:gd name="T14" fmla="*/ 128 w 994"/>
                <a:gd name="T15" fmla="*/ 394 h 916"/>
                <a:gd name="T16" fmla="*/ 49 w 994"/>
                <a:gd name="T17" fmla="*/ 458 h 916"/>
                <a:gd name="T18" fmla="*/ 30 w 994"/>
                <a:gd name="T19" fmla="*/ 410 h 916"/>
                <a:gd name="T20" fmla="*/ 16 w 994"/>
                <a:gd name="T21" fmla="*/ 363 h 916"/>
                <a:gd name="T22" fmla="*/ 5 w 994"/>
                <a:gd name="T23" fmla="*/ 316 h 916"/>
                <a:gd name="T24" fmla="*/ 0 w 994"/>
                <a:gd name="T25" fmla="*/ 272 h 916"/>
                <a:gd name="T26" fmla="*/ 1 w 994"/>
                <a:gd name="T27" fmla="*/ 227 h 916"/>
                <a:gd name="T28" fmla="*/ 9 w 994"/>
                <a:gd name="T29" fmla="*/ 183 h 916"/>
                <a:gd name="T30" fmla="*/ 25 w 994"/>
                <a:gd name="T31" fmla="*/ 140 h 916"/>
                <a:gd name="T32" fmla="*/ 49 w 994"/>
                <a:gd name="T33" fmla="*/ 98 h 916"/>
                <a:gd name="T34" fmla="*/ 54 w 994"/>
                <a:gd name="T35" fmla="*/ 98 h 916"/>
                <a:gd name="T36" fmla="*/ 60 w 994"/>
                <a:gd name="T37" fmla="*/ 99 h 916"/>
                <a:gd name="T38" fmla="*/ 66 w 994"/>
                <a:gd name="T39" fmla="*/ 100 h 916"/>
                <a:gd name="T40" fmla="*/ 71 w 994"/>
                <a:gd name="T41" fmla="*/ 100 h 916"/>
                <a:gd name="T42" fmla="*/ 77 w 994"/>
                <a:gd name="T43" fmla="*/ 100 h 916"/>
                <a:gd name="T44" fmla="*/ 82 w 994"/>
                <a:gd name="T45" fmla="*/ 102 h 916"/>
                <a:gd name="T46" fmla="*/ 88 w 994"/>
                <a:gd name="T47" fmla="*/ 102 h 916"/>
                <a:gd name="T48" fmla="*/ 94 w 994"/>
                <a:gd name="T49" fmla="*/ 103 h 916"/>
                <a:gd name="T50" fmla="*/ 105 w 994"/>
                <a:gd name="T51" fmla="*/ 90 h 916"/>
                <a:gd name="T52" fmla="*/ 116 w 994"/>
                <a:gd name="T53" fmla="*/ 77 h 916"/>
                <a:gd name="T54" fmla="*/ 128 w 994"/>
                <a:gd name="T55" fmla="*/ 63 h 916"/>
                <a:gd name="T56" fmla="*/ 139 w 994"/>
                <a:gd name="T57" fmla="*/ 51 h 916"/>
                <a:gd name="T58" fmla="*/ 150 w 994"/>
                <a:gd name="T59" fmla="*/ 38 h 916"/>
                <a:gd name="T60" fmla="*/ 162 w 994"/>
                <a:gd name="T61" fmla="*/ 26 h 916"/>
                <a:gd name="T62" fmla="*/ 172 w 994"/>
                <a:gd name="T63" fmla="*/ 13 h 916"/>
                <a:gd name="T64" fmla="*/ 184 w 994"/>
                <a:gd name="T65" fmla="*/ 0 h 916"/>
                <a:gd name="T66" fmla="*/ 197 w 994"/>
                <a:gd name="T67" fmla="*/ 7 h 916"/>
                <a:gd name="T68" fmla="*/ 213 w 994"/>
                <a:gd name="T69" fmla="*/ 16 h 916"/>
                <a:gd name="T70" fmla="*/ 231 w 994"/>
                <a:gd name="T71" fmla="*/ 25 h 916"/>
                <a:gd name="T72" fmla="*/ 251 w 994"/>
                <a:gd name="T73" fmla="*/ 35 h 916"/>
                <a:gd name="T74" fmla="*/ 271 w 994"/>
                <a:gd name="T75" fmla="*/ 43 h 916"/>
                <a:gd name="T76" fmla="*/ 292 w 994"/>
                <a:gd name="T77" fmla="*/ 49 h 916"/>
                <a:gd name="T78" fmla="*/ 312 w 994"/>
                <a:gd name="T79" fmla="*/ 53 h 916"/>
                <a:gd name="T80" fmla="*/ 331 w 994"/>
                <a:gd name="T81" fmla="*/ 54 h 9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4"/>
                <a:gd name="T124" fmla="*/ 0 h 916"/>
                <a:gd name="T125" fmla="*/ 994 w 994"/>
                <a:gd name="T126" fmla="*/ 916 h 9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3" name="Freeform 56"/>
            <p:cNvSpPr>
              <a:spLocks/>
            </p:cNvSpPr>
            <p:nvPr/>
          </p:nvSpPr>
          <p:spPr bwMode="auto">
            <a:xfrm>
              <a:off x="5284" y="2055"/>
              <a:ext cx="295" cy="408"/>
            </a:xfrm>
            <a:custGeom>
              <a:avLst/>
              <a:gdLst>
                <a:gd name="T0" fmla="*/ 295 w 885"/>
                <a:gd name="T1" fmla="*/ 47 h 817"/>
                <a:gd name="T2" fmla="*/ 283 w 885"/>
                <a:gd name="T3" fmla="*/ 90 h 817"/>
                <a:gd name="T4" fmla="*/ 271 w 885"/>
                <a:gd name="T5" fmla="*/ 131 h 817"/>
                <a:gd name="T6" fmla="*/ 256 w 885"/>
                <a:gd name="T7" fmla="*/ 171 h 817"/>
                <a:gd name="T8" fmla="*/ 236 w 885"/>
                <a:gd name="T9" fmla="*/ 212 h 817"/>
                <a:gd name="T10" fmla="*/ 207 w 885"/>
                <a:gd name="T11" fmla="*/ 254 h 817"/>
                <a:gd name="T12" fmla="*/ 167 w 885"/>
                <a:gd name="T13" fmla="*/ 301 h 817"/>
                <a:gd name="T14" fmla="*/ 113 w 885"/>
                <a:gd name="T15" fmla="*/ 351 h 817"/>
                <a:gd name="T16" fmla="*/ 44 w 885"/>
                <a:gd name="T17" fmla="*/ 408 h 817"/>
                <a:gd name="T18" fmla="*/ 27 w 885"/>
                <a:gd name="T19" fmla="*/ 365 h 817"/>
                <a:gd name="T20" fmla="*/ 14 w 885"/>
                <a:gd name="T21" fmla="*/ 324 h 817"/>
                <a:gd name="T22" fmla="*/ 4 w 885"/>
                <a:gd name="T23" fmla="*/ 282 h 817"/>
                <a:gd name="T24" fmla="*/ 0 w 885"/>
                <a:gd name="T25" fmla="*/ 243 h 817"/>
                <a:gd name="T26" fmla="*/ 0 w 885"/>
                <a:gd name="T27" fmla="*/ 203 h 817"/>
                <a:gd name="T28" fmla="*/ 8 w 885"/>
                <a:gd name="T29" fmla="*/ 164 h 817"/>
                <a:gd name="T30" fmla="*/ 22 w 885"/>
                <a:gd name="T31" fmla="*/ 125 h 817"/>
                <a:gd name="T32" fmla="*/ 44 w 885"/>
                <a:gd name="T33" fmla="*/ 87 h 817"/>
                <a:gd name="T34" fmla="*/ 48 w 885"/>
                <a:gd name="T35" fmla="*/ 87 h 817"/>
                <a:gd name="T36" fmla="*/ 53 w 885"/>
                <a:gd name="T37" fmla="*/ 88 h 817"/>
                <a:gd name="T38" fmla="*/ 58 w 885"/>
                <a:gd name="T39" fmla="*/ 89 h 817"/>
                <a:gd name="T40" fmla="*/ 63 w 885"/>
                <a:gd name="T41" fmla="*/ 89 h 817"/>
                <a:gd name="T42" fmla="*/ 68 w 885"/>
                <a:gd name="T43" fmla="*/ 89 h 817"/>
                <a:gd name="T44" fmla="*/ 73 w 885"/>
                <a:gd name="T45" fmla="*/ 90 h 817"/>
                <a:gd name="T46" fmla="*/ 78 w 885"/>
                <a:gd name="T47" fmla="*/ 90 h 817"/>
                <a:gd name="T48" fmla="*/ 83 w 885"/>
                <a:gd name="T49" fmla="*/ 92 h 817"/>
                <a:gd name="T50" fmla="*/ 93 w 885"/>
                <a:gd name="T51" fmla="*/ 80 h 817"/>
                <a:gd name="T52" fmla="*/ 103 w 885"/>
                <a:gd name="T53" fmla="*/ 69 h 817"/>
                <a:gd name="T54" fmla="*/ 113 w 885"/>
                <a:gd name="T55" fmla="*/ 57 h 817"/>
                <a:gd name="T56" fmla="*/ 123 w 885"/>
                <a:gd name="T57" fmla="*/ 46 h 817"/>
                <a:gd name="T58" fmla="*/ 133 w 885"/>
                <a:gd name="T59" fmla="*/ 34 h 817"/>
                <a:gd name="T60" fmla="*/ 143 w 885"/>
                <a:gd name="T61" fmla="*/ 23 h 817"/>
                <a:gd name="T62" fmla="*/ 153 w 885"/>
                <a:gd name="T63" fmla="*/ 11 h 817"/>
                <a:gd name="T64" fmla="*/ 164 w 885"/>
                <a:gd name="T65" fmla="*/ 0 h 817"/>
                <a:gd name="T66" fmla="*/ 177 w 885"/>
                <a:gd name="T67" fmla="*/ 0 h 817"/>
                <a:gd name="T68" fmla="*/ 192 w 885"/>
                <a:gd name="T69" fmla="*/ 5 h 817"/>
                <a:gd name="T70" fmla="*/ 209 w 885"/>
                <a:gd name="T71" fmla="*/ 11 h 817"/>
                <a:gd name="T72" fmla="*/ 227 w 885"/>
                <a:gd name="T73" fmla="*/ 19 h 817"/>
                <a:gd name="T74" fmla="*/ 244 w 885"/>
                <a:gd name="T75" fmla="*/ 27 h 817"/>
                <a:gd name="T76" fmla="*/ 262 w 885"/>
                <a:gd name="T77" fmla="*/ 34 h 817"/>
                <a:gd name="T78" fmla="*/ 279 w 885"/>
                <a:gd name="T79" fmla="*/ 42 h 817"/>
                <a:gd name="T80" fmla="*/ 295 w 885"/>
                <a:gd name="T81" fmla="*/ 47 h 8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85"/>
                <a:gd name="T124" fmla="*/ 0 h 817"/>
                <a:gd name="T125" fmla="*/ 885 w 885"/>
                <a:gd name="T126" fmla="*/ 817 h 8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4" name="Freeform 57"/>
            <p:cNvSpPr>
              <a:spLocks/>
            </p:cNvSpPr>
            <p:nvPr/>
          </p:nvSpPr>
          <p:spPr bwMode="auto">
            <a:xfrm>
              <a:off x="5299" y="2066"/>
              <a:ext cx="260" cy="364"/>
            </a:xfrm>
            <a:custGeom>
              <a:avLst/>
              <a:gdLst>
                <a:gd name="T0" fmla="*/ 260 w 778"/>
                <a:gd name="T1" fmla="*/ 48 h 729"/>
                <a:gd name="T2" fmla="*/ 249 w 778"/>
                <a:gd name="T3" fmla="*/ 85 h 729"/>
                <a:gd name="T4" fmla="*/ 239 w 778"/>
                <a:gd name="T5" fmla="*/ 121 h 729"/>
                <a:gd name="T6" fmla="*/ 225 w 778"/>
                <a:gd name="T7" fmla="*/ 156 h 729"/>
                <a:gd name="T8" fmla="*/ 208 w 778"/>
                <a:gd name="T9" fmla="*/ 192 h 729"/>
                <a:gd name="T10" fmla="*/ 182 w 778"/>
                <a:gd name="T11" fmla="*/ 229 h 729"/>
                <a:gd name="T12" fmla="*/ 147 w 778"/>
                <a:gd name="T13" fmla="*/ 269 h 729"/>
                <a:gd name="T14" fmla="*/ 100 w 778"/>
                <a:gd name="T15" fmla="*/ 314 h 729"/>
                <a:gd name="T16" fmla="*/ 38 w 778"/>
                <a:gd name="T17" fmla="*/ 364 h 729"/>
                <a:gd name="T18" fmla="*/ 24 w 778"/>
                <a:gd name="T19" fmla="*/ 326 h 729"/>
                <a:gd name="T20" fmla="*/ 12 w 778"/>
                <a:gd name="T21" fmla="*/ 289 h 729"/>
                <a:gd name="T22" fmla="*/ 4 w 778"/>
                <a:gd name="T23" fmla="*/ 253 h 729"/>
                <a:gd name="T24" fmla="*/ 0 w 778"/>
                <a:gd name="T25" fmla="*/ 219 h 729"/>
                <a:gd name="T26" fmla="*/ 1 w 778"/>
                <a:gd name="T27" fmla="*/ 183 h 729"/>
                <a:gd name="T28" fmla="*/ 7 w 778"/>
                <a:gd name="T29" fmla="*/ 149 h 729"/>
                <a:gd name="T30" fmla="*/ 19 w 778"/>
                <a:gd name="T31" fmla="*/ 116 h 729"/>
                <a:gd name="T32" fmla="*/ 38 w 778"/>
                <a:gd name="T33" fmla="*/ 83 h 729"/>
                <a:gd name="T34" fmla="*/ 42 w 778"/>
                <a:gd name="T35" fmla="*/ 83 h 729"/>
                <a:gd name="T36" fmla="*/ 47 w 778"/>
                <a:gd name="T37" fmla="*/ 83 h 729"/>
                <a:gd name="T38" fmla="*/ 51 w 778"/>
                <a:gd name="T39" fmla="*/ 83 h 729"/>
                <a:gd name="T40" fmla="*/ 56 w 778"/>
                <a:gd name="T41" fmla="*/ 84 h 729"/>
                <a:gd name="T42" fmla="*/ 60 w 778"/>
                <a:gd name="T43" fmla="*/ 84 h 729"/>
                <a:gd name="T44" fmla="*/ 64 w 778"/>
                <a:gd name="T45" fmla="*/ 85 h 729"/>
                <a:gd name="T46" fmla="*/ 69 w 778"/>
                <a:gd name="T47" fmla="*/ 85 h 729"/>
                <a:gd name="T48" fmla="*/ 73 w 778"/>
                <a:gd name="T49" fmla="*/ 87 h 729"/>
                <a:gd name="T50" fmla="*/ 82 w 778"/>
                <a:gd name="T51" fmla="*/ 76 h 729"/>
                <a:gd name="T52" fmla="*/ 91 w 778"/>
                <a:gd name="T53" fmla="*/ 66 h 729"/>
                <a:gd name="T54" fmla="*/ 100 w 778"/>
                <a:gd name="T55" fmla="*/ 56 h 729"/>
                <a:gd name="T56" fmla="*/ 109 w 778"/>
                <a:gd name="T57" fmla="*/ 46 h 729"/>
                <a:gd name="T58" fmla="*/ 117 w 778"/>
                <a:gd name="T59" fmla="*/ 36 h 729"/>
                <a:gd name="T60" fmla="*/ 126 w 778"/>
                <a:gd name="T61" fmla="*/ 26 h 729"/>
                <a:gd name="T62" fmla="*/ 135 w 778"/>
                <a:gd name="T63" fmla="*/ 16 h 729"/>
                <a:gd name="T64" fmla="*/ 144 w 778"/>
                <a:gd name="T65" fmla="*/ 6 h 729"/>
                <a:gd name="T66" fmla="*/ 158 w 778"/>
                <a:gd name="T67" fmla="*/ 1 h 729"/>
                <a:gd name="T68" fmla="*/ 172 w 778"/>
                <a:gd name="T69" fmla="*/ 0 h 729"/>
                <a:gd name="T70" fmla="*/ 187 w 778"/>
                <a:gd name="T71" fmla="*/ 2 h 729"/>
                <a:gd name="T72" fmla="*/ 203 w 778"/>
                <a:gd name="T73" fmla="*/ 8 h 729"/>
                <a:gd name="T74" fmla="*/ 219 w 778"/>
                <a:gd name="T75" fmla="*/ 16 h 729"/>
                <a:gd name="T76" fmla="*/ 234 w 778"/>
                <a:gd name="T77" fmla="*/ 26 h 729"/>
                <a:gd name="T78" fmla="*/ 247 w 778"/>
                <a:gd name="T79" fmla="*/ 36 h 729"/>
                <a:gd name="T80" fmla="*/ 260 w 778"/>
                <a:gd name="T81" fmla="*/ 48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8"/>
                <a:gd name="T124" fmla="*/ 0 h 729"/>
                <a:gd name="T125" fmla="*/ 778 w 778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5" name="Freeform 58"/>
            <p:cNvSpPr>
              <a:spLocks/>
            </p:cNvSpPr>
            <p:nvPr/>
          </p:nvSpPr>
          <p:spPr bwMode="auto">
            <a:xfrm>
              <a:off x="4951" y="1616"/>
              <a:ext cx="694" cy="469"/>
            </a:xfrm>
            <a:custGeom>
              <a:avLst/>
              <a:gdLst>
                <a:gd name="T0" fmla="*/ 190 w 2080"/>
                <a:gd name="T1" fmla="*/ 186 h 936"/>
                <a:gd name="T2" fmla="*/ 142 w 2080"/>
                <a:gd name="T3" fmla="*/ 220 h 936"/>
                <a:gd name="T4" fmla="*/ 90 w 2080"/>
                <a:gd name="T5" fmla="*/ 237 h 936"/>
                <a:gd name="T6" fmla="*/ 32 w 2080"/>
                <a:gd name="T7" fmla="*/ 233 h 936"/>
                <a:gd name="T8" fmla="*/ 37 w 2080"/>
                <a:gd name="T9" fmla="*/ 216 h 936"/>
                <a:gd name="T10" fmla="*/ 96 w 2080"/>
                <a:gd name="T11" fmla="*/ 188 h 936"/>
                <a:gd name="T12" fmla="*/ 141 w 2080"/>
                <a:gd name="T13" fmla="*/ 144 h 936"/>
                <a:gd name="T14" fmla="*/ 173 w 2080"/>
                <a:gd name="T15" fmla="*/ 90 h 936"/>
                <a:gd name="T16" fmla="*/ 233 w 2080"/>
                <a:gd name="T17" fmla="*/ 17 h 936"/>
                <a:gd name="T18" fmla="*/ 306 w 2080"/>
                <a:gd name="T19" fmla="*/ 5 h 936"/>
                <a:gd name="T20" fmla="*/ 362 w 2080"/>
                <a:gd name="T21" fmla="*/ 55 h 936"/>
                <a:gd name="T22" fmla="*/ 416 w 2080"/>
                <a:gd name="T23" fmla="*/ 112 h 936"/>
                <a:gd name="T24" fmla="*/ 480 w 2080"/>
                <a:gd name="T25" fmla="*/ 148 h 936"/>
                <a:gd name="T26" fmla="*/ 567 w 2080"/>
                <a:gd name="T27" fmla="*/ 203 h 936"/>
                <a:gd name="T28" fmla="*/ 650 w 2080"/>
                <a:gd name="T29" fmla="*/ 273 h 936"/>
                <a:gd name="T30" fmla="*/ 694 w 2080"/>
                <a:gd name="T31" fmla="*/ 356 h 936"/>
                <a:gd name="T32" fmla="*/ 688 w 2080"/>
                <a:gd name="T33" fmla="*/ 409 h 936"/>
                <a:gd name="T34" fmla="*/ 682 w 2080"/>
                <a:gd name="T35" fmla="*/ 425 h 936"/>
                <a:gd name="T36" fmla="*/ 677 w 2080"/>
                <a:gd name="T37" fmla="*/ 441 h 936"/>
                <a:gd name="T38" fmla="*/ 673 w 2080"/>
                <a:gd name="T39" fmla="*/ 456 h 936"/>
                <a:gd name="T40" fmla="*/ 648 w 2080"/>
                <a:gd name="T41" fmla="*/ 469 h 936"/>
                <a:gd name="T42" fmla="*/ 601 w 2080"/>
                <a:gd name="T43" fmla="*/ 464 h 936"/>
                <a:gd name="T44" fmla="*/ 557 w 2080"/>
                <a:gd name="T45" fmla="*/ 445 h 936"/>
                <a:gd name="T46" fmla="*/ 521 w 2080"/>
                <a:gd name="T47" fmla="*/ 419 h 936"/>
                <a:gd name="T48" fmla="*/ 509 w 2080"/>
                <a:gd name="T49" fmla="*/ 403 h 936"/>
                <a:gd name="T50" fmla="*/ 497 w 2080"/>
                <a:gd name="T51" fmla="*/ 382 h 936"/>
                <a:gd name="T52" fmla="*/ 476 w 2080"/>
                <a:gd name="T53" fmla="*/ 341 h 936"/>
                <a:gd name="T54" fmla="*/ 457 w 2080"/>
                <a:gd name="T55" fmla="*/ 299 h 936"/>
                <a:gd name="T56" fmla="*/ 434 w 2080"/>
                <a:gd name="T57" fmla="*/ 257 h 936"/>
                <a:gd name="T58" fmla="*/ 404 w 2080"/>
                <a:gd name="T59" fmla="*/ 237 h 936"/>
                <a:gd name="T60" fmla="*/ 377 w 2080"/>
                <a:gd name="T61" fmla="*/ 224 h 936"/>
                <a:gd name="T62" fmla="*/ 352 w 2080"/>
                <a:gd name="T63" fmla="*/ 212 h 936"/>
                <a:gd name="T64" fmla="*/ 326 w 2080"/>
                <a:gd name="T65" fmla="*/ 216 h 936"/>
                <a:gd name="T66" fmla="*/ 306 w 2080"/>
                <a:gd name="T67" fmla="*/ 266 h 936"/>
                <a:gd name="T68" fmla="*/ 315 w 2080"/>
                <a:gd name="T69" fmla="*/ 319 h 936"/>
                <a:gd name="T70" fmla="*/ 347 w 2080"/>
                <a:gd name="T71" fmla="*/ 340 h 936"/>
                <a:gd name="T72" fmla="*/ 394 w 2080"/>
                <a:gd name="T73" fmla="*/ 318 h 936"/>
                <a:gd name="T74" fmla="*/ 408 w 2080"/>
                <a:gd name="T75" fmla="*/ 313 h 936"/>
                <a:gd name="T76" fmla="*/ 378 w 2080"/>
                <a:gd name="T77" fmla="*/ 345 h 936"/>
                <a:gd name="T78" fmla="*/ 342 w 2080"/>
                <a:gd name="T79" fmla="*/ 352 h 936"/>
                <a:gd name="T80" fmla="*/ 298 w 2080"/>
                <a:gd name="T81" fmla="*/ 331 h 936"/>
                <a:gd name="T82" fmla="*/ 252 w 2080"/>
                <a:gd name="T83" fmla="*/ 306 h 936"/>
                <a:gd name="T84" fmla="*/ 226 w 2080"/>
                <a:gd name="T85" fmla="*/ 281 h 936"/>
                <a:gd name="T86" fmla="*/ 214 w 2080"/>
                <a:gd name="T87" fmla="*/ 240 h 936"/>
                <a:gd name="T88" fmla="*/ 211 w 2080"/>
                <a:gd name="T89" fmla="*/ 190 h 9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80"/>
                <a:gd name="T136" fmla="*/ 0 h 936"/>
                <a:gd name="T137" fmla="*/ 2080 w 2080"/>
                <a:gd name="T138" fmla="*/ 936 h 9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6" name="Freeform 59"/>
            <p:cNvSpPr>
              <a:spLocks/>
            </p:cNvSpPr>
            <p:nvPr/>
          </p:nvSpPr>
          <p:spPr bwMode="auto">
            <a:xfrm>
              <a:off x="4990" y="1648"/>
              <a:ext cx="645" cy="382"/>
            </a:xfrm>
            <a:custGeom>
              <a:avLst/>
              <a:gdLst>
                <a:gd name="T0" fmla="*/ 172 w 1935"/>
                <a:gd name="T1" fmla="*/ 110 h 764"/>
                <a:gd name="T2" fmla="*/ 129 w 1935"/>
                <a:gd name="T3" fmla="*/ 153 h 764"/>
                <a:gd name="T4" fmla="*/ 80 w 1935"/>
                <a:gd name="T5" fmla="*/ 186 h 764"/>
                <a:gd name="T6" fmla="*/ 27 w 1935"/>
                <a:gd name="T7" fmla="*/ 196 h 764"/>
                <a:gd name="T8" fmla="*/ 30 w 1935"/>
                <a:gd name="T9" fmla="*/ 183 h 764"/>
                <a:gd name="T10" fmla="*/ 80 w 1935"/>
                <a:gd name="T11" fmla="*/ 159 h 764"/>
                <a:gd name="T12" fmla="*/ 118 w 1935"/>
                <a:gd name="T13" fmla="*/ 122 h 764"/>
                <a:gd name="T14" fmla="*/ 146 w 1935"/>
                <a:gd name="T15" fmla="*/ 77 h 764"/>
                <a:gd name="T16" fmla="*/ 197 w 1935"/>
                <a:gd name="T17" fmla="*/ 13 h 764"/>
                <a:gd name="T18" fmla="*/ 263 w 1935"/>
                <a:gd name="T19" fmla="*/ 4 h 764"/>
                <a:gd name="T20" fmla="*/ 318 w 1935"/>
                <a:gd name="T21" fmla="*/ 45 h 764"/>
                <a:gd name="T22" fmla="*/ 368 w 1935"/>
                <a:gd name="T23" fmla="*/ 94 h 764"/>
                <a:gd name="T24" fmla="*/ 425 w 1935"/>
                <a:gd name="T25" fmla="*/ 122 h 764"/>
                <a:gd name="T26" fmla="*/ 509 w 1935"/>
                <a:gd name="T27" fmla="*/ 165 h 764"/>
                <a:gd name="T28" fmla="*/ 594 w 1935"/>
                <a:gd name="T29" fmla="*/ 219 h 764"/>
                <a:gd name="T30" fmla="*/ 642 w 1935"/>
                <a:gd name="T31" fmla="*/ 286 h 764"/>
                <a:gd name="T32" fmla="*/ 644 w 1935"/>
                <a:gd name="T33" fmla="*/ 336 h 764"/>
                <a:gd name="T34" fmla="*/ 645 w 1935"/>
                <a:gd name="T35" fmla="*/ 356 h 764"/>
                <a:gd name="T36" fmla="*/ 641 w 1935"/>
                <a:gd name="T37" fmla="*/ 370 h 764"/>
                <a:gd name="T38" fmla="*/ 630 w 1935"/>
                <a:gd name="T39" fmla="*/ 377 h 764"/>
                <a:gd name="T40" fmla="*/ 604 w 1935"/>
                <a:gd name="T41" fmla="*/ 382 h 764"/>
                <a:gd name="T42" fmla="*/ 565 w 1935"/>
                <a:gd name="T43" fmla="*/ 378 h 764"/>
                <a:gd name="T44" fmla="*/ 527 w 1935"/>
                <a:gd name="T45" fmla="*/ 361 h 764"/>
                <a:gd name="T46" fmla="*/ 496 w 1935"/>
                <a:gd name="T47" fmla="*/ 340 h 764"/>
                <a:gd name="T48" fmla="*/ 482 w 1935"/>
                <a:gd name="T49" fmla="*/ 320 h 764"/>
                <a:gd name="T50" fmla="*/ 457 w 1935"/>
                <a:gd name="T51" fmla="*/ 277 h 764"/>
                <a:gd name="T52" fmla="*/ 420 w 1935"/>
                <a:gd name="T53" fmla="*/ 220 h 764"/>
                <a:gd name="T54" fmla="*/ 389 w 1935"/>
                <a:gd name="T55" fmla="*/ 176 h 764"/>
                <a:gd name="T56" fmla="*/ 366 w 1935"/>
                <a:gd name="T57" fmla="*/ 166 h 764"/>
                <a:gd name="T58" fmla="*/ 336 w 1935"/>
                <a:gd name="T59" fmla="*/ 166 h 764"/>
                <a:gd name="T60" fmla="*/ 305 w 1935"/>
                <a:gd name="T61" fmla="*/ 169 h 764"/>
                <a:gd name="T62" fmla="*/ 277 w 1935"/>
                <a:gd name="T63" fmla="*/ 182 h 764"/>
                <a:gd name="T64" fmla="*/ 258 w 1935"/>
                <a:gd name="T65" fmla="*/ 227 h 764"/>
                <a:gd name="T66" fmla="*/ 266 w 1935"/>
                <a:gd name="T67" fmla="*/ 284 h 764"/>
                <a:gd name="T68" fmla="*/ 294 w 1935"/>
                <a:gd name="T69" fmla="*/ 316 h 764"/>
                <a:gd name="T70" fmla="*/ 334 w 1935"/>
                <a:gd name="T71" fmla="*/ 310 h 764"/>
                <a:gd name="T72" fmla="*/ 345 w 1935"/>
                <a:gd name="T73" fmla="*/ 306 h 764"/>
                <a:gd name="T74" fmla="*/ 319 w 1935"/>
                <a:gd name="T75" fmla="*/ 321 h 764"/>
                <a:gd name="T76" fmla="*/ 288 w 1935"/>
                <a:gd name="T77" fmla="*/ 312 h 764"/>
                <a:gd name="T78" fmla="*/ 252 w 1935"/>
                <a:gd name="T79" fmla="*/ 282 h 764"/>
                <a:gd name="T80" fmla="*/ 213 w 1935"/>
                <a:gd name="T81" fmla="*/ 257 h 764"/>
                <a:gd name="T82" fmla="*/ 194 w 1935"/>
                <a:gd name="T83" fmla="*/ 222 h 764"/>
                <a:gd name="T84" fmla="*/ 190 w 1935"/>
                <a:gd name="T85" fmla="*/ 170 h 764"/>
                <a:gd name="T86" fmla="*/ 191 w 1935"/>
                <a:gd name="T87" fmla="*/ 113 h 7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35"/>
                <a:gd name="T133" fmla="*/ 0 h 764"/>
                <a:gd name="T134" fmla="*/ 1935 w 1935"/>
                <a:gd name="T135" fmla="*/ 764 h 7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7" name="Freeform 60"/>
            <p:cNvSpPr>
              <a:spLocks/>
            </p:cNvSpPr>
            <p:nvPr/>
          </p:nvSpPr>
          <p:spPr bwMode="auto">
            <a:xfrm>
              <a:off x="5162" y="1697"/>
              <a:ext cx="43" cy="92"/>
            </a:xfrm>
            <a:custGeom>
              <a:avLst/>
              <a:gdLst>
                <a:gd name="T0" fmla="*/ 0 w 127"/>
                <a:gd name="T1" fmla="*/ 83 h 183"/>
                <a:gd name="T2" fmla="*/ 1 w 127"/>
                <a:gd name="T3" fmla="*/ 87 h 183"/>
                <a:gd name="T4" fmla="*/ 2 w 127"/>
                <a:gd name="T5" fmla="*/ 92 h 183"/>
                <a:gd name="T6" fmla="*/ 6 w 127"/>
                <a:gd name="T7" fmla="*/ 78 h 183"/>
                <a:gd name="T8" fmla="*/ 10 w 127"/>
                <a:gd name="T9" fmla="*/ 65 h 183"/>
                <a:gd name="T10" fmla="*/ 15 w 127"/>
                <a:gd name="T11" fmla="*/ 50 h 183"/>
                <a:gd name="T12" fmla="*/ 19 w 127"/>
                <a:gd name="T13" fmla="*/ 37 h 183"/>
                <a:gd name="T14" fmla="*/ 24 w 127"/>
                <a:gd name="T15" fmla="*/ 24 h 183"/>
                <a:gd name="T16" fmla="*/ 29 w 127"/>
                <a:gd name="T17" fmla="*/ 13 h 183"/>
                <a:gd name="T18" fmla="*/ 36 w 127"/>
                <a:gd name="T19" fmla="*/ 5 h 183"/>
                <a:gd name="T20" fmla="*/ 43 w 127"/>
                <a:gd name="T21" fmla="*/ 1 h 183"/>
                <a:gd name="T22" fmla="*/ 35 w 127"/>
                <a:gd name="T23" fmla="*/ 0 h 183"/>
                <a:gd name="T24" fmla="*/ 29 w 127"/>
                <a:gd name="T25" fmla="*/ 5 h 183"/>
                <a:gd name="T26" fmla="*/ 23 w 127"/>
                <a:gd name="T27" fmla="*/ 15 h 183"/>
                <a:gd name="T28" fmla="*/ 19 w 127"/>
                <a:gd name="T29" fmla="*/ 28 h 183"/>
                <a:gd name="T30" fmla="*/ 14 w 127"/>
                <a:gd name="T31" fmla="*/ 42 h 183"/>
                <a:gd name="T32" fmla="*/ 10 w 127"/>
                <a:gd name="T33" fmla="*/ 57 h 183"/>
                <a:gd name="T34" fmla="*/ 5 w 127"/>
                <a:gd name="T35" fmla="*/ 71 h 183"/>
                <a:gd name="T36" fmla="*/ 0 w 127"/>
                <a:gd name="T37" fmla="*/ 83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7"/>
                <a:gd name="T58" fmla="*/ 0 h 183"/>
                <a:gd name="T59" fmla="*/ 127 w 127"/>
                <a:gd name="T60" fmla="*/ 183 h 1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8" name="Freeform 61"/>
            <p:cNvSpPr>
              <a:spLocks/>
            </p:cNvSpPr>
            <p:nvPr/>
          </p:nvSpPr>
          <p:spPr bwMode="auto">
            <a:xfrm>
              <a:off x="5200" y="1751"/>
              <a:ext cx="25" cy="173"/>
            </a:xfrm>
            <a:custGeom>
              <a:avLst/>
              <a:gdLst>
                <a:gd name="T0" fmla="*/ 20 w 74"/>
                <a:gd name="T1" fmla="*/ 173 h 346"/>
                <a:gd name="T2" fmla="*/ 9 w 74"/>
                <a:gd name="T3" fmla="*/ 147 h 346"/>
                <a:gd name="T4" fmla="*/ 2 w 74"/>
                <a:gd name="T5" fmla="*/ 123 h 346"/>
                <a:gd name="T6" fmla="*/ 0 w 74"/>
                <a:gd name="T7" fmla="*/ 100 h 346"/>
                <a:gd name="T8" fmla="*/ 2 w 74"/>
                <a:gd name="T9" fmla="*/ 80 h 346"/>
                <a:gd name="T10" fmla="*/ 5 w 74"/>
                <a:gd name="T11" fmla="*/ 58 h 346"/>
                <a:gd name="T12" fmla="*/ 10 w 74"/>
                <a:gd name="T13" fmla="*/ 39 h 346"/>
                <a:gd name="T14" fmla="*/ 16 w 74"/>
                <a:gd name="T15" fmla="*/ 19 h 346"/>
                <a:gd name="T16" fmla="*/ 23 w 74"/>
                <a:gd name="T17" fmla="*/ 0 h 346"/>
                <a:gd name="T18" fmla="*/ 17 w 74"/>
                <a:gd name="T19" fmla="*/ 22 h 346"/>
                <a:gd name="T20" fmla="*/ 11 w 74"/>
                <a:gd name="T21" fmla="*/ 43 h 346"/>
                <a:gd name="T22" fmla="*/ 8 w 74"/>
                <a:gd name="T23" fmla="*/ 65 h 346"/>
                <a:gd name="T24" fmla="*/ 5 w 74"/>
                <a:gd name="T25" fmla="*/ 86 h 346"/>
                <a:gd name="T26" fmla="*/ 5 w 74"/>
                <a:gd name="T27" fmla="*/ 107 h 346"/>
                <a:gd name="T28" fmla="*/ 8 w 74"/>
                <a:gd name="T29" fmla="*/ 129 h 346"/>
                <a:gd name="T30" fmla="*/ 15 w 74"/>
                <a:gd name="T31" fmla="*/ 151 h 346"/>
                <a:gd name="T32" fmla="*/ 25 w 74"/>
                <a:gd name="T33" fmla="*/ 173 h 346"/>
                <a:gd name="T34" fmla="*/ 22 w 74"/>
                <a:gd name="T35" fmla="*/ 173 h 346"/>
                <a:gd name="T36" fmla="*/ 20 w 74"/>
                <a:gd name="T37" fmla="*/ 173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346"/>
                <a:gd name="T59" fmla="*/ 74 w 74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9" name="Freeform 62"/>
            <p:cNvSpPr>
              <a:spLocks/>
            </p:cNvSpPr>
            <p:nvPr/>
          </p:nvSpPr>
          <p:spPr bwMode="auto">
            <a:xfrm>
              <a:off x="5457" y="2016"/>
              <a:ext cx="80" cy="61"/>
            </a:xfrm>
            <a:custGeom>
              <a:avLst/>
              <a:gdLst>
                <a:gd name="T0" fmla="*/ 5 w 240"/>
                <a:gd name="T1" fmla="*/ 0 h 121"/>
                <a:gd name="T2" fmla="*/ 2 w 240"/>
                <a:gd name="T3" fmla="*/ 3 h 121"/>
                <a:gd name="T4" fmla="*/ 0 w 240"/>
                <a:gd name="T5" fmla="*/ 6 h 121"/>
                <a:gd name="T6" fmla="*/ 10 w 240"/>
                <a:gd name="T7" fmla="*/ 13 h 121"/>
                <a:gd name="T8" fmla="*/ 19 w 240"/>
                <a:gd name="T9" fmla="*/ 21 h 121"/>
                <a:gd name="T10" fmla="*/ 28 w 240"/>
                <a:gd name="T11" fmla="*/ 29 h 121"/>
                <a:gd name="T12" fmla="*/ 38 w 240"/>
                <a:gd name="T13" fmla="*/ 37 h 121"/>
                <a:gd name="T14" fmla="*/ 47 w 240"/>
                <a:gd name="T15" fmla="*/ 45 h 121"/>
                <a:gd name="T16" fmla="*/ 57 w 240"/>
                <a:gd name="T17" fmla="*/ 51 h 121"/>
                <a:gd name="T18" fmla="*/ 68 w 240"/>
                <a:gd name="T19" fmla="*/ 57 h 121"/>
                <a:gd name="T20" fmla="*/ 80 w 240"/>
                <a:gd name="T21" fmla="*/ 61 h 121"/>
                <a:gd name="T22" fmla="*/ 67 w 240"/>
                <a:gd name="T23" fmla="*/ 55 h 121"/>
                <a:gd name="T24" fmla="*/ 57 w 240"/>
                <a:gd name="T25" fmla="*/ 49 h 121"/>
                <a:gd name="T26" fmla="*/ 47 w 240"/>
                <a:gd name="T27" fmla="*/ 41 h 121"/>
                <a:gd name="T28" fmla="*/ 39 w 240"/>
                <a:gd name="T29" fmla="*/ 34 h 121"/>
                <a:gd name="T30" fmla="*/ 30 w 240"/>
                <a:gd name="T31" fmla="*/ 24 h 121"/>
                <a:gd name="T32" fmla="*/ 22 w 240"/>
                <a:gd name="T33" fmla="*/ 17 h 121"/>
                <a:gd name="T34" fmla="*/ 13 w 240"/>
                <a:gd name="T35" fmla="*/ 8 h 121"/>
                <a:gd name="T36" fmla="*/ 5 w 240"/>
                <a:gd name="T37" fmla="*/ 0 h 1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0"/>
                <a:gd name="T58" fmla="*/ 0 h 121"/>
                <a:gd name="T59" fmla="*/ 240 w 240"/>
                <a:gd name="T60" fmla="*/ 121 h 1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0" name="Freeform 63"/>
            <p:cNvSpPr>
              <a:spLocks/>
            </p:cNvSpPr>
            <p:nvPr/>
          </p:nvSpPr>
          <p:spPr bwMode="auto">
            <a:xfrm>
              <a:off x="4646" y="2299"/>
              <a:ext cx="87" cy="160"/>
            </a:xfrm>
            <a:custGeom>
              <a:avLst/>
              <a:gdLst>
                <a:gd name="T0" fmla="*/ 6 w 263"/>
                <a:gd name="T1" fmla="*/ 146 h 322"/>
                <a:gd name="T2" fmla="*/ 4 w 263"/>
                <a:gd name="T3" fmla="*/ 148 h 322"/>
                <a:gd name="T4" fmla="*/ 3 w 263"/>
                <a:gd name="T5" fmla="*/ 152 h 322"/>
                <a:gd name="T6" fmla="*/ 1 w 263"/>
                <a:gd name="T7" fmla="*/ 156 h 322"/>
                <a:gd name="T8" fmla="*/ 0 w 263"/>
                <a:gd name="T9" fmla="*/ 160 h 322"/>
                <a:gd name="T10" fmla="*/ 11 w 263"/>
                <a:gd name="T11" fmla="*/ 141 h 322"/>
                <a:gd name="T12" fmla="*/ 24 w 263"/>
                <a:gd name="T13" fmla="*/ 125 h 322"/>
                <a:gd name="T14" fmla="*/ 37 w 263"/>
                <a:gd name="T15" fmla="*/ 110 h 322"/>
                <a:gd name="T16" fmla="*/ 51 w 263"/>
                <a:gd name="T17" fmla="*/ 95 h 322"/>
                <a:gd name="T18" fmla="*/ 63 w 263"/>
                <a:gd name="T19" fmla="*/ 78 h 322"/>
                <a:gd name="T20" fmla="*/ 73 w 263"/>
                <a:gd name="T21" fmla="*/ 57 h 322"/>
                <a:gd name="T22" fmla="*/ 81 w 263"/>
                <a:gd name="T23" fmla="*/ 31 h 322"/>
                <a:gd name="T24" fmla="*/ 87 w 263"/>
                <a:gd name="T25" fmla="*/ 0 h 322"/>
                <a:gd name="T26" fmla="*/ 79 w 263"/>
                <a:gd name="T27" fmla="*/ 27 h 322"/>
                <a:gd name="T28" fmla="*/ 70 w 263"/>
                <a:gd name="T29" fmla="*/ 50 h 322"/>
                <a:gd name="T30" fmla="*/ 61 w 263"/>
                <a:gd name="T31" fmla="*/ 68 h 322"/>
                <a:gd name="T32" fmla="*/ 50 w 263"/>
                <a:gd name="T33" fmla="*/ 84 h 322"/>
                <a:gd name="T34" fmla="*/ 38 w 263"/>
                <a:gd name="T35" fmla="*/ 99 h 322"/>
                <a:gd name="T36" fmla="*/ 27 w 263"/>
                <a:gd name="T37" fmla="*/ 113 h 322"/>
                <a:gd name="T38" fmla="*/ 16 w 263"/>
                <a:gd name="T39" fmla="*/ 128 h 322"/>
                <a:gd name="T40" fmla="*/ 6 w 263"/>
                <a:gd name="T41" fmla="*/ 1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3"/>
                <a:gd name="T64" fmla="*/ 0 h 322"/>
                <a:gd name="T65" fmla="*/ 263 w 263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1" name="Freeform 64"/>
            <p:cNvSpPr>
              <a:spLocks/>
            </p:cNvSpPr>
            <p:nvPr/>
          </p:nvSpPr>
          <p:spPr bwMode="auto">
            <a:xfrm>
              <a:off x="4676" y="2737"/>
              <a:ext cx="311" cy="90"/>
            </a:xfrm>
            <a:custGeom>
              <a:avLst/>
              <a:gdLst>
                <a:gd name="T0" fmla="*/ 262 w 933"/>
                <a:gd name="T1" fmla="*/ 13 h 180"/>
                <a:gd name="T2" fmla="*/ 229 w 933"/>
                <a:gd name="T3" fmla="*/ 7 h 180"/>
                <a:gd name="T4" fmla="*/ 196 w 933"/>
                <a:gd name="T5" fmla="*/ 4 h 180"/>
                <a:gd name="T6" fmla="*/ 163 w 933"/>
                <a:gd name="T7" fmla="*/ 1 h 180"/>
                <a:gd name="T8" fmla="*/ 131 w 933"/>
                <a:gd name="T9" fmla="*/ 1 h 180"/>
                <a:gd name="T10" fmla="*/ 98 w 933"/>
                <a:gd name="T11" fmla="*/ 0 h 180"/>
                <a:gd name="T12" fmla="*/ 65 w 933"/>
                <a:gd name="T13" fmla="*/ 1 h 180"/>
                <a:gd name="T14" fmla="*/ 32 w 933"/>
                <a:gd name="T15" fmla="*/ 1 h 180"/>
                <a:gd name="T16" fmla="*/ 0 w 933"/>
                <a:gd name="T17" fmla="*/ 2 h 180"/>
                <a:gd name="T18" fmla="*/ 0 w 933"/>
                <a:gd name="T19" fmla="*/ 10 h 180"/>
                <a:gd name="T20" fmla="*/ 1 w 933"/>
                <a:gd name="T21" fmla="*/ 18 h 180"/>
                <a:gd name="T22" fmla="*/ 1 w 933"/>
                <a:gd name="T23" fmla="*/ 25 h 180"/>
                <a:gd name="T24" fmla="*/ 2 w 933"/>
                <a:gd name="T25" fmla="*/ 33 h 180"/>
                <a:gd name="T26" fmla="*/ 3 w 933"/>
                <a:gd name="T27" fmla="*/ 41 h 180"/>
                <a:gd name="T28" fmla="*/ 3 w 933"/>
                <a:gd name="T29" fmla="*/ 49 h 180"/>
                <a:gd name="T30" fmla="*/ 4 w 933"/>
                <a:gd name="T31" fmla="*/ 56 h 180"/>
                <a:gd name="T32" fmla="*/ 5 w 933"/>
                <a:gd name="T33" fmla="*/ 65 h 180"/>
                <a:gd name="T34" fmla="*/ 24 w 933"/>
                <a:gd name="T35" fmla="*/ 70 h 180"/>
                <a:gd name="T36" fmla="*/ 44 w 933"/>
                <a:gd name="T37" fmla="*/ 75 h 180"/>
                <a:gd name="T38" fmla="*/ 64 w 933"/>
                <a:gd name="T39" fmla="*/ 79 h 180"/>
                <a:gd name="T40" fmla="*/ 86 w 933"/>
                <a:gd name="T41" fmla="*/ 84 h 180"/>
                <a:gd name="T42" fmla="*/ 107 w 933"/>
                <a:gd name="T43" fmla="*/ 86 h 180"/>
                <a:gd name="T44" fmla="*/ 128 w 933"/>
                <a:gd name="T45" fmla="*/ 89 h 180"/>
                <a:gd name="T46" fmla="*/ 150 w 933"/>
                <a:gd name="T47" fmla="*/ 90 h 180"/>
                <a:gd name="T48" fmla="*/ 173 w 933"/>
                <a:gd name="T49" fmla="*/ 90 h 180"/>
                <a:gd name="T50" fmla="*/ 192 w 933"/>
                <a:gd name="T51" fmla="*/ 90 h 180"/>
                <a:gd name="T52" fmla="*/ 211 w 933"/>
                <a:gd name="T53" fmla="*/ 88 h 180"/>
                <a:gd name="T54" fmla="*/ 228 w 933"/>
                <a:gd name="T55" fmla="*/ 86 h 180"/>
                <a:gd name="T56" fmla="*/ 246 w 933"/>
                <a:gd name="T57" fmla="*/ 82 h 180"/>
                <a:gd name="T58" fmla="*/ 262 w 933"/>
                <a:gd name="T59" fmla="*/ 77 h 180"/>
                <a:gd name="T60" fmla="*/ 278 w 933"/>
                <a:gd name="T61" fmla="*/ 73 h 180"/>
                <a:gd name="T62" fmla="*/ 294 w 933"/>
                <a:gd name="T63" fmla="*/ 69 h 180"/>
                <a:gd name="T64" fmla="*/ 311 w 933"/>
                <a:gd name="T65" fmla="*/ 65 h 180"/>
                <a:gd name="T66" fmla="*/ 307 w 933"/>
                <a:gd name="T67" fmla="*/ 56 h 180"/>
                <a:gd name="T68" fmla="*/ 302 w 933"/>
                <a:gd name="T69" fmla="*/ 49 h 180"/>
                <a:gd name="T70" fmla="*/ 298 w 933"/>
                <a:gd name="T71" fmla="*/ 43 h 180"/>
                <a:gd name="T72" fmla="*/ 293 w 933"/>
                <a:gd name="T73" fmla="*/ 36 h 180"/>
                <a:gd name="T74" fmla="*/ 286 w 933"/>
                <a:gd name="T75" fmla="*/ 29 h 180"/>
                <a:gd name="T76" fmla="*/ 279 w 933"/>
                <a:gd name="T77" fmla="*/ 23 h 180"/>
                <a:gd name="T78" fmla="*/ 271 w 933"/>
                <a:gd name="T79" fmla="*/ 18 h 180"/>
                <a:gd name="T80" fmla="*/ 262 w 933"/>
                <a:gd name="T81" fmla="*/ 13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80"/>
                <a:gd name="T125" fmla="*/ 933 w 93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2" name="Freeform 65"/>
            <p:cNvSpPr>
              <a:spLocks/>
            </p:cNvSpPr>
            <p:nvPr/>
          </p:nvSpPr>
          <p:spPr bwMode="auto">
            <a:xfrm>
              <a:off x="4676" y="2737"/>
              <a:ext cx="311" cy="79"/>
            </a:xfrm>
            <a:custGeom>
              <a:avLst/>
              <a:gdLst>
                <a:gd name="T0" fmla="*/ 262 w 933"/>
                <a:gd name="T1" fmla="*/ 11 h 158"/>
                <a:gd name="T2" fmla="*/ 229 w 933"/>
                <a:gd name="T3" fmla="*/ 6 h 158"/>
                <a:gd name="T4" fmla="*/ 196 w 933"/>
                <a:gd name="T5" fmla="*/ 3 h 158"/>
                <a:gd name="T6" fmla="*/ 163 w 933"/>
                <a:gd name="T7" fmla="*/ 1 h 158"/>
                <a:gd name="T8" fmla="*/ 131 w 933"/>
                <a:gd name="T9" fmla="*/ 1 h 158"/>
                <a:gd name="T10" fmla="*/ 98 w 933"/>
                <a:gd name="T11" fmla="*/ 0 h 158"/>
                <a:gd name="T12" fmla="*/ 65 w 933"/>
                <a:gd name="T13" fmla="*/ 1 h 158"/>
                <a:gd name="T14" fmla="*/ 32 w 933"/>
                <a:gd name="T15" fmla="*/ 1 h 158"/>
                <a:gd name="T16" fmla="*/ 0 w 933"/>
                <a:gd name="T17" fmla="*/ 2 h 158"/>
                <a:gd name="T18" fmla="*/ 0 w 933"/>
                <a:gd name="T19" fmla="*/ 9 h 158"/>
                <a:gd name="T20" fmla="*/ 1 w 933"/>
                <a:gd name="T21" fmla="*/ 15 h 158"/>
                <a:gd name="T22" fmla="*/ 1 w 933"/>
                <a:gd name="T23" fmla="*/ 22 h 158"/>
                <a:gd name="T24" fmla="*/ 2 w 933"/>
                <a:gd name="T25" fmla="*/ 29 h 158"/>
                <a:gd name="T26" fmla="*/ 3 w 933"/>
                <a:gd name="T27" fmla="*/ 36 h 158"/>
                <a:gd name="T28" fmla="*/ 3 w 933"/>
                <a:gd name="T29" fmla="*/ 42 h 158"/>
                <a:gd name="T30" fmla="*/ 4 w 933"/>
                <a:gd name="T31" fmla="*/ 49 h 158"/>
                <a:gd name="T32" fmla="*/ 5 w 933"/>
                <a:gd name="T33" fmla="*/ 56 h 158"/>
                <a:gd name="T34" fmla="*/ 24 w 933"/>
                <a:gd name="T35" fmla="*/ 61 h 158"/>
                <a:gd name="T36" fmla="*/ 44 w 933"/>
                <a:gd name="T37" fmla="*/ 66 h 158"/>
                <a:gd name="T38" fmla="*/ 64 w 933"/>
                <a:gd name="T39" fmla="*/ 70 h 158"/>
                <a:gd name="T40" fmla="*/ 86 w 933"/>
                <a:gd name="T41" fmla="*/ 74 h 158"/>
                <a:gd name="T42" fmla="*/ 107 w 933"/>
                <a:gd name="T43" fmla="*/ 76 h 158"/>
                <a:gd name="T44" fmla="*/ 128 w 933"/>
                <a:gd name="T45" fmla="*/ 78 h 158"/>
                <a:gd name="T46" fmla="*/ 150 w 933"/>
                <a:gd name="T47" fmla="*/ 79 h 158"/>
                <a:gd name="T48" fmla="*/ 173 w 933"/>
                <a:gd name="T49" fmla="*/ 79 h 158"/>
                <a:gd name="T50" fmla="*/ 192 w 933"/>
                <a:gd name="T51" fmla="*/ 79 h 158"/>
                <a:gd name="T52" fmla="*/ 211 w 933"/>
                <a:gd name="T53" fmla="*/ 78 h 158"/>
                <a:gd name="T54" fmla="*/ 228 w 933"/>
                <a:gd name="T55" fmla="*/ 75 h 158"/>
                <a:gd name="T56" fmla="*/ 246 w 933"/>
                <a:gd name="T57" fmla="*/ 72 h 158"/>
                <a:gd name="T58" fmla="*/ 262 w 933"/>
                <a:gd name="T59" fmla="*/ 68 h 158"/>
                <a:gd name="T60" fmla="*/ 278 w 933"/>
                <a:gd name="T61" fmla="*/ 64 h 158"/>
                <a:gd name="T62" fmla="*/ 294 w 933"/>
                <a:gd name="T63" fmla="*/ 59 h 158"/>
                <a:gd name="T64" fmla="*/ 311 w 933"/>
                <a:gd name="T65" fmla="*/ 56 h 158"/>
                <a:gd name="T66" fmla="*/ 307 w 933"/>
                <a:gd name="T67" fmla="*/ 50 h 158"/>
                <a:gd name="T68" fmla="*/ 302 w 933"/>
                <a:gd name="T69" fmla="*/ 44 h 158"/>
                <a:gd name="T70" fmla="*/ 298 w 933"/>
                <a:gd name="T71" fmla="*/ 38 h 158"/>
                <a:gd name="T72" fmla="*/ 293 w 933"/>
                <a:gd name="T73" fmla="*/ 32 h 158"/>
                <a:gd name="T74" fmla="*/ 286 w 933"/>
                <a:gd name="T75" fmla="*/ 26 h 158"/>
                <a:gd name="T76" fmla="*/ 279 w 933"/>
                <a:gd name="T77" fmla="*/ 20 h 158"/>
                <a:gd name="T78" fmla="*/ 271 w 933"/>
                <a:gd name="T79" fmla="*/ 15 h 158"/>
                <a:gd name="T80" fmla="*/ 262 w 933"/>
                <a:gd name="T81" fmla="*/ 11 h 1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58"/>
                <a:gd name="T125" fmla="*/ 933 w 933"/>
                <a:gd name="T126" fmla="*/ 158 h 1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3" name="Freeform 66"/>
            <p:cNvSpPr>
              <a:spLocks/>
            </p:cNvSpPr>
            <p:nvPr/>
          </p:nvSpPr>
          <p:spPr bwMode="auto">
            <a:xfrm>
              <a:off x="4676" y="2737"/>
              <a:ext cx="311" cy="68"/>
            </a:xfrm>
            <a:custGeom>
              <a:avLst/>
              <a:gdLst>
                <a:gd name="T0" fmla="*/ 262 w 933"/>
                <a:gd name="T1" fmla="*/ 9 h 136"/>
                <a:gd name="T2" fmla="*/ 229 w 933"/>
                <a:gd name="T3" fmla="*/ 5 h 136"/>
                <a:gd name="T4" fmla="*/ 196 w 933"/>
                <a:gd name="T5" fmla="*/ 3 h 136"/>
                <a:gd name="T6" fmla="*/ 163 w 933"/>
                <a:gd name="T7" fmla="*/ 0 h 136"/>
                <a:gd name="T8" fmla="*/ 131 w 933"/>
                <a:gd name="T9" fmla="*/ 0 h 136"/>
                <a:gd name="T10" fmla="*/ 98 w 933"/>
                <a:gd name="T11" fmla="*/ 0 h 136"/>
                <a:gd name="T12" fmla="*/ 65 w 933"/>
                <a:gd name="T13" fmla="*/ 0 h 136"/>
                <a:gd name="T14" fmla="*/ 32 w 933"/>
                <a:gd name="T15" fmla="*/ 1 h 136"/>
                <a:gd name="T16" fmla="*/ 0 w 933"/>
                <a:gd name="T17" fmla="*/ 1 h 136"/>
                <a:gd name="T18" fmla="*/ 0 w 933"/>
                <a:gd name="T19" fmla="*/ 7 h 136"/>
                <a:gd name="T20" fmla="*/ 1 w 933"/>
                <a:gd name="T21" fmla="*/ 13 h 136"/>
                <a:gd name="T22" fmla="*/ 1 w 933"/>
                <a:gd name="T23" fmla="*/ 19 h 136"/>
                <a:gd name="T24" fmla="*/ 2 w 933"/>
                <a:gd name="T25" fmla="*/ 25 h 136"/>
                <a:gd name="T26" fmla="*/ 3 w 933"/>
                <a:gd name="T27" fmla="*/ 31 h 136"/>
                <a:gd name="T28" fmla="*/ 3 w 933"/>
                <a:gd name="T29" fmla="*/ 37 h 136"/>
                <a:gd name="T30" fmla="*/ 4 w 933"/>
                <a:gd name="T31" fmla="*/ 42 h 136"/>
                <a:gd name="T32" fmla="*/ 5 w 933"/>
                <a:gd name="T33" fmla="*/ 48 h 136"/>
                <a:gd name="T34" fmla="*/ 24 w 933"/>
                <a:gd name="T35" fmla="*/ 52 h 136"/>
                <a:gd name="T36" fmla="*/ 44 w 933"/>
                <a:gd name="T37" fmla="*/ 56 h 136"/>
                <a:gd name="T38" fmla="*/ 64 w 933"/>
                <a:gd name="T39" fmla="*/ 59 h 136"/>
                <a:gd name="T40" fmla="*/ 86 w 933"/>
                <a:gd name="T41" fmla="*/ 63 h 136"/>
                <a:gd name="T42" fmla="*/ 107 w 933"/>
                <a:gd name="T43" fmla="*/ 64 h 136"/>
                <a:gd name="T44" fmla="*/ 128 w 933"/>
                <a:gd name="T45" fmla="*/ 66 h 136"/>
                <a:gd name="T46" fmla="*/ 150 w 933"/>
                <a:gd name="T47" fmla="*/ 68 h 136"/>
                <a:gd name="T48" fmla="*/ 173 w 933"/>
                <a:gd name="T49" fmla="*/ 68 h 136"/>
                <a:gd name="T50" fmla="*/ 192 w 933"/>
                <a:gd name="T51" fmla="*/ 68 h 136"/>
                <a:gd name="T52" fmla="*/ 211 w 933"/>
                <a:gd name="T53" fmla="*/ 66 h 136"/>
                <a:gd name="T54" fmla="*/ 228 w 933"/>
                <a:gd name="T55" fmla="*/ 63 h 136"/>
                <a:gd name="T56" fmla="*/ 246 w 933"/>
                <a:gd name="T57" fmla="*/ 61 h 136"/>
                <a:gd name="T58" fmla="*/ 262 w 933"/>
                <a:gd name="T59" fmla="*/ 58 h 136"/>
                <a:gd name="T60" fmla="*/ 278 w 933"/>
                <a:gd name="T61" fmla="*/ 55 h 136"/>
                <a:gd name="T62" fmla="*/ 294 w 933"/>
                <a:gd name="T63" fmla="*/ 51 h 136"/>
                <a:gd name="T64" fmla="*/ 311 w 933"/>
                <a:gd name="T65" fmla="*/ 48 h 136"/>
                <a:gd name="T66" fmla="*/ 307 w 933"/>
                <a:gd name="T67" fmla="*/ 42 h 136"/>
                <a:gd name="T68" fmla="*/ 302 w 933"/>
                <a:gd name="T69" fmla="*/ 37 h 136"/>
                <a:gd name="T70" fmla="*/ 298 w 933"/>
                <a:gd name="T71" fmla="*/ 32 h 136"/>
                <a:gd name="T72" fmla="*/ 293 w 933"/>
                <a:gd name="T73" fmla="*/ 27 h 136"/>
                <a:gd name="T74" fmla="*/ 286 w 933"/>
                <a:gd name="T75" fmla="*/ 22 h 136"/>
                <a:gd name="T76" fmla="*/ 279 w 933"/>
                <a:gd name="T77" fmla="*/ 17 h 136"/>
                <a:gd name="T78" fmla="*/ 271 w 933"/>
                <a:gd name="T79" fmla="*/ 13 h 136"/>
                <a:gd name="T80" fmla="*/ 262 w 933"/>
                <a:gd name="T81" fmla="*/ 9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36"/>
                <a:gd name="T125" fmla="*/ 933 w 933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4" name="Freeform 67"/>
            <p:cNvSpPr>
              <a:spLocks/>
            </p:cNvSpPr>
            <p:nvPr/>
          </p:nvSpPr>
          <p:spPr bwMode="auto">
            <a:xfrm>
              <a:off x="4676" y="2735"/>
              <a:ext cx="311" cy="58"/>
            </a:xfrm>
            <a:custGeom>
              <a:avLst/>
              <a:gdLst>
                <a:gd name="T0" fmla="*/ 262 w 933"/>
                <a:gd name="T1" fmla="*/ 9 h 115"/>
                <a:gd name="T2" fmla="*/ 229 w 933"/>
                <a:gd name="T3" fmla="*/ 5 h 115"/>
                <a:gd name="T4" fmla="*/ 196 w 933"/>
                <a:gd name="T5" fmla="*/ 3 h 115"/>
                <a:gd name="T6" fmla="*/ 163 w 933"/>
                <a:gd name="T7" fmla="*/ 1 h 115"/>
                <a:gd name="T8" fmla="*/ 131 w 933"/>
                <a:gd name="T9" fmla="*/ 1 h 115"/>
                <a:gd name="T10" fmla="*/ 98 w 933"/>
                <a:gd name="T11" fmla="*/ 0 h 115"/>
                <a:gd name="T12" fmla="*/ 65 w 933"/>
                <a:gd name="T13" fmla="*/ 1 h 115"/>
                <a:gd name="T14" fmla="*/ 32 w 933"/>
                <a:gd name="T15" fmla="*/ 1 h 115"/>
                <a:gd name="T16" fmla="*/ 0 w 933"/>
                <a:gd name="T17" fmla="*/ 2 h 115"/>
                <a:gd name="T18" fmla="*/ 0 w 933"/>
                <a:gd name="T19" fmla="*/ 7 h 115"/>
                <a:gd name="T20" fmla="*/ 1 w 933"/>
                <a:gd name="T21" fmla="*/ 12 h 115"/>
                <a:gd name="T22" fmla="*/ 1 w 933"/>
                <a:gd name="T23" fmla="*/ 16 h 115"/>
                <a:gd name="T24" fmla="*/ 2 w 933"/>
                <a:gd name="T25" fmla="*/ 22 h 115"/>
                <a:gd name="T26" fmla="*/ 3 w 933"/>
                <a:gd name="T27" fmla="*/ 26 h 115"/>
                <a:gd name="T28" fmla="*/ 3 w 933"/>
                <a:gd name="T29" fmla="*/ 32 h 115"/>
                <a:gd name="T30" fmla="*/ 4 w 933"/>
                <a:gd name="T31" fmla="*/ 36 h 115"/>
                <a:gd name="T32" fmla="*/ 5 w 933"/>
                <a:gd name="T33" fmla="*/ 41 h 115"/>
                <a:gd name="T34" fmla="*/ 24 w 933"/>
                <a:gd name="T35" fmla="*/ 45 h 115"/>
                <a:gd name="T36" fmla="*/ 44 w 933"/>
                <a:gd name="T37" fmla="*/ 48 h 115"/>
                <a:gd name="T38" fmla="*/ 64 w 933"/>
                <a:gd name="T39" fmla="*/ 50 h 115"/>
                <a:gd name="T40" fmla="*/ 86 w 933"/>
                <a:gd name="T41" fmla="*/ 53 h 115"/>
                <a:gd name="T42" fmla="*/ 107 w 933"/>
                <a:gd name="T43" fmla="*/ 54 h 115"/>
                <a:gd name="T44" fmla="*/ 128 w 933"/>
                <a:gd name="T45" fmla="*/ 56 h 115"/>
                <a:gd name="T46" fmla="*/ 150 w 933"/>
                <a:gd name="T47" fmla="*/ 57 h 115"/>
                <a:gd name="T48" fmla="*/ 173 w 933"/>
                <a:gd name="T49" fmla="*/ 58 h 115"/>
                <a:gd name="T50" fmla="*/ 192 w 933"/>
                <a:gd name="T51" fmla="*/ 57 h 115"/>
                <a:gd name="T52" fmla="*/ 211 w 933"/>
                <a:gd name="T53" fmla="*/ 56 h 115"/>
                <a:gd name="T54" fmla="*/ 228 w 933"/>
                <a:gd name="T55" fmla="*/ 54 h 115"/>
                <a:gd name="T56" fmla="*/ 246 w 933"/>
                <a:gd name="T57" fmla="*/ 52 h 115"/>
                <a:gd name="T58" fmla="*/ 262 w 933"/>
                <a:gd name="T59" fmla="*/ 49 h 115"/>
                <a:gd name="T60" fmla="*/ 278 w 933"/>
                <a:gd name="T61" fmla="*/ 47 h 115"/>
                <a:gd name="T62" fmla="*/ 294 w 933"/>
                <a:gd name="T63" fmla="*/ 43 h 115"/>
                <a:gd name="T64" fmla="*/ 311 w 933"/>
                <a:gd name="T65" fmla="*/ 41 h 115"/>
                <a:gd name="T66" fmla="*/ 307 w 933"/>
                <a:gd name="T67" fmla="*/ 36 h 115"/>
                <a:gd name="T68" fmla="*/ 302 w 933"/>
                <a:gd name="T69" fmla="*/ 32 h 115"/>
                <a:gd name="T70" fmla="*/ 298 w 933"/>
                <a:gd name="T71" fmla="*/ 28 h 115"/>
                <a:gd name="T72" fmla="*/ 293 w 933"/>
                <a:gd name="T73" fmla="*/ 24 h 115"/>
                <a:gd name="T74" fmla="*/ 286 w 933"/>
                <a:gd name="T75" fmla="*/ 20 h 115"/>
                <a:gd name="T76" fmla="*/ 279 w 933"/>
                <a:gd name="T77" fmla="*/ 16 h 115"/>
                <a:gd name="T78" fmla="*/ 271 w 933"/>
                <a:gd name="T79" fmla="*/ 12 h 115"/>
                <a:gd name="T80" fmla="*/ 262 w 933"/>
                <a:gd name="T81" fmla="*/ 9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15"/>
                <a:gd name="T125" fmla="*/ 933 w 933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5" name="Freeform 68"/>
            <p:cNvSpPr>
              <a:spLocks/>
            </p:cNvSpPr>
            <p:nvPr/>
          </p:nvSpPr>
          <p:spPr bwMode="auto">
            <a:xfrm>
              <a:off x="4938" y="2643"/>
              <a:ext cx="325" cy="169"/>
            </a:xfrm>
            <a:custGeom>
              <a:avLst/>
              <a:gdLst>
                <a:gd name="T0" fmla="*/ 325 w 975"/>
                <a:gd name="T1" fmla="*/ 35 h 338"/>
                <a:gd name="T2" fmla="*/ 269 w 975"/>
                <a:gd name="T3" fmla="*/ 12 h 338"/>
                <a:gd name="T4" fmla="*/ 220 w 975"/>
                <a:gd name="T5" fmla="*/ 1 h 338"/>
                <a:gd name="T6" fmla="*/ 175 w 975"/>
                <a:gd name="T7" fmla="*/ 0 h 338"/>
                <a:gd name="T8" fmla="*/ 134 w 975"/>
                <a:gd name="T9" fmla="*/ 9 h 338"/>
                <a:gd name="T10" fmla="*/ 97 w 975"/>
                <a:gd name="T11" fmla="*/ 24 h 338"/>
                <a:gd name="T12" fmla="*/ 62 w 975"/>
                <a:gd name="T13" fmla="*/ 47 h 338"/>
                <a:gd name="T14" fmla="*/ 30 w 975"/>
                <a:gd name="T15" fmla="*/ 75 h 338"/>
                <a:gd name="T16" fmla="*/ 0 w 975"/>
                <a:gd name="T17" fmla="*/ 107 h 338"/>
                <a:gd name="T18" fmla="*/ 5 w 975"/>
                <a:gd name="T19" fmla="*/ 116 h 338"/>
                <a:gd name="T20" fmla="*/ 11 w 975"/>
                <a:gd name="T21" fmla="*/ 126 h 338"/>
                <a:gd name="T22" fmla="*/ 17 w 975"/>
                <a:gd name="T23" fmla="*/ 134 h 338"/>
                <a:gd name="T24" fmla="*/ 25 w 975"/>
                <a:gd name="T25" fmla="*/ 142 h 338"/>
                <a:gd name="T26" fmla="*/ 34 w 975"/>
                <a:gd name="T27" fmla="*/ 148 h 338"/>
                <a:gd name="T28" fmla="*/ 44 w 975"/>
                <a:gd name="T29" fmla="*/ 153 h 338"/>
                <a:gd name="T30" fmla="*/ 54 w 975"/>
                <a:gd name="T31" fmla="*/ 157 h 338"/>
                <a:gd name="T32" fmla="*/ 67 w 975"/>
                <a:gd name="T33" fmla="*/ 161 h 338"/>
                <a:gd name="T34" fmla="*/ 91 w 975"/>
                <a:gd name="T35" fmla="*/ 161 h 338"/>
                <a:gd name="T36" fmla="*/ 116 w 975"/>
                <a:gd name="T37" fmla="*/ 163 h 338"/>
                <a:gd name="T38" fmla="*/ 141 w 975"/>
                <a:gd name="T39" fmla="*/ 163 h 338"/>
                <a:gd name="T40" fmla="*/ 166 w 975"/>
                <a:gd name="T41" fmla="*/ 165 h 338"/>
                <a:gd name="T42" fmla="*/ 191 w 975"/>
                <a:gd name="T43" fmla="*/ 165 h 338"/>
                <a:gd name="T44" fmla="*/ 216 w 975"/>
                <a:gd name="T45" fmla="*/ 167 h 338"/>
                <a:gd name="T46" fmla="*/ 241 w 975"/>
                <a:gd name="T47" fmla="*/ 167 h 338"/>
                <a:gd name="T48" fmla="*/ 266 w 975"/>
                <a:gd name="T49" fmla="*/ 169 h 338"/>
                <a:gd name="T50" fmla="*/ 280 w 975"/>
                <a:gd name="T51" fmla="*/ 166 h 338"/>
                <a:gd name="T52" fmla="*/ 292 w 975"/>
                <a:gd name="T53" fmla="*/ 157 h 338"/>
                <a:gd name="T54" fmla="*/ 300 w 975"/>
                <a:gd name="T55" fmla="*/ 143 h 338"/>
                <a:gd name="T56" fmla="*/ 307 w 975"/>
                <a:gd name="T57" fmla="*/ 125 h 338"/>
                <a:gd name="T58" fmla="*/ 312 w 975"/>
                <a:gd name="T59" fmla="*/ 104 h 338"/>
                <a:gd name="T60" fmla="*/ 317 w 975"/>
                <a:gd name="T61" fmla="*/ 82 h 338"/>
                <a:gd name="T62" fmla="*/ 320 w 975"/>
                <a:gd name="T63" fmla="*/ 58 h 338"/>
                <a:gd name="T64" fmla="*/ 325 w 975"/>
                <a:gd name="T65" fmla="*/ 35 h 3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5"/>
                <a:gd name="T100" fmla="*/ 0 h 338"/>
                <a:gd name="T101" fmla="*/ 975 w 975"/>
                <a:gd name="T102" fmla="*/ 338 h 3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6" name="Freeform 69"/>
            <p:cNvSpPr>
              <a:spLocks/>
            </p:cNvSpPr>
            <p:nvPr/>
          </p:nvSpPr>
          <p:spPr bwMode="auto">
            <a:xfrm>
              <a:off x="4949" y="2648"/>
              <a:ext cx="303" cy="157"/>
            </a:xfrm>
            <a:custGeom>
              <a:avLst/>
              <a:gdLst>
                <a:gd name="T0" fmla="*/ 303 w 909"/>
                <a:gd name="T1" fmla="*/ 33 h 315"/>
                <a:gd name="T2" fmla="*/ 251 w 909"/>
                <a:gd name="T3" fmla="*/ 11 h 315"/>
                <a:gd name="T4" fmla="*/ 205 w 909"/>
                <a:gd name="T5" fmla="*/ 0 h 315"/>
                <a:gd name="T6" fmla="*/ 163 w 909"/>
                <a:gd name="T7" fmla="*/ 0 h 315"/>
                <a:gd name="T8" fmla="*/ 125 w 909"/>
                <a:gd name="T9" fmla="*/ 8 h 315"/>
                <a:gd name="T10" fmla="*/ 90 w 909"/>
                <a:gd name="T11" fmla="*/ 23 h 315"/>
                <a:gd name="T12" fmla="*/ 58 w 909"/>
                <a:gd name="T13" fmla="*/ 43 h 315"/>
                <a:gd name="T14" fmla="*/ 28 w 909"/>
                <a:gd name="T15" fmla="*/ 69 h 315"/>
                <a:gd name="T16" fmla="*/ 0 w 909"/>
                <a:gd name="T17" fmla="*/ 99 h 315"/>
                <a:gd name="T18" fmla="*/ 4 w 909"/>
                <a:gd name="T19" fmla="*/ 108 h 315"/>
                <a:gd name="T20" fmla="*/ 9 w 909"/>
                <a:gd name="T21" fmla="*/ 117 h 315"/>
                <a:gd name="T22" fmla="*/ 16 w 909"/>
                <a:gd name="T23" fmla="*/ 124 h 315"/>
                <a:gd name="T24" fmla="*/ 23 w 909"/>
                <a:gd name="T25" fmla="*/ 132 h 315"/>
                <a:gd name="T26" fmla="*/ 31 w 909"/>
                <a:gd name="T27" fmla="*/ 137 h 315"/>
                <a:gd name="T28" fmla="*/ 41 w 909"/>
                <a:gd name="T29" fmla="*/ 142 h 315"/>
                <a:gd name="T30" fmla="*/ 51 w 909"/>
                <a:gd name="T31" fmla="*/ 145 h 315"/>
                <a:gd name="T32" fmla="*/ 62 w 909"/>
                <a:gd name="T33" fmla="*/ 149 h 315"/>
                <a:gd name="T34" fmla="*/ 85 w 909"/>
                <a:gd name="T35" fmla="*/ 149 h 315"/>
                <a:gd name="T36" fmla="*/ 108 w 909"/>
                <a:gd name="T37" fmla="*/ 150 h 315"/>
                <a:gd name="T38" fmla="*/ 131 w 909"/>
                <a:gd name="T39" fmla="*/ 151 h 315"/>
                <a:gd name="T40" fmla="*/ 155 w 909"/>
                <a:gd name="T41" fmla="*/ 152 h 315"/>
                <a:gd name="T42" fmla="*/ 178 w 909"/>
                <a:gd name="T43" fmla="*/ 153 h 315"/>
                <a:gd name="T44" fmla="*/ 201 w 909"/>
                <a:gd name="T45" fmla="*/ 154 h 315"/>
                <a:gd name="T46" fmla="*/ 224 w 909"/>
                <a:gd name="T47" fmla="*/ 156 h 315"/>
                <a:gd name="T48" fmla="*/ 248 w 909"/>
                <a:gd name="T49" fmla="*/ 157 h 315"/>
                <a:gd name="T50" fmla="*/ 261 w 909"/>
                <a:gd name="T51" fmla="*/ 154 h 315"/>
                <a:gd name="T52" fmla="*/ 271 w 909"/>
                <a:gd name="T53" fmla="*/ 146 h 315"/>
                <a:gd name="T54" fmla="*/ 279 w 909"/>
                <a:gd name="T55" fmla="*/ 133 h 315"/>
                <a:gd name="T56" fmla="*/ 286 w 909"/>
                <a:gd name="T57" fmla="*/ 117 h 315"/>
                <a:gd name="T58" fmla="*/ 291 w 909"/>
                <a:gd name="T59" fmla="*/ 97 h 315"/>
                <a:gd name="T60" fmla="*/ 295 w 909"/>
                <a:gd name="T61" fmla="*/ 76 h 315"/>
                <a:gd name="T62" fmla="*/ 299 w 909"/>
                <a:gd name="T63" fmla="*/ 54 h 315"/>
                <a:gd name="T64" fmla="*/ 303 w 909"/>
                <a:gd name="T65" fmla="*/ 33 h 3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9"/>
                <a:gd name="T100" fmla="*/ 0 h 315"/>
                <a:gd name="T101" fmla="*/ 909 w 909"/>
                <a:gd name="T102" fmla="*/ 315 h 3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7" name="Freeform 70"/>
            <p:cNvSpPr>
              <a:spLocks/>
            </p:cNvSpPr>
            <p:nvPr/>
          </p:nvSpPr>
          <p:spPr bwMode="auto">
            <a:xfrm>
              <a:off x="4960" y="2653"/>
              <a:ext cx="281" cy="145"/>
            </a:xfrm>
            <a:custGeom>
              <a:avLst/>
              <a:gdLst>
                <a:gd name="T0" fmla="*/ 281 w 843"/>
                <a:gd name="T1" fmla="*/ 30 h 291"/>
                <a:gd name="T2" fmla="*/ 233 w 843"/>
                <a:gd name="T3" fmla="*/ 10 h 291"/>
                <a:gd name="T4" fmla="*/ 191 w 843"/>
                <a:gd name="T5" fmla="*/ 0 h 291"/>
                <a:gd name="T6" fmla="*/ 151 w 843"/>
                <a:gd name="T7" fmla="*/ 0 h 291"/>
                <a:gd name="T8" fmla="*/ 116 w 843"/>
                <a:gd name="T9" fmla="*/ 7 h 291"/>
                <a:gd name="T10" fmla="*/ 83 w 843"/>
                <a:gd name="T11" fmla="*/ 21 h 291"/>
                <a:gd name="T12" fmla="*/ 54 w 843"/>
                <a:gd name="T13" fmla="*/ 40 h 291"/>
                <a:gd name="T14" fmla="*/ 26 w 843"/>
                <a:gd name="T15" fmla="*/ 64 h 291"/>
                <a:gd name="T16" fmla="*/ 0 w 843"/>
                <a:gd name="T17" fmla="*/ 92 h 291"/>
                <a:gd name="T18" fmla="*/ 4 w 843"/>
                <a:gd name="T19" fmla="*/ 100 h 291"/>
                <a:gd name="T20" fmla="*/ 9 w 843"/>
                <a:gd name="T21" fmla="*/ 109 h 291"/>
                <a:gd name="T22" fmla="*/ 15 w 843"/>
                <a:gd name="T23" fmla="*/ 115 h 291"/>
                <a:gd name="T24" fmla="*/ 22 w 843"/>
                <a:gd name="T25" fmla="*/ 122 h 291"/>
                <a:gd name="T26" fmla="*/ 29 w 843"/>
                <a:gd name="T27" fmla="*/ 127 h 291"/>
                <a:gd name="T28" fmla="*/ 38 w 843"/>
                <a:gd name="T29" fmla="*/ 132 h 291"/>
                <a:gd name="T30" fmla="*/ 47 w 843"/>
                <a:gd name="T31" fmla="*/ 135 h 291"/>
                <a:gd name="T32" fmla="*/ 57 w 843"/>
                <a:gd name="T33" fmla="*/ 138 h 291"/>
                <a:gd name="T34" fmla="*/ 79 w 843"/>
                <a:gd name="T35" fmla="*/ 138 h 291"/>
                <a:gd name="T36" fmla="*/ 100 w 843"/>
                <a:gd name="T37" fmla="*/ 139 h 291"/>
                <a:gd name="T38" fmla="*/ 122 w 843"/>
                <a:gd name="T39" fmla="*/ 140 h 291"/>
                <a:gd name="T40" fmla="*/ 144 w 843"/>
                <a:gd name="T41" fmla="*/ 141 h 291"/>
                <a:gd name="T42" fmla="*/ 165 w 843"/>
                <a:gd name="T43" fmla="*/ 142 h 291"/>
                <a:gd name="T44" fmla="*/ 187 w 843"/>
                <a:gd name="T45" fmla="*/ 143 h 291"/>
                <a:gd name="T46" fmla="*/ 208 w 843"/>
                <a:gd name="T47" fmla="*/ 144 h 291"/>
                <a:gd name="T48" fmla="*/ 230 w 843"/>
                <a:gd name="T49" fmla="*/ 145 h 291"/>
                <a:gd name="T50" fmla="*/ 242 w 843"/>
                <a:gd name="T51" fmla="*/ 142 h 291"/>
                <a:gd name="T52" fmla="*/ 252 w 843"/>
                <a:gd name="T53" fmla="*/ 135 h 291"/>
                <a:gd name="T54" fmla="*/ 259 w 843"/>
                <a:gd name="T55" fmla="*/ 122 h 291"/>
                <a:gd name="T56" fmla="*/ 265 w 843"/>
                <a:gd name="T57" fmla="*/ 107 h 291"/>
                <a:gd name="T58" fmla="*/ 270 w 843"/>
                <a:gd name="T59" fmla="*/ 89 h 291"/>
                <a:gd name="T60" fmla="*/ 273 w 843"/>
                <a:gd name="T61" fmla="*/ 70 h 291"/>
                <a:gd name="T62" fmla="*/ 277 w 843"/>
                <a:gd name="T63" fmla="*/ 49 h 291"/>
                <a:gd name="T64" fmla="*/ 281 w 843"/>
                <a:gd name="T65" fmla="*/ 30 h 2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291"/>
                <a:gd name="T101" fmla="*/ 843 w 843"/>
                <a:gd name="T102" fmla="*/ 291 h 2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8" name="Freeform 71"/>
            <p:cNvSpPr>
              <a:spLocks/>
            </p:cNvSpPr>
            <p:nvPr/>
          </p:nvSpPr>
          <p:spPr bwMode="auto">
            <a:xfrm>
              <a:off x="4971" y="2656"/>
              <a:ext cx="258" cy="136"/>
            </a:xfrm>
            <a:custGeom>
              <a:avLst/>
              <a:gdLst>
                <a:gd name="T0" fmla="*/ 258 w 775"/>
                <a:gd name="T1" fmla="*/ 29 h 270"/>
                <a:gd name="T2" fmla="*/ 214 w 775"/>
                <a:gd name="T3" fmla="*/ 10 h 270"/>
                <a:gd name="T4" fmla="*/ 175 w 775"/>
                <a:gd name="T5" fmla="*/ 1 h 270"/>
                <a:gd name="T6" fmla="*/ 139 w 775"/>
                <a:gd name="T7" fmla="*/ 0 h 270"/>
                <a:gd name="T8" fmla="*/ 107 w 775"/>
                <a:gd name="T9" fmla="*/ 7 h 270"/>
                <a:gd name="T10" fmla="*/ 77 w 775"/>
                <a:gd name="T11" fmla="*/ 19 h 270"/>
                <a:gd name="T12" fmla="*/ 49 w 775"/>
                <a:gd name="T13" fmla="*/ 37 h 270"/>
                <a:gd name="T14" fmla="*/ 24 w 775"/>
                <a:gd name="T15" fmla="*/ 60 h 270"/>
                <a:gd name="T16" fmla="*/ 0 w 775"/>
                <a:gd name="T17" fmla="*/ 86 h 270"/>
                <a:gd name="T18" fmla="*/ 4 w 775"/>
                <a:gd name="T19" fmla="*/ 93 h 270"/>
                <a:gd name="T20" fmla="*/ 8 w 775"/>
                <a:gd name="T21" fmla="*/ 101 h 270"/>
                <a:gd name="T22" fmla="*/ 14 w 775"/>
                <a:gd name="T23" fmla="*/ 107 h 270"/>
                <a:gd name="T24" fmla="*/ 20 w 775"/>
                <a:gd name="T25" fmla="*/ 114 h 270"/>
                <a:gd name="T26" fmla="*/ 27 w 775"/>
                <a:gd name="T27" fmla="*/ 118 h 270"/>
                <a:gd name="T28" fmla="*/ 35 w 775"/>
                <a:gd name="T29" fmla="*/ 122 h 270"/>
                <a:gd name="T30" fmla="*/ 43 w 775"/>
                <a:gd name="T31" fmla="*/ 125 h 270"/>
                <a:gd name="T32" fmla="*/ 53 w 775"/>
                <a:gd name="T33" fmla="*/ 128 h 270"/>
                <a:gd name="T34" fmla="*/ 72 w 775"/>
                <a:gd name="T35" fmla="*/ 129 h 270"/>
                <a:gd name="T36" fmla="*/ 92 w 775"/>
                <a:gd name="T37" fmla="*/ 130 h 270"/>
                <a:gd name="T38" fmla="*/ 112 w 775"/>
                <a:gd name="T39" fmla="*/ 131 h 270"/>
                <a:gd name="T40" fmla="*/ 131 w 775"/>
                <a:gd name="T41" fmla="*/ 132 h 270"/>
                <a:gd name="T42" fmla="*/ 151 w 775"/>
                <a:gd name="T43" fmla="*/ 133 h 270"/>
                <a:gd name="T44" fmla="*/ 171 w 775"/>
                <a:gd name="T45" fmla="*/ 134 h 270"/>
                <a:gd name="T46" fmla="*/ 191 w 775"/>
                <a:gd name="T47" fmla="*/ 135 h 270"/>
                <a:gd name="T48" fmla="*/ 211 w 775"/>
                <a:gd name="T49" fmla="*/ 136 h 270"/>
                <a:gd name="T50" fmla="*/ 222 w 775"/>
                <a:gd name="T51" fmla="*/ 133 h 270"/>
                <a:gd name="T52" fmla="*/ 231 w 775"/>
                <a:gd name="T53" fmla="*/ 125 h 270"/>
                <a:gd name="T54" fmla="*/ 238 w 775"/>
                <a:gd name="T55" fmla="*/ 114 h 270"/>
                <a:gd name="T56" fmla="*/ 243 w 775"/>
                <a:gd name="T57" fmla="*/ 100 h 270"/>
                <a:gd name="T58" fmla="*/ 248 w 775"/>
                <a:gd name="T59" fmla="*/ 83 h 270"/>
                <a:gd name="T60" fmla="*/ 251 w 775"/>
                <a:gd name="T61" fmla="*/ 65 h 270"/>
                <a:gd name="T62" fmla="*/ 254 w 775"/>
                <a:gd name="T63" fmla="*/ 47 h 270"/>
                <a:gd name="T64" fmla="*/ 258 w 775"/>
                <a:gd name="T65" fmla="*/ 29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270"/>
                <a:gd name="T101" fmla="*/ 775 w 775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9" name="Freeform 72"/>
            <p:cNvSpPr>
              <a:spLocks/>
            </p:cNvSpPr>
            <p:nvPr/>
          </p:nvSpPr>
          <p:spPr bwMode="auto">
            <a:xfrm>
              <a:off x="5004" y="2698"/>
              <a:ext cx="97" cy="164"/>
            </a:xfrm>
            <a:custGeom>
              <a:avLst/>
              <a:gdLst>
                <a:gd name="T0" fmla="*/ 81 w 289"/>
                <a:gd name="T1" fmla="*/ 140 h 329"/>
                <a:gd name="T2" fmla="*/ 83 w 289"/>
                <a:gd name="T3" fmla="*/ 122 h 329"/>
                <a:gd name="T4" fmla="*/ 84 w 289"/>
                <a:gd name="T5" fmla="*/ 104 h 329"/>
                <a:gd name="T6" fmla="*/ 86 w 289"/>
                <a:gd name="T7" fmla="*/ 87 h 329"/>
                <a:gd name="T8" fmla="*/ 89 w 289"/>
                <a:gd name="T9" fmla="*/ 70 h 329"/>
                <a:gd name="T10" fmla="*/ 91 w 289"/>
                <a:gd name="T11" fmla="*/ 52 h 329"/>
                <a:gd name="T12" fmla="*/ 93 w 289"/>
                <a:gd name="T13" fmla="*/ 34 h 329"/>
                <a:gd name="T14" fmla="*/ 95 w 289"/>
                <a:gd name="T15" fmla="*/ 17 h 329"/>
                <a:gd name="T16" fmla="*/ 97 w 289"/>
                <a:gd name="T17" fmla="*/ 0 h 329"/>
                <a:gd name="T18" fmla="*/ 76 w 289"/>
                <a:gd name="T19" fmla="*/ 0 h 329"/>
                <a:gd name="T20" fmla="*/ 56 w 289"/>
                <a:gd name="T21" fmla="*/ 6 h 329"/>
                <a:gd name="T22" fmla="*/ 40 w 289"/>
                <a:gd name="T23" fmla="*/ 15 h 329"/>
                <a:gd name="T24" fmla="*/ 27 w 289"/>
                <a:gd name="T25" fmla="*/ 28 h 329"/>
                <a:gd name="T26" fmla="*/ 15 w 289"/>
                <a:gd name="T27" fmla="*/ 45 h 329"/>
                <a:gd name="T28" fmla="*/ 7 w 289"/>
                <a:gd name="T29" fmla="*/ 66 h 329"/>
                <a:gd name="T30" fmla="*/ 2 w 289"/>
                <a:gd name="T31" fmla="*/ 92 h 329"/>
                <a:gd name="T32" fmla="*/ 0 w 289"/>
                <a:gd name="T33" fmla="*/ 123 h 329"/>
                <a:gd name="T34" fmla="*/ 5 w 289"/>
                <a:gd name="T35" fmla="*/ 143 h 329"/>
                <a:gd name="T36" fmla="*/ 13 w 289"/>
                <a:gd name="T37" fmla="*/ 156 h 329"/>
                <a:gd name="T38" fmla="*/ 21 w 289"/>
                <a:gd name="T39" fmla="*/ 162 h 329"/>
                <a:gd name="T40" fmla="*/ 32 w 289"/>
                <a:gd name="T41" fmla="*/ 164 h 329"/>
                <a:gd name="T42" fmla="*/ 43 w 289"/>
                <a:gd name="T43" fmla="*/ 161 h 329"/>
                <a:gd name="T44" fmla="*/ 55 w 289"/>
                <a:gd name="T45" fmla="*/ 155 h 329"/>
                <a:gd name="T46" fmla="*/ 68 w 289"/>
                <a:gd name="T47" fmla="*/ 147 h 329"/>
                <a:gd name="T48" fmla="*/ 81 w 289"/>
                <a:gd name="T49" fmla="*/ 140 h 3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9"/>
                <a:gd name="T76" fmla="*/ 0 h 329"/>
                <a:gd name="T77" fmla="*/ 289 w 289"/>
                <a:gd name="T78" fmla="*/ 329 h 3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0" name="Freeform 73"/>
            <p:cNvSpPr>
              <a:spLocks/>
            </p:cNvSpPr>
            <p:nvPr/>
          </p:nvSpPr>
          <p:spPr bwMode="auto">
            <a:xfrm>
              <a:off x="5017" y="2723"/>
              <a:ext cx="71" cy="120"/>
            </a:xfrm>
            <a:custGeom>
              <a:avLst/>
              <a:gdLst>
                <a:gd name="T0" fmla="*/ 59 w 212"/>
                <a:gd name="T1" fmla="*/ 102 h 240"/>
                <a:gd name="T2" fmla="*/ 61 w 212"/>
                <a:gd name="T3" fmla="*/ 89 h 240"/>
                <a:gd name="T4" fmla="*/ 62 w 212"/>
                <a:gd name="T5" fmla="*/ 77 h 240"/>
                <a:gd name="T6" fmla="*/ 63 w 212"/>
                <a:gd name="T7" fmla="*/ 63 h 240"/>
                <a:gd name="T8" fmla="*/ 65 w 212"/>
                <a:gd name="T9" fmla="*/ 51 h 240"/>
                <a:gd name="T10" fmla="*/ 67 w 212"/>
                <a:gd name="T11" fmla="*/ 38 h 240"/>
                <a:gd name="T12" fmla="*/ 68 w 212"/>
                <a:gd name="T13" fmla="*/ 26 h 240"/>
                <a:gd name="T14" fmla="*/ 70 w 212"/>
                <a:gd name="T15" fmla="*/ 13 h 240"/>
                <a:gd name="T16" fmla="*/ 71 w 212"/>
                <a:gd name="T17" fmla="*/ 0 h 240"/>
                <a:gd name="T18" fmla="*/ 55 w 212"/>
                <a:gd name="T19" fmla="*/ 0 h 240"/>
                <a:gd name="T20" fmla="*/ 41 w 212"/>
                <a:gd name="T21" fmla="*/ 4 h 240"/>
                <a:gd name="T22" fmla="*/ 29 w 212"/>
                <a:gd name="T23" fmla="*/ 11 h 240"/>
                <a:gd name="T24" fmla="*/ 19 w 212"/>
                <a:gd name="T25" fmla="*/ 21 h 240"/>
                <a:gd name="T26" fmla="*/ 11 w 212"/>
                <a:gd name="T27" fmla="*/ 32 h 240"/>
                <a:gd name="T28" fmla="*/ 5 w 212"/>
                <a:gd name="T29" fmla="*/ 48 h 240"/>
                <a:gd name="T30" fmla="*/ 1 w 212"/>
                <a:gd name="T31" fmla="*/ 67 h 240"/>
                <a:gd name="T32" fmla="*/ 0 w 212"/>
                <a:gd name="T33" fmla="*/ 90 h 240"/>
                <a:gd name="T34" fmla="*/ 4 w 212"/>
                <a:gd name="T35" fmla="*/ 104 h 240"/>
                <a:gd name="T36" fmla="*/ 9 w 212"/>
                <a:gd name="T37" fmla="*/ 114 h 240"/>
                <a:gd name="T38" fmla="*/ 16 w 212"/>
                <a:gd name="T39" fmla="*/ 119 h 240"/>
                <a:gd name="T40" fmla="*/ 24 w 212"/>
                <a:gd name="T41" fmla="*/ 120 h 240"/>
                <a:gd name="T42" fmla="*/ 32 w 212"/>
                <a:gd name="T43" fmla="*/ 118 h 240"/>
                <a:gd name="T44" fmla="*/ 41 w 212"/>
                <a:gd name="T45" fmla="*/ 113 h 240"/>
                <a:gd name="T46" fmla="*/ 50 w 212"/>
                <a:gd name="T47" fmla="*/ 107 h 240"/>
                <a:gd name="T48" fmla="*/ 59 w 212"/>
                <a:gd name="T49" fmla="*/ 102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2"/>
                <a:gd name="T76" fmla="*/ 0 h 240"/>
                <a:gd name="T77" fmla="*/ 212 w 212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1" name="Freeform 74"/>
            <p:cNvSpPr>
              <a:spLocks/>
            </p:cNvSpPr>
            <p:nvPr/>
          </p:nvSpPr>
          <p:spPr bwMode="auto">
            <a:xfrm>
              <a:off x="5146" y="2715"/>
              <a:ext cx="62" cy="103"/>
            </a:xfrm>
            <a:custGeom>
              <a:avLst/>
              <a:gdLst>
                <a:gd name="T0" fmla="*/ 33 w 186"/>
                <a:gd name="T1" fmla="*/ 100 h 205"/>
                <a:gd name="T2" fmla="*/ 19 w 186"/>
                <a:gd name="T3" fmla="*/ 96 h 205"/>
                <a:gd name="T4" fmla="*/ 10 w 186"/>
                <a:gd name="T5" fmla="*/ 88 h 205"/>
                <a:gd name="T6" fmla="*/ 5 w 186"/>
                <a:gd name="T7" fmla="*/ 76 h 205"/>
                <a:gd name="T8" fmla="*/ 3 w 186"/>
                <a:gd name="T9" fmla="*/ 62 h 205"/>
                <a:gd name="T10" fmla="*/ 2 w 186"/>
                <a:gd name="T11" fmla="*/ 46 h 205"/>
                <a:gd name="T12" fmla="*/ 2 w 186"/>
                <a:gd name="T13" fmla="*/ 30 h 205"/>
                <a:gd name="T14" fmla="*/ 2 w 186"/>
                <a:gd name="T15" fmla="*/ 14 h 205"/>
                <a:gd name="T16" fmla="*/ 0 w 186"/>
                <a:gd name="T17" fmla="*/ 0 h 205"/>
                <a:gd name="T18" fmla="*/ 15 w 186"/>
                <a:gd name="T19" fmla="*/ 6 h 205"/>
                <a:gd name="T20" fmla="*/ 29 w 186"/>
                <a:gd name="T21" fmla="*/ 14 h 205"/>
                <a:gd name="T22" fmla="*/ 41 w 186"/>
                <a:gd name="T23" fmla="*/ 23 h 205"/>
                <a:gd name="T24" fmla="*/ 52 w 186"/>
                <a:gd name="T25" fmla="*/ 33 h 205"/>
                <a:gd name="T26" fmla="*/ 58 w 186"/>
                <a:gd name="T27" fmla="*/ 45 h 205"/>
                <a:gd name="T28" fmla="*/ 62 w 186"/>
                <a:gd name="T29" fmla="*/ 59 h 205"/>
                <a:gd name="T30" fmla="*/ 61 w 186"/>
                <a:gd name="T31" fmla="*/ 76 h 205"/>
                <a:gd name="T32" fmla="*/ 57 w 186"/>
                <a:gd name="T33" fmla="*/ 96 h 205"/>
                <a:gd name="T34" fmla="*/ 53 w 186"/>
                <a:gd name="T35" fmla="*/ 98 h 205"/>
                <a:gd name="T36" fmla="*/ 49 w 186"/>
                <a:gd name="T37" fmla="*/ 101 h 205"/>
                <a:gd name="T38" fmla="*/ 46 w 186"/>
                <a:gd name="T39" fmla="*/ 102 h 205"/>
                <a:gd name="T40" fmla="*/ 43 w 186"/>
                <a:gd name="T41" fmla="*/ 103 h 205"/>
                <a:gd name="T42" fmla="*/ 40 w 186"/>
                <a:gd name="T43" fmla="*/ 102 h 205"/>
                <a:gd name="T44" fmla="*/ 37 w 186"/>
                <a:gd name="T45" fmla="*/ 102 h 205"/>
                <a:gd name="T46" fmla="*/ 35 w 186"/>
                <a:gd name="T47" fmla="*/ 101 h 205"/>
                <a:gd name="T48" fmla="*/ 33 w 186"/>
                <a:gd name="T49" fmla="*/ 10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6"/>
                <a:gd name="T76" fmla="*/ 0 h 205"/>
                <a:gd name="T77" fmla="*/ 186 w 186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2" name="Freeform 75"/>
            <p:cNvSpPr>
              <a:spLocks/>
            </p:cNvSpPr>
            <p:nvPr/>
          </p:nvSpPr>
          <p:spPr bwMode="auto">
            <a:xfrm>
              <a:off x="5158" y="2735"/>
              <a:ext cx="38" cy="63"/>
            </a:xfrm>
            <a:custGeom>
              <a:avLst/>
              <a:gdLst>
                <a:gd name="T0" fmla="*/ 20 w 114"/>
                <a:gd name="T1" fmla="*/ 62 h 125"/>
                <a:gd name="T2" fmla="*/ 11 w 114"/>
                <a:gd name="T3" fmla="*/ 59 h 125"/>
                <a:gd name="T4" fmla="*/ 6 w 114"/>
                <a:gd name="T5" fmla="*/ 54 h 125"/>
                <a:gd name="T6" fmla="*/ 3 w 114"/>
                <a:gd name="T7" fmla="*/ 47 h 125"/>
                <a:gd name="T8" fmla="*/ 2 w 114"/>
                <a:gd name="T9" fmla="*/ 38 h 125"/>
                <a:gd name="T10" fmla="*/ 1 w 114"/>
                <a:gd name="T11" fmla="*/ 28 h 125"/>
                <a:gd name="T12" fmla="*/ 1 w 114"/>
                <a:gd name="T13" fmla="*/ 18 h 125"/>
                <a:gd name="T14" fmla="*/ 1 w 114"/>
                <a:gd name="T15" fmla="*/ 8 h 125"/>
                <a:gd name="T16" fmla="*/ 0 w 114"/>
                <a:gd name="T17" fmla="*/ 0 h 125"/>
                <a:gd name="T18" fmla="*/ 9 w 114"/>
                <a:gd name="T19" fmla="*/ 4 h 125"/>
                <a:gd name="T20" fmla="*/ 18 w 114"/>
                <a:gd name="T21" fmla="*/ 9 h 125"/>
                <a:gd name="T22" fmla="*/ 25 w 114"/>
                <a:gd name="T23" fmla="*/ 14 h 125"/>
                <a:gd name="T24" fmla="*/ 31 w 114"/>
                <a:gd name="T25" fmla="*/ 20 h 125"/>
                <a:gd name="T26" fmla="*/ 35 w 114"/>
                <a:gd name="T27" fmla="*/ 27 h 125"/>
                <a:gd name="T28" fmla="*/ 38 w 114"/>
                <a:gd name="T29" fmla="*/ 36 h 125"/>
                <a:gd name="T30" fmla="*/ 38 w 114"/>
                <a:gd name="T31" fmla="*/ 46 h 125"/>
                <a:gd name="T32" fmla="*/ 35 w 114"/>
                <a:gd name="T33" fmla="*/ 58 h 125"/>
                <a:gd name="T34" fmla="*/ 30 w 114"/>
                <a:gd name="T35" fmla="*/ 62 h 125"/>
                <a:gd name="T36" fmla="*/ 26 w 114"/>
                <a:gd name="T37" fmla="*/ 63 h 125"/>
                <a:gd name="T38" fmla="*/ 23 w 114"/>
                <a:gd name="T39" fmla="*/ 62 h 125"/>
                <a:gd name="T40" fmla="*/ 20 w 114"/>
                <a:gd name="T41" fmla="*/ 62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125"/>
                <a:gd name="T65" fmla="*/ 114 w 114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3" name="Freeform 76"/>
            <p:cNvSpPr>
              <a:spLocks/>
            </p:cNvSpPr>
            <p:nvPr/>
          </p:nvSpPr>
          <p:spPr bwMode="auto">
            <a:xfrm>
              <a:off x="5071" y="2699"/>
              <a:ext cx="97" cy="152"/>
            </a:xfrm>
            <a:custGeom>
              <a:avLst/>
              <a:gdLst>
                <a:gd name="T0" fmla="*/ 59 w 292"/>
                <a:gd name="T1" fmla="*/ 147 h 304"/>
                <a:gd name="T2" fmla="*/ 82 w 292"/>
                <a:gd name="T3" fmla="*/ 124 h 304"/>
                <a:gd name="T4" fmla="*/ 94 w 292"/>
                <a:gd name="T5" fmla="*/ 99 h 304"/>
                <a:gd name="T6" fmla="*/ 97 w 292"/>
                <a:gd name="T7" fmla="*/ 75 h 304"/>
                <a:gd name="T8" fmla="*/ 94 w 292"/>
                <a:gd name="T9" fmla="*/ 51 h 304"/>
                <a:gd name="T10" fmla="*/ 83 w 292"/>
                <a:gd name="T11" fmla="*/ 28 h 304"/>
                <a:gd name="T12" fmla="*/ 69 w 292"/>
                <a:gd name="T13" fmla="*/ 11 h 304"/>
                <a:gd name="T14" fmla="*/ 50 w 292"/>
                <a:gd name="T15" fmla="*/ 1 h 304"/>
                <a:gd name="T16" fmla="*/ 30 w 292"/>
                <a:gd name="T17" fmla="*/ 0 h 304"/>
                <a:gd name="T18" fmla="*/ 25 w 292"/>
                <a:gd name="T19" fmla="*/ 19 h 304"/>
                <a:gd name="T20" fmla="*/ 18 w 292"/>
                <a:gd name="T21" fmla="*/ 40 h 304"/>
                <a:gd name="T22" fmla="*/ 9 w 292"/>
                <a:gd name="T23" fmla="*/ 61 h 304"/>
                <a:gd name="T24" fmla="*/ 3 w 292"/>
                <a:gd name="T25" fmla="*/ 83 h 304"/>
                <a:gd name="T26" fmla="*/ 0 w 292"/>
                <a:gd name="T27" fmla="*/ 103 h 304"/>
                <a:gd name="T28" fmla="*/ 3 w 292"/>
                <a:gd name="T29" fmla="*/ 122 h 304"/>
                <a:gd name="T30" fmla="*/ 14 w 292"/>
                <a:gd name="T31" fmla="*/ 138 h 304"/>
                <a:gd name="T32" fmla="*/ 35 w 292"/>
                <a:gd name="T33" fmla="*/ 152 h 304"/>
                <a:gd name="T34" fmla="*/ 39 w 292"/>
                <a:gd name="T35" fmla="*/ 152 h 304"/>
                <a:gd name="T36" fmla="*/ 42 w 292"/>
                <a:gd name="T37" fmla="*/ 152 h 304"/>
                <a:gd name="T38" fmla="*/ 45 w 292"/>
                <a:gd name="T39" fmla="*/ 152 h 304"/>
                <a:gd name="T40" fmla="*/ 48 w 292"/>
                <a:gd name="T41" fmla="*/ 152 h 304"/>
                <a:gd name="T42" fmla="*/ 51 w 292"/>
                <a:gd name="T43" fmla="*/ 150 h 304"/>
                <a:gd name="T44" fmla="*/ 53 w 292"/>
                <a:gd name="T45" fmla="*/ 149 h 304"/>
                <a:gd name="T46" fmla="*/ 56 w 292"/>
                <a:gd name="T47" fmla="*/ 148 h 304"/>
                <a:gd name="T48" fmla="*/ 59 w 292"/>
                <a:gd name="T49" fmla="*/ 147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304"/>
                <a:gd name="T77" fmla="*/ 292 w 292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4" name="Freeform 77"/>
            <p:cNvSpPr>
              <a:spLocks/>
            </p:cNvSpPr>
            <p:nvPr/>
          </p:nvSpPr>
          <p:spPr bwMode="auto">
            <a:xfrm>
              <a:off x="5092" y="2732"/>
              <a:ext cx="54" cy="83"/>
            </a:xfrm>
            <a:custGeom>
              <a:avLst/>
              <a:gdLst>
                <a:gd name="T0" fmla="*/ 34 w 161"/>
                <a:gd name="T1" fmla="*/ 81 h 166"/>
                <a:gd name="T2" fmla="*/ 46 w 161"/>
                <a:gd name="T3" fmla="*/ 68 h 166"/>
                <a:gd name="T4" fmla="*/ 52 w 161"/>
                <a:gd name="T5" fmla="*/ 55 h 166"/>
                <a:gd name="T6" fmla="*/ 54 w 161"/>
                <a:gd name="T7" fmla="*/ 41 h 166"/>
                <a:gd name="T8" fmla="*/ 52 w 161"/>
                <a:gd name="T9" fmla="*/ 27 h 166"/>
                <a:gd name="T10" fmla="*/ 46 w 161"/>
                <a:gd name="T11" fmla="*/ 15 h 166"/>
                <a:gd name="T12" fmla="*/ 38 w 161"/>
                <a:gd name="T13" fmla="*/ 6 h 166"/>
                <a:gd name="T14" fmla="*/ 28 w 161"/>
                <a:gd name="T15" fmla="*/ 1 h 166"/>
                <a:gd name="T16" fmla="*/ 16 w 161"/>
                <a:gd name="T17" fmla="*/ 0 h 166"/>
                <a:gd name="T18" fmla="*/ 14 w 161"/>
                <a:gd name="T19" fmla="*/ 10 h 166"/>
                <a:gd name="T20" fmla="*/ 10 w 161"/>
                <a:gd name="T21" fmla="*/ 22 h 166"/>
                <a:gd name="T22" fmla="*/ 5 w 161"/>
                <a:gd name="T23" fmla="*/ 34 h 166"/>
                <a:gd name="T24" fmla="*/ 2 w 161"/>
                <a:gd name="T25" fmla="*/ 46 h 166"/>
                <a:gd name="T26" fmla="*/ 0 w 161"/>
                <a:gd name="T27" fmla="*/ 56 h 166"/>
                <a:gd name="T28" fmla="*/ 2 w 161"/>
                <a:gd name="T29" fmla="*/ 67 h 166"/>
                <a:gd name="T30" fmla="*/ 8 w 161"/>
                <a:gd name="T31" fmla="*/ 75 h 166"/>
                <a:gd name="T32" fmla="*/ 20 w 161"/>
                <a:gd name="T33" fmla="*/ 83 h 166"/>
                <a:gd name="T34" fmla="*/ 23 w 161"/>
                <a:gd name="T35" fmla="*/ 83 h 166"/>
                <a:gd name="T36" fmla="*/ 27 w 161"/>
                <a:gd name="T37" fmla="*/ 83 h 166"/>
                <a:gd name="T38" fmla="*/ 30 w 161"/>
                <a:gd name="T39" fmla="*/ 82 h 166"/>
                <a:gd name="T40" fmla="*/ 34 w 161"/>
                <a:gd name="T41" fmla="*/ 81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66"/>
                <a:gd name="T65" fmla="*/ 161 w 161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5" name="Freeform 78"/>
            <p:cNvSpPr>
              <a:spLocks/>
            </p:cNvSpPr>
            <p:nvPr/>
          </p:nvSpPr>
          <p:spPr bwMode="auto">
            <a:xfrm>
              <a:off x="5031" y="2828"/>
              <a:ext cx="33" cy="60"/>
            </a:xfrm>
            <a:custGeom>
              <a:avLst/>
              <a:gdLst>
                <a:gd name="T0" fmla="*/ 33 w 99"/>
                <a:gd name="T1" fmla="*/ 15 h 120"/>
                <a:gd name="T2" fmla="*/ 29 w 99"/>
                <a:gd name="T3" fmla="*/ 9 h 120"/>
                <a:gd name="T4" fmla="*/ 25 w 99"/>
                <a:gd name="T5" fmla="*/ 6 h 120"/>
                <a:gd name="T6" fmla="*/ 20 w 99"/>
                <a:gd name="T7" fmla="*/ 3 h 120"/>
                <a:gd name="T8" fmla="*/ 17 w 99"/>
                <a:gd name="T9" fmla="*/ 2 h 120"/>
                <a:gd name="T10" fmla="*/ 12 w 99"/>
                <a:gd name="T11" fmla="*/ 0 h 120"/>
                <a:gd name="T12" fmla="*/ 8 w 99"/>
                <a:gd name="T13" fmla="*/ 0 h 120"/>
                <a:gd name="T14" fmla="*/ 4 w 99"/>
                <a:gd name="T15" fmla="*/ 0 h 120"/>
                <a:gd name="T16" fmla="*/ 0 w 99"/>
                <a:gd name="T17" fmla="*/ 1 h 120"/>
                <a:gd name="T18" fmla="*/ 1 w 99"/>
                <a:gd name="T19" fmla="*/ 10 h 120"/>
                <a:gd name="T20" fmla="*/ 2 w 99"/>
                <a:gd name="T21" fmla="*/ 20 h 120"/>
                <a:gd name="T22" fmla="*/ 4 w 99"/>
                <a:gd name="T23" fmla="*/ 29 h 120"/>
                <a:gd name="T24" fmla="*/ 8 w 99"/>
                <a:gd name="T25" fmla="*/ 38 h 120"/>
                <a:gd name="T26" fmla="*/ 11 w 99"/>
                <a:gd name="T27" fmla="*/ 44 h 120"/>
                <a:gd name="T28" fmla="*/ 17 w 99"/>
                <a:gd name="T29" fmla="*/ 51 h 120"/>
                <a:gd name="T30" fmla="*/ 23 w 99"/>
                <a:gd name="T31" fmla="*/ 56 h 120"/>
                <a:gd name="T32" fmla="*/ 31 w 99"/>
                <a:gd name="T33" fmla="*/ 60 h 120"/>
                <a:gd name="T34" fmla="*/ 29 w 99"/>
                <a:gd name="T35" fmla="*/ 55 h 120"/>
                <a:gd name="T36" fmla="*/ 28 w 99"/>
                <a:gd name="T37" fmla="*/ 49 h 120"/>
                <a:gd name="T38" fmla="*/ 28 w 99"/>
                <a:gd name="T39" fmla="*/ 43 h 120"/>
                <a:gd name="T40" fmla="*/ 28 w 99"/>
                <a:gd name="T41" fmla="*/ 38 h 120"/>
                <a:gd name="T42" fmla="*/ 28 w 99"/>
                <a:gd name="T43" fmla="*/ 31 h 120"/>
                <a:gd name="T44" fmla="*/ 30 w 99"/>
                <a:gd name="T45" fmla="*/ 26 h 120"/>
                <a:gd name="T46" fmla="*/ 31 w 99"/>
                <a:gd name="T47" fmla="*/ 20 h 120"/>
                <a:gd name="T48" fmla="*/ 33 w 99"/>
                <a:gd name="T49" fmla="*/ 15 h 1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120"/>
                <a:gd name="T77" fmla="*/ 99 w 99"/>
                <a:gd name="T78" fmla="*/ 120 h 1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6" name="Freeform 79"/>
            <p:cNvSpPr>
              <a:spLocks/>
            </p:cNvSpPr>
            <p:nvPr/>
          </p:nvSpPr>
          <p:spPr bwMode="auto">
            <a:xfrm>
              <a:off x="5179" y="2802"/>
              <a:ext cx="18" cy="42"/>
            </a:xfrm>
            <a:custGeom>
              <a:avLst/>
              <a:gdLst>
                <a:gd name="T0" fmla="*/ 0 w 52"/>
                <a:gd name="T1" fmla="*/ 10 h 85"/>
                <a:gd name="T2" fmla="*/ 2 w 52"/>
                <a:gd name="T3" fmla="*/ 6 h 85"/>
                <a:gd name="T4" fmla="*/ 5 w 52"/>
                <a:gd name="T5" fmla="*/ 3 h 85"/>
                <a:gd name="T6" fmla="*/ 7 w 52"/>
                <a:gd name="T7" fmla="*/ 1 h 85"/>
                <a:gd name="T8" fmla="*/ 9 w 52"/>
                <a:gd name="T9" fmla="*/ 0 h 85"/>
                <a:gd name="T10" fmla="*/ 13 w 52"/>
                <a:gd name="T11" fmla="*/ 0 h 85"/>
                <a:gd name="T12" fmla="*/ 18 w 52"/>
                <a:gd name="T13" fmla="*/ 0 h 85"/>
                <a:gd name="T14" fmla="*/ 17 w 52"/>
                <a:gd name="T15" fmla="*/ 7 h 85"/>
                <a:gd name="T16" fmla="*/ 16 w 52"/>
                <a:gd name="T17" fmla="*/ 13 h 85"/>
                <a:gd name="T18" fmla="*/ 15 w 52"/>
                <a:gd name="T19" fmla="*/ 19 h 85"/>
                <a:gd name="T20" fmla="*/ 14 w 52"/>
                <a:gd name="T21" fmla="*/ 26 h 85"/>
                <a:gd name="T22" fmla="*/ 11 w 52"/>
                <a:gd name="T23" fmla="*/ 30 h 85"/>
                <a:gd name="T24" fmla="*/ 9 w 52"/>
                <a:gd name="T25" fmla="*/ 35 h 85"/>
                <a:gd name="T26" fmla="*/ 6 w 52"/>
                <a:gd name="T27" fmla="*/ 39 h 85"/>
                <a:gd name="T28" fmla="*/ 2 w 52"/>
                <a:gd name="T29" fmla="*/ 42 h 85"/>
                <a:gd name="T30" fmla="*/ 2 w 52"/>
                <a:gd name="T31" fmla="*/ 38 h 85"/>
                <a:gd name="T32" fmla="*/ 2 w 52"/>
                <a:gd name="T33" fmla="*/ 34 h 85"/>
                <a:gd name="T34" fmla="*/ 2 w 52"/>
                <a:gd name="T35" fmla="*/ 30 h 85"/>
                <a:gd name="T36" fmla="*/ 2 w 52"/>
                <a:gd name="T37" fmla="*/ 26 h 85"/>
                <a:gd name="T38" fmla="*/ 1 w 52"/>
                <a:gd name="T39" fmla="*/ 21 h 85"/>
                <a:gd name="T40" fmla="*/ 1 w 52"/>
                <a:gd name="T41" fmla="*/ 17 h 85"/>
                <a:gd name="T42" fmla="*/ 1 w 52"/>
                <a:gd name="T43" fmla="*/ 13 h 85"/>
                <a:gd name="T44" fmla="*/ 0 w 52"/>
                <a:gd name="T45" fmla="*/ 10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85"/>
                <a:gd name="T71" fmla="*/ 52 w 52"/>
                <a:gd name="T72" fmla="*/ 85 h 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7" name="Freeform 80"/>
            <p:cNvSpPr>
              <a:spLocks/>
            </p:cNvSpPr>
            <p:nvPr/>
          </p:nvSpPr>
          <p:spPr bwMode="auto">
            <a:xfrm>
              <a:off x="5106" y="2827"/>
              <a:ext cx="23" cy="49"/>
            </a:xfrm>
            <a:custGeom>
              <a:avLst/>
              <a:gdLst>
                <a:gd name="T0" fmla="*/ 23 w 69"/>
                <a:gd name="T1" fmla="*/ 13 h 99"/>
                <a:gd name="T2" fmla="*/ 21 w 69"/>
                <a:gd name="T3" fmla="*/ 9 h 99"/>
                <a:gd name="T4" fmla="*/ 18 w 69"/>
                <a:gd name="T5" fmla="*/ 6 h 99"/>
                <a:gd name="T6" fmla="*/ 16 w 69"/>
                <a:gd name="T7" fmla="*/ 3 h 99"/>
                <a:gd name="T8" fmla="*/ 14 w 69"/>
                <a:gd name="T9" fmla="*/ 2 h 99"/>
                <a:gd name="T10" fmla="*/ 10 w 69"/>
                <a:gd name="T11" fmla="*/ 0 h 99"/>
                <a:gd name="T12" fmla="*/ 8 w 69"/>
                <a:gd name="T13" fmla="*/ 0 h 99"/>
                <a:gd name="T14" fmla="*/ 4 w 69"/>
                <a:gd name="T15" fmla="*/ 0 h 99"/>
                <a:gd name="T16" fmla="*/ 0 w 69"/>
                <a:gd name="T17" fmla="*/ 2 h 99"/>
                <a:gd name="T18" fmla="*/ 0 w 69"/>
                <a:gd name="T19" fmla="*/ 7 h 99"/>
                <a:gd name="T20" fmla="*/ 1 w 69"/>
                <a:gd name="T21" fmla="*/ 12 h 99"/>
                <a:gd name="T22" fmla="*/ 2 w 69"/>
                <a:gd name="T23" fmla="*/ 17 h 99"/>
                <a:gd name="T24" fmla="*/ 4 w 69"/>
                <a:gd name="T25" fmla="*/ 23 h 99"/>
                <a:gd name="T26" fmla="*/ 4 w 69"/>
                <a:gd name="T27" fmla="*/ 29 h 99"/>
                <a:gd name="T28" fmla="*/ 5 w 69"/>
                <a:gd name="T29" fmla="*/ 35 h 99"/>
                <a:gd name="T30" fmla="*/ 5 w 69"/>
                <a:gd name="T31" fmla="*/ 41 h 99"/>
                <a:gd name="T32" fmla="*/ 5 w 69"/>
                <a:gd name="T33" fmla="*/ 49 h 99"/>
                <a:gd name="T34" fmla="*/ 7 w 69"/>
                <a:gd name="T35" fmla="*/ 47 h 99"/>
                <a:gd name="T36" fmla="*/ 9 w 69"/>
                <a:gd name="T37" fmla="*/ 45 h 99"/>
                <a:gd name="T38" fmla="*/ 12 w 69"/>
                <a:gd name="T39" fmla="*/ 41 h 99"/>
                <a:gd name="T40" fmla="*/ 15 w 69"/>
                <a:gd name="T41" fmla="*/ 36 h 99"/>
                <a:gd name="T42" fmla="*/ 16 w 69"/>
                <a:gd name="T43" fmla="*/ 30 h 99"/>
                <a:gd name="T44" fmla="*/ 19 w 69"/>
                <a:gd name="T45" fmla="*/ 25 h 99"/>
                <a:gd name="T46" fmla="*/ 21 w 69"/>
                <a:gd name="T47" fmla="*/ 19 h 99"/>
                <a:gd name="T48" fmla="*/ 23 w 69"/>
                <a:gd name="T49" fmla="*/ 13 h 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"/>
                <a:gd name="T76" fmla="*/ 0 h 99"/>
                <a:gd name="T77" fmla="*/ 69 w 69"/>
                <a:gd name="T78" fmla="*/ 99 h 9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8" name="Freeform 81"/>
            <p:cNvSpPr>
              <a:spLocks/>
            </p:cNvSpPr>
            <p:nvPr/>
          </p:nvSpPr>
          <p:spPr bwMode="auto">
            <a:xfrm>
              <a:off x="4552" y="2794"/>
              <a:ext cx="134" cy="139"/>
            </a:xfrm>
            <a:custGeom>
              <a:avLst/>
              <a:gdLst>
                <a:gd name="T0" fmla="*/ 81 w 402"/>
                <a:gd name="T1" fmla="*/ 126 h 279"/>
                <a:gd name="T2" fmla="*/ 98 w 402"/>
                <a:gd name="T3" fmla="*/ 112 h 279"/>
                <a:gd name="T4" fmla="*/ 111 w 402"/>
                <a:gd name="T5" fmla="*/ 98 h 279"/>
                <a:gd name="T6" fmla="*/ 121 w 402"/>
                <a:gd name="T7" fmla="*/ 83 h 279"/>
                <a:gd name="T8" fmla="*/ 128 w 402"/>
                <a:gd name="T9" fmla="*/ 68 h 279"/>
                <a:gd name="T10" fmla="*/ 132 w 402"/>
                <a:gd name="T11" fmla="*/ 51 h 279"/>
                <a:gd name="T12" fmla="*/ 134 w 402"/>
                <a:gd name="T13" fmla="*/ 35 h 279"/>
                <a:gd name="T14" fmla="*/ 133 w 402"/>
                <a:gd name="T15" fmla="*/ 17 h 279"/>
                <a:gd name="T16" fmla="*/ 131 w 402"/>
                <a:gd name="T17" fmla="*/ 0 h 279"/>
                <a:gd name="T18" fmla="*/ 119 w 402"/>
                <a:gd name="T19" fmla="*/ 19 h 279"/>
                <a:gd name="T20" fmla="*/ 103 w 402"/>
                <a:gd name="T21" fmla="*/ 31 h 279"/>
                <a:gd name="T22" fmla="*/ 84 w 402"/>
                <a:gd name="T23" fmla="*/ 37 h 279"/>
                <a:gd name="T24" fmla="*/ 64 w 402"/>
                <a:gd name="T25" fmla="*/ 42 h 279"/>
                <a:gd name="T26" fmla="*/ 44 w 402"/>
                <a:gd name="T27" fmla="*/ 46 h 279"/>
                <a:gd name="T28" fmla="*/ 25 w 402"/>
                <a:gd name="T29" fmla="*/ 56 h 279"/>
                <a:gd name="T30" fmla="*/ 10 w 402"/>
                <a:gd name="T31" fmla="*/ 73 h 279"/>
                <a:gd name="T32" fmla="*/ 0 w 402"/>
                <a:gd name="T33" fmla="*/ 101 h 279"/>
                <a:gd name="T34" fmla="*/ 4 w 402"/>
                <a:gd name="T35" fmla="*/ 114 h 279"/>
                <a:gd name="T36" fmla="*/ 10 w 402"/>
                <a:gd name="T37" fmla="*/ 125 h 279"/>
                <a:gd name="T38" fmla="*/ 18 w 402"/>
                <a:gd name="T39" fmla="*/ 133 h 279"/>
                <a:gd name="T40" fmla="*/ 27 w 402"/>
                <a:gd name="T41" fmla="*/ 138 h 279"/>
                <a:gd name="T42" fmla="*/ 38 w 402"/>
                <a:gd name="T43" fmla="*/ 139 h 279"/>
                <a:gd name="T44" fmla="*/ 51 w 402"/>
                <a:gd name="T45" fmla="*/ 138 h 279"/>
                <a:gd name="T46" fmla="*/ 65 w 402"/>
                <a:gd name="T47" fmla="*/ 134 h 279"/>
                <a:gd name="T48" fmla="*/ 81 w 402"/>
                <a:gd name="T49" fmla="*/ 126 h 2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2"/>
                <a:gd name="T76" fmla="*/ 0 h 279"/>
                <a:gd name="T77" fmla="*/ 402 w 402"/>
                <a:gd name="T78" fmla="*/ 279 h 2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9" name="Freeform 82"/>
            <p:cNvSpPr>
              <a:spLocks/>
            </p:cNvSpPr>
            <p:nvPr/>
          </p:nvSpPr>
          <p:spPr bwMode="auto">
            <a:xfrm>
              <a:off x="4580" y="2816"/>
              <a:ext cx="106" cy="98"/>
            </a:xfrm>
            <a:custGeom>
              <a:avLst/>
              <a:gdLst>
                <a:gd name="T0" fmla="*/ 53 w 319"/>
                <a:gd name="T1" fmla="*/ 89 h 196"/>
                <a:gd name="T2" fmla="*/ 66 w 319"/>
                <a:gd name="T3" fmla="*/ 79 h 196"/>
                <a:gd name="T4" fmla="*/ 78 w 319"/>
                <a:gd name="T5" fmla="*/ 70 h 196"/>
                <a:gd name="T6" fmla="*/ 87 w 319"/>
                <a:gd name="T7" fmla="*/ 59 h 196"/>
                <a:gd name="T8" fmla="*/ 95 w 319"/>
                <a:gd name="T9" fmla="*/ 49 h 196"/>
                <a:gd name="T10" fmla="*/ 99 w 319"/>
                <a:gd name="T11" fmla="*/ 37 h 196"/>
                <a:gd name="T12" fmla="*/ 103 w 319"/>
                <a:gd name="T13" fmla="*/ 25 h 196"/>
                <a:gd name="T14" fmla="*/ 105 w 319"/>
                <a:gd name="T15" fmla="*/ 12 h 196"/>
                <a:gd name="T16" fmla="*/ 106 w 319"/>
                <a:gd name="T17" fmla="*/ 0 h 196"/>
                <a:gd name="T18" fmla="*/ 95 w 319"/>
                <a:gd name="T19" fmla="*/ 14 h 196"/>
                <a:gd name="T20" fmla="*/ 82 w 319"/>
                <a:gd name="T21" fmla="*/ 22 h 196"/>
                <a:gd name="T22" fmla="*/ 68 w 319"/>
                <a:gd name="T23" fmla="*/ 25 h 196"/>
                <a:gd name="T24" fmla="*/ 53 w 319"/>
                <a:gd name="T25" fmla="*/ 29 h 196"/>
                <a:gd name="T26" fmla="*/ 39 w 319"/>
                <a:gd name="T27" fmla="*/ 32 h 196"/>
                <a:gd name="T28" fmla="*/ 24 w 319"/>
                <a:gd name="T29" fmla="*/ 40 h 196"/>
                <a:gd name="T30" fmla="*/ 11 w 319"/>
                <a:gd name="T31" fmla="*/ 52 h 196"/>
                <a:gd name="T32" fmla="*/ 0 w 319"/>
                <a:gd name="T33" fmla="*/ 72 h 196"/>
                <a:gd name="T34" fmla="*/ 1 w 319"/>
                <a:gd name="T35" fmla="*/ 81 h 196"/>
                <a:gd name="T36" fmla="*/ 4 w 319"/>
                <a:gd name="T37" fmla="*/ 89 h 196"/>
                <a:gd name="T38" fmla="*/ 8 w 319"/>
                <a:gd name="T39" fmla="*/ 94 h 196"/>
                <a:gd name="T40" fmla="*/ 14 w 319"/>
                <a:gd name="T41" fmla="*/ 98 h 196"/>
                <a:gd name="T42" fmla="*/ 21 w 319"/>
                <a:gd name="T43" fmla="*/ 98 h 196"/>
                <a:gd name="T44" fmla="*/ 30 w 319"/>
                <a:gd name="T45" fmla="*/ 97 h 196"/>
                <a:gd name="T46" fmla="*/ 40 w 319"/>
                <a:gd name="T47" fmla="*/ 94 h 196"/>
                <a:gd name="T48" fmla="*/ 53 w 319"/>
                <a:gd name="T49" fmla="*/ 89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9"/>
                <a:gd name="T76" fmla="*/ 0 h 196"/>
                <a:gd name="T77" fmla="*/ 319 w 319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0" name="Freeform 83"/>
            <p:cNvSpPr>
              <a:spLocks/>
            </p:cNvSpPr>
            <p:nvPr/>
          </p:nvSpPr>
          <p:spPr bwMode="auto">
            <a:xfrm>
              <a:off x="4615" y="2787"/>
              <a:ext cx="177" cy="140"/>
            </a:xfrm>
            <a:custGeom>
              <a:avLst/>
              <a:gdLst>
                <a:gd name="T0" fmla="*/ 81 w 532"/>
                <a:gd name="T1" fmla="*/ 128 h 281"/>
                <a:gd name="T2" fmla="*/ 121 w 532"/>
                <a:gd name="T3" fmla="*/ 106 h 281"/>
                <a:gd name="T4" fmla="*/ 149 w 532"/>
                <a:gd name="T5" fmla="*/ 85 h 281"/>
                <a:gd name="T6" fmla="*/ 168 w 532"/>
                <a:gd name="T7" fmla="*/ 67 h 281"/>
                <a:gd name="T8" fmla="*/ 177 w 532"/>
                <a:gd name="T9" fmla="*/ 51 h 281"/>
                <a:gd name="T10" fmla="*/ 177 w 532"/>
                <a:gd name="T11" fmla="*/ 36 h 281"/>
                <a:gd name="T12" fmla="*/ 169 w 532"/>
                <a:gd name="T13" fmla="*/ 23 h 281"/>
                <a:gd name="T14" fmla="*/ 153 w 532"/>
                <a:gd name="T15" fmla="*/ 11 h 281"/>
                <a:gd name="T16" fmla="*/ 131 w 532"/>
                <a:gd name="T17" fmla="*/ 2 h 281"/>
                <a:gd name="T18" fmla="*/ 118 w 532"/>
                <a:gd name="T19" fmla="*/ 1 h 281"/>
                <a:gd name="T20" fmla="*/ 106 w 532"/>
                <a:gd name="T21" fmla="*/ 0 h 281"/>
                <a:gd name="T22" fmla="*/ 94 w 532"/>
                <a:gd name="T23" fmla="*/ 0 h 281"/>
                <a:gd name="T24" fmla="*/ 84 w 532"/>
                <a:gd name="T25" fmla="*/ 2 h 281"/>
                <a:gd name="T26" fmla="*/ 76 w 532"/>
                <a:gd name="T27" fmla="*/ 5 h 281"/>
                <a:gd name="T28" fmla="*/ 71 w 532"/>
                <a:gd name="T29" fmla="*/ 12 h 281"/>
                <a:gd name="T30" fmla="*/ 68 w 532"/>
                <a:gd name="T31" fmla="*/ 24 h 281"/>
                <a:gd name="T32" fmla="*/ 70 w 532"/>
                <a:gd name="T33" fmla="*/ 42 h 281"/>
                <a:gd name="T34" fmla="*/ 59 w 532"/>
                <a:gd name="T35" fmla="*/ 43 h 281"/>
                <a:gd name="T36" fmla="*/ 48 w 532"/>
                <a:gd name="T37" fmla="*/ 46 h 281"/>
                <a:gd name="T38" fmla="*/ 38 w 532"/>
                <a:gd name="T39" fmla="*/ 49 h 281"/>
                <a:gd name="T40" fmla="*/ 28 w 532"/>
                <a:gd name="T41" fmla="*/ 55 h 281"/>
                <a:gd name="T42" fmla="*/ 19 w 532"/>
                <a:gd name="T43" fmla="*/ 62 h 281"/>
                <a:gd name="T44" fmla="*/ 11 w 532"/>
                <a:gd name="T45" fmla="*/ 73 h 281"/>
                <a:gd name="T46" fmla="*/ 5 w 532"/>
                <a:gd name="T47" fmla="*/ 86 h 281"/>
                <a:gd name="T48" fmla="*/ 0 w 532"/>
                <a:gd name="T49" fmla="*/ 103 h 281"/>
                <a:gd name="T50" fmla="*/ 4 w 532"/>
                <a:gd name="T51" fmla="*/ 116 h 281"/>
                <a:gd name="T52" fmla="*/ 10 w 532"/>
                <a:gd name="T53" fmla="*/ 126 h 281"/>
                <a:gd name="T54" fmla="*/ 18 w 532"/>
                <a:gd name="T55" fmla="*/ 134 h 281"/>
                <a:gd name="T56" fmla="*/ 28 w 532"/>
                <a:gd name="T57" fmla="*/ 139 h 281"/>
                <a:gd name="T58" fmla="*/ 39 w 532"/>
                <a:gd name="T59" fmla="*/ 140 h 281"/>
                <a:gd name="T60" fmla="*/ 51 w 532"/>
                <a:gd name="T61" fmla="*/ 139 h 281"/>
                <a:gd name="T62" fmla="*/ 65 w 532"/>
                <a:gd name="T63" fmla="*/ 135 h 281"/>
                <a:gd name="T64" fmla="*/ 81 w 532"/>
                <a:gd name="T65" fmla="*/ 128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2"/>
                <a:gd name="T100" fmla="*/ 0 h 281"/>
                <a:gd name="T101" fmla="*/ 532 w 532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1" name="Freeform 84"/>
            <p:cNvSpPr>
              <a:spLocks/>
            </p:cNvSpPr>
            <p:nvPr/>
          </p:nvSpPr>
          <p:spPr bwMode="auto">
            <a:xfrm>
              <a:off x="4653" y="2813"/>
              <a:ext cx="110" cy="88"/>
            </a:xfrm>
            <a:custGeom>
              <a:avLst/>
              <a:gdLst>
                <a:gd name="T0" fmla="*/ 51 w 331"/>
                <a:gd name="T1" fmla="*/ 81 h 175"/>
                <a:gd name="T2" fmla="*/ 75 w 331"/>
                <a:gd name="T3" fmla="*/ 66 h 175"/>
                <a:gd name="T4" fmla="*/ 93 w 331"/>
                <a:gd name="T5" fmla="*/ 53 h 175"/>
                <a:gd name="T6" fmla="*/ 104 w 331"/>
                <a:gd name="T7" fmla="*/ 41 h 175"/>
                <a:gd name="T8" fmla="*/ 110 w 331"/>
                <a:gd name="T9" fmla="*/ 32 h 175"/>
                <a:gd name="T10" fmla="*/ 110 w 331"/>
                <a:gd name="T11" fmla="*/ 23 h 175"/>
                <a:gd name="T12" fmla="*/ 105 w 331"/>
                <a:gd name="T13" fmla="*/ 15 h 175"/>
                <a:gd name="T14" fmla="*/ 96 w 331"/>
                <a:gd name="T15" fmla="*/ 8 h 175"/>
                <a:gd name="T16" fmla="*/ 82 w 331"/>
                <a:gd name="T17" fmla="*/ 2 h 175"/>
                <a:gd name="T18" fmla="*/ 74 w 331"/>
                <a:gd name="T19" fmla="*/ 1 h 175"/>
                <a:gd name="T20" fmla="*/ 66 w 331"/>
                <a:gd name="T21" fmla="*/ 0 h 175"/>
                <a:gd name="T22" fmla="*/ 58 w 331"/>
                <a:gd name="T23" fmla="*/ 0 h 175"/>
                <a:gd name="T24" fmla="*/ 53 w 331"/>
                <a:gd name="T25" fmla="*/ 2 h 175"/>
                <a:gd name="T26" fmla="*/ 47 w 331"/>
                <a:gd name="T27" fmla="*/ 4 h 175"/>
                <a:gd name="T28" fmla="*/ 44 w 331"/>
                <a:gd name="T29" fmla="*/ 8 h 175"/>
                <a:gd name="T30" fmla="*/ 42 w 331"/>
                <a:gd name="T31" fmla="*/ 15 h 175"/>
                <a:gd name="T32" fmla="*/ 44 w 331"/>
                <a:gd name="T33" fmla="*/ 27 h 175"/>
                <a:gd name="T34" fmla="*/ 37 w 331"/>
                <a:gd name="T35" fmla="*/ 28 h 175"/>
                <a:gd name="T36" fmla="*/ 30 w 331"/>
                <a:gd name="T37" fmla="*/ 30 h 175"/>
                <a:gd name="T38" fmla="*/ 23 w 331"/>
                <a:gd name="T39" fmla="*/ 32 h 175"/>
                <a:gd name="T40" fmla="*/ 17 w 331"/>
                <a:gd name="T41" fmla="*/ 36 h 175"/>
                <a:gd name="T42" fmla="*/ 12 w 331"/>
                <a:gd name="T43" fmla="*/ 40 h 175"/>
                <a:gd name="T44" fmla="*/ 7 w 331"/>
                <a:gd name="T45" fmla="*/ 46 h 175"/>
                <a:gd name="T46" fmla="*/ 3 w 331"/>
                <a:gd name="T47" fmla="*/ 54 h 175"/>
                <a:gd name="T48" fmla="*/ 0 w 331"/>
                <a:gd name="T49" fmla="*/ 65 h 175"/>
                <a:gd name="T50" fmla="*/ 2 w 331"/>
                <a:gd name="T51" fmla="*/ 73 h 175"/>
                <a:gd name="T52" fmla="*/ 6 w 331"/>
                <a:gd name="T53" fmla="*/ 80 h 175"/>
                <a:gd name="T54" fmla="*/ 11 w 331"/>
                <a:gd name="T55" fmla="*/ 84 h 175"/>
                <a:gd name="T56" fmla="*/ 17 w 331"/>
                <a:gd name="T57" fmla="*/ 87 h 175"/>
                <a:gd name="T58" fmla="*/ 24 w 331"/>
                <a:gd name="T59" fmla="*/ 88 h 175"/>
                <a:gd name="T60" fmla="*/ 32 w 331"/>
                <a:gd name="T61" fmla="*/ 87 h 175"/>
                <a:gd name="T62" fmla="*/ 40 w 331"/>
                <a:gd name="T63" fmla="*/ 85 h 175"/>
                <a:gd name="T64" fmla="*/ 51 w 331"/>
                <a:gd name="T65" fmla="*/ 81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1"/>
                <a:gd name="T100" fmla="*/ 0 h 175"/>
                <a:gd name="T101" fmla="*/ 331 w 331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2" name="Freeform 85"/>
            <p:cNvSpPr>
              <a:spLocks/>
            </p:cNvSpPr>
            <p:nvPr/>
          </p:nvSpPr>
          <p:spPr bwMode="auto">
            <a:xfrm>
              <a:off x="4533" y="2896"/>
              <a:ext cx="38" cy="66"/>
            </a:xfrm>
            <a:custGeom>
              <a:avLst/>
              <a:gdLst>
                <a:gd name="T0" fmla="*/ 38 w 112"/>
                <a:gd name="T1" fmla="*/ 27 h 132"/>
                <a:gd name="T2" fmla="*/ 38 w 112"/>
                <a:gd name="T3" fmla="*/ 19 h 132"/>
                <a:gd name="T4" fmla="*/ 38 w 112"/>
                <a:gd name="T5" fmla="*/ 13 h 132"/>
                <a:gd name="T6" fmla="*/ 37 w 112"/>
                <a:gd name="T7" fmla="*/ 8 h 132"/>
                <a:gd name="T8" fmla="*/ 36 w 112"/>
                <a:gd name="T9" fmla="*/ 4 h 132"/>
                <a:gd name="T10" fmla="*/ 33 w 112"/>
                <a:gd name="T11" fmla="*/ 2 h 132"/>
                <a:gd name="T12" fmla="*/ 30 w 112"/>
                <a:gd name="T13" fmla="*/ 1 h 132"/>
                <a:gd name="T14" fmla="*/ 25 w 112"/>
                <a:gd name="T15" fmla="*/ 0 h 132"/>
                <a:gd name="T16" fmla="*/ 22 w 112"/>
                <a:gd name="T17" fmla="*/ 1 h 132"/>
                <a:gd name="T18" fmla="*/ 15 w 112"/>
                <a:gd name="T19" fmla="*/ 9 h 132"/>
                <a:gd name="T20" fmla="*/ 10 w 112"/>
                <a:gd name="T21" fmla="*/ 17 h 132"/>
                <a:gd name="T22" fmla="*/ 6 w 112"/>
                <a:gd name="T23" fmla="*/ 25 h 132"/>
                <a:gd name="T24" fmla="*/ 3 w 112"/>
                <a:gd name="T25" fmla="*/ 33 h 132"/>
                <a:gd name="T26" fmla="*/ 1 w 112"/>
                <a:gd name="T27" fmla="*/ 41 h 132"/>
                <a:gd name="T28" fmla="*/ 0 w 112"/>
                <a:gd name="T29" fmla="*/ 49 h 132"/>
                <a:gd name="T30" fmla="*/ 1 w 112"/>
                <a:gd name="T31" fmla="*/ 57 h 132"/>
                <a:gd name="T32" fmla="*/ 3 w 112"/>
                <a:gd name="T33" fmla="*/ 66 h 132"/>
                <a:gd name="T34" fmla="*/ 6 w 112"/>
                <a:gd name="T35" fmla="*/ 57 h 132"/>
                <a:gd name="T36" fmla="*/ 10 w 112"/>
                <a:gd name="T37" fmla="*/ 51 h 132"/>
                <a:gd name="T38" fmla="*/ 14 w 112"/>
                <a:gd name="T39" fmla="*/ 45 h 132"/>
                <a:gd name="T40" fmla="*/ 19 w 112"/>
                <a:gd name="T41" fmla="*/ 40 h 132"/>
                <a:gd name="T42" fmla="*/ 23 w 112"/>
                <a:gd name="T43" fmla="*/ 36 h 132"/>
                <a:gd name="T44" fmla="*/ 28 w 112"/>
                <a:gd name="T45" fmla="*/ 32 h 132"/>
                <a:gd name="T46" fmla="*/ 33 w 112"/>
                <a:gd name="T47" fmla="*/ 29 h 132"/>
                <a:gd name="T48" fmla="*/ 38 w 112"/>
                <a:gd name="T49" fmla="*/ 2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"/>
                <a:gd name="T76" fmla="*/ 0 h 132"/>
                <a:gd name="T77" fmla="*/ 112 w 11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3" name="Freeform 86"/>
            <p:cNvSpPr>
              <a:spLocks/>
            </p:cNvSpPr>
            <p:nvPr/>
          </p:nvSpPr>
          <p:spPr bwMode="auto">
            <a:xfrm>
              <a:off x="4613" y="2888"/>
              <a:ext cx="38" cy="66"/>
            </a:xfrm>
            <a:custGeom>
              <a:avLst/>
              <a:gdLst>
                <a:gd name="T0" fmla="*/ 38 w 113"/>
                <a:gd name="T1" fmla="*/ 28 h 133"/>
                <a:gd name="T2" fmla="*/ 38 w 113"/>
                <a:gd name="T3" fmla="*/ 19 h 133"/>
                <a:gd name="T4" fmla="*/ 38 w 113"/>
                <a:gd name="T5" fmla="*/ 13 h 133"/>
                <a:gd name="T6" fmla="*/ 37 w 113"/>
                <a:gd name="T7" fmla="*/ 8 h 133"/>
                <a:gd name="T8" fmla="*/ 36 w 113"/>
                <a:gd name="T9" fmla="*/ 4 h 133"/>
                <a:gd name="T10" fmla="*/ 33 w 113"/>
                <a:gd name="T11" fmla="*/ 2 h 133"/>
                <a:gd name="T12" fmla="*/ 30 w 113"/>
                <a:gd name="T13" fmla="*/ 0 h 133"/>
                <a:gd name="T14" fmla="*/ 26 w 113"/>
                <a:gd name="T15" fmla="*/ 0 h 133"/>
                <a:gd name="T16" fmla="*/ 22 w 113"/>
                <a:gd name="T17" fmla="*/ 0 h 133"/>
                <a:gd name="T18" fmla="*/ 15 w 113"/>
                <a:gd name="T19" fmla="*/ 8 h 133"/>
                <a:gd name="T20" fmla="*/ 10 w 113"/>
                <a:gd name="T21" fmla="*/ 17 h 133"/>
                <a:gd name="T22" fmla="*/ 6 w 113"/>
                <a:gd name="T23" fmla="*/ 25 h 133"/>
                <a:gd name="T24" fmla="*/ 3 w 113"/>
                <a:gd name="T25" fmla="*/ 33 h 133"/>
                <a:gd name="T26" fmla="*/ 1 w 113"/>
                <a:gd name="T27" fmla="*/ 41 h 133"/>
                <a:gd name="T28" fmla="*/ 0 w 113"/>
                <a:gd name="T29" fmla="*/ 49 h 133"/>
                <a:gd name="T30" fmla="*/ 1 w 113"/>
                <a:gd name="T31" fmla="*/ 58 h 133"/>
                <a:gd name="T32" fmla="*/ 3 w 113"/>
                <a:gd name="T33" fmla="*/ 66 h 133"/>
                <a:gd name="T34" fmla="*/ 6 w 113"/>
                <a:gd name="T35" fmla="*/ 58 h 133"/>
                <a:gd name="T36" fmla="*/ 10 w 113"/>
                <a:gd name="T37" fmla="*/ 51 h 133"/>
                <a:gd name="T38" fmla="*/ 14 w 113"/>
                <a:gd name="T39" fmla="*/ 44 h 133"/>
                <a:gd name="T40" fmla="*/ 18 w 113"/>
                <a:gd name="T41" fmla="*/ 40 h 133"/>
                <a:gd name="T42" fmla="*/ 23 w 113"/>
                <a:gd name="T43" fmla="*/ 35 h 133"/>
                <a:gd name="T44" fmla="*/ 28 w 113"/>
                <a:gd name="T45" fmla="*/ 32 h 133"/>
                <a:gd name="T46" fmla="*/ 32 w 113"/>
                <a:gd name="T47" fmla="*/ 29 h 133"/>
                <a:gd name="T48" fmla="*/ 38 w 113"/>
                <a:gd name="T49" fmla="*/ 28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33"/>
                <a:gd name="T77" fmla="*/ 113 w 113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4" name="Freeform 87"/>
            <p:cNvSpPr>
              <a:spLocks/>
            </p:cNvSpPr>
            <p:nvPr/>
          </p:nvSpPr>
          <p:spPr bwMode="auto">
            <a:xfrm>
              <a:off x="4737" y="2583"/>
              <a:ext cx="120" cy="277"/>
            </a:xfrm>
            <a:custGeom>
              <a:avLst/>
              <a:gdLst>
                <a:gd name="T0" fmla="*/ 28 w 361"/>
                <a:gd name="T1" fmla="*/ 232 h 553"/>
                <a:gd name="T2" fmla="*/ 24 w 361"/>
                <a:gd name="T3" fmla="*/ 202 h 553"/>
                <a:gd name="T4" fmla="*/ 21 w 361"/>
                <a:gd name="T5" fmla="*/ 174 h 553"/>
                <a:gd name="T6" fmla="*/ 17 w 361"/>
                <a:gd name="T7" fmla="*/ 144 h 553"/>
                <a:gd name="T8" fmla="*/ 14 w 361"/>
                <a:gd name="T9" fmla="*/ 116 h 553"/>
                <a:gd name="T10" fmla="*/ 10 w 361"/>
                <a:gd name="T11" fmla="*/ 86 h 553"/>
                <a:gd name="T12" fmla="*/ 7 w 361"/>
                <a:gd name="T13" fmla="*/ 58 h 553"/>
                <a:gd name="T14" fmla="*/ 3 w 361"/>
                <a:gd name="T15" fmla="*/ 29 h 553"/>
                <a:gd name="T16" fmla="*/ 0 w 361"/>
                <a:gd name="T17" fmla="*/ 0 h 553"/>
                <a:gd name="T18" fmla="*/ 14 w 361"/>
                <a:gd name="T19" fmla="*/ 18 h 553"/>
                <a:gd name="T20" fmla="*/ 29 w 361"/>
                <a:gd name="T21" fmla="*/ 41 h 553"/>
                <a:gd name="T22" fmla="*/ 44 w 361"/>
                <a:gd name="T23" fmla="*/ 66 h 553"/>
                <a:gd name="T24" fmla="*/ 60 w 361"/>
                <a:gd name="T25" fmla="*/ 94 h 553"/>
                <a:gd name="T26" fmla="*/ 74 w 361"/>
                <a:gd name="T27" fmla="*/ 124 h 553"/>
                <a:gd name="T28" fmla="*/ 90 w 361"/>
                <a:gd name="T29" fmla="*/ 157 h 553"/>
                <a:gd name="T30" fmla="*/ 105 w 361"/>
                <a:gd name="T31" fmla="*/ 192 h 553"/>
                <a:gd name="T32" fmla="*/ 120 w 361"/>
                <a:gd name="T33" fmla="*/ 229 h 553"/>
                <a:gd name="T34" fmla="*/ 111 w 361"/>
                <a:gd name="T35" fmla="*/ 252 h 553"/>
                <a:gd name="T36" fmla="*/ 101 w 361"/>
                <a:gd name="T37" fmla="*/ 268 h 553"/>
                <a:gd name="T38" fmla="*/ 90 w 361"/>
                <a:gd name="T39" fmla="*/ 276 h 553"/>
                <a:gd name="T40" fmla="*/ 80 w 361"/>
                <a:gd name="T41" fmla="*/ 277 h 553"/>
                <a:gd name="T42" fmla="*/ 67 w 361"/>
                <a:gd name="T43" fmla="*/ 272 h 553"/>
                <a:gd name="T44" fmla="*/ 55 w 361"/>
                <a:gd name="T45" fmla="*/ 262 h 553"/>
                <a:gd name="T46" fmla="*/ 41 w 361"/>
                <a:gd name="T47" fmla="*/ 249 h 553"/>
                <a:gd name="T48" fmla="*/ 28 w 361"/>
                <a:gd name="T49" fmla="*/ 232 h 5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1"/>
                <a:gd name="T76" fmla="*/ 0 h 553"/>
                <a:gd name="T77" fmla="*/ 361 w 361"/>
                <a:gd name="T78" fmla="*/ 553 h 5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5" name="Freeform 88"/>
            <p:cNvSpPr>
              <a:spLocks/>
            </p:cNvSpPr>
            <p:nvPr/>
          </p:nvSpPr>
          <p:spPr bwMode="auto">
            <a:xfrm>
              <a:off x="4348" y="2267"/>
              <a:ext cx="453" cy="555"/>
            </a:xfrm>
            <a:custGeom>
              <a:avLst/>
              <a:gdLst>
                <a:gd name="T0" fmla="*/ 448 w 1359"/>
                <a:gd name="T1" fmla="*/ 464 h 1111"/>
                <a:gd name="T2" fmla="*/ 436 w 1359"/>
                <a:gd name="T3" fmla="*/ 444 h 1111"/>
                <a:gd name="T4" fmla="*/ 423 w 1359"/>
                <a:gd name="T5" fmla="*/ 424 h 1111"/>
                <a:gd name="T6" fmla="*/ 409 w 1359"/>
                <a:gd name="T7" fmla="*/ 405 h 1111"/>
                <a:gd name="T8" fmla="*/ 398 w 1359"/>
                <a:gd name="T9" fmla="*/ 383 h 1111"/>
                <a:gd name="T10" fmla="*/ 391 w 1359"/>
                <a:gd name="T11" fmla="*/ 358 h 1111"/>
                <a:gd name="T12" fmla="*/ 384 w 1359"/>
                <a:gd name="T13" fmla="*/ 334 h 1111"/>
                <a:gd name="T14" fmla="*/ 377 w 1359"/>
                <a:gd name="T15" fmla="*/ 309 h 1111"/>
                <a:gd name="T16" fmla="*/ 364 w 1359"/>
                <a:gd name="T17" fmla="*/ 282 h 1111"/>
                <a:gd name="T18" fmla="*/ 343 w 1359"/>
                <a:gd name="T19" fmla="*/ 258 h 1111"/>
                <a:gd name="T20" fmla="*/ 322 w 1359"/>
                <a:gd name="T21" fmla="*/ 238 h 1111"/>
                <a:gd name="T22" fmla="*/ 301 w 1359"/>
                <a:gd name="T23" fmla="*/ 221 h 1111"/>
                <a:gd name="T24" fmla="*/ 292 w 1359"/>
                <a:gd name="T25" fmla="*/ 210 h 1111"/>
                <a:gd name="T26" fmla="*/ 295 w 1359"/>
                <a:gd name="T27" fmla="*/ 202 h 1111"/>
                <a:gd name="T28" fmla="*/ 299 w 1359"/>
                <a:gd name="T29" fmla="*/ 195 h 1111"/>
                <a:gd name="T30" fmla="*/ 302 w 1359"/>
                <a:gd name="T31" fmla="*/ 187 h 1111"/>
                <a:gd name="T32" fmla="*/ 304 w 1359"/>
                <a:gd name="T33" fmla="*/ 160 h 1111"/>
                <a:gd name="T34" fmla="*/ 293 w 1359"/>
                <a:gd name="T35" fmla="*/ 114 h 1111"/>
                <a:gd name="T36" fmla="*/ 275 w 1359"/>
                <a:gd name="T37" fmla="*/ 68 h 1111"/>
                <a:gd name="T38" fmla="*/ 255 w 1359"/>
                <a:gd name="T39" fmla="*/ 22 h 1111"/>
                <a:gd name="T40" fmla="*/ 217 w 1359"/>
                <a:gd name="T41" fmla="*/ 17 h 1111"/>
                <a:gd name="T42" fmla="*/ 157 w 1359"/>
                <a:gd name="T43" fmla="*/ 47 h 1111"/>
                <a:gd name="T44" fmla="*/ 96 w 1359"/>
                <a:gd name="T45" fmla="*/ 83 h 1111"/>
                <a:gd name="T46" fmla="*/ 40 w 1359"/>
                <a:gd name="T47" fmla="*/ 138 h 1111"/>
                <a:gd name="T48" fmla="*/ 5 w 1359"/>
                <a:gd name="T49" fmla="*/ 208 h 1111"/>
                <a:gd name="T50" fmla="*/ 0 w 1359"/>
                <a:gd name="T51" fmla="*/ 249 h 1111"/>
                <a:gd name="T52" fmla="*/ 8 w 1359"/>
                <a:gd name="T53" fmla="*/ 273 h 1111"/>
                <a:gd name="T54" fmla="*/ 24 w 1359"/>
                <a:gd name="T55" fmla="*/ 285 h 1111"/>
                <a:gd name="T56" fmla="*/ 54 w 1359"/>
                <a:gd name="T57" fmla="*/ 296 h 1111"/>
                <a:gd name="T58" fmla="*/ 88 w 1359"/>
                <a:gd name="T59" fmla="*/ 341 h 1111"/>
                <a:gd name="T60" fmla="*/ 135 w 1359"/>
                <a:gd name="T61" fmla="*/ 403 h 1111"/>
                <a:gd name="T62" fmla="*/ 220 w 1359"/>
                <a:gd name="T63" fmla="*/ 449 h 1111"/>
                <a:gd name="T64" fmla="*/ 300 w 1359"/>
                <a:gd name="T65" fmla="*/ 481 h 1111"/>
                <a:gd name="T66" fmla="*/ 330 w 1359"/>
                <a:gd name="T67" fmla="*/ 522 h 1111"/>
                <a:gd name="T68" fmla="*/ 361 w 1359"/>
                <a:gd name="T69" fmla="*/ 549 h 1111"/>
                <a:gd name="T70" fmla="*/ 392 w 1359"/>
                <a:gd name="T71" fmla="*/ 555 h 1111"/>
                <a:gd name="T72" fmla="*/ 423 w 1359"/>
                <a:gd name="T73" fmla="*/ 546 h 1111"/>
                <a:gd name="T74" fmla="*/ 442 w 1359"/>
                <a:gd name="T75" fmla="*/ 535 h 1111"/>
                <a:gd name="T76" fmla="*/ 451 w 1359"/>
                <a:gd name="T77" fmla="*/ 515 h 1111"/>
                <a:gd name="T78" fmla="*/ 453 w 1359"/>
                <a:gd name="T79" fmla="*/ 489 h 1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9"/>
                <a:gd name="T121" fmla="*/ 0 h 1111"/>
                <a:gd name="T122" fmla="*/ 1359 w 1359"/>
                <a:gd name="T123" fmla="*/ 1111 h 11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6" name="Freeform 89"/>
            <p:cNvSpPr>
              <a:spLocks/>
            </p:cNvSpPr>
            <p:nvPr/>
          </p:nvSpPr>
          <p:spPr bwMode="auto">
            <a:xfrm>
              <a:off x="4376" y="2273"/>
              <a:ext cx="395" cy="515"/>
            </a:xfrm>
            <a:custGeom>
              <a:avLst/>
              <a:gdLst>
                <a:gd name="T0" fmla="*/ 390 w 1186"/>
                <a:gd name="T1" fmla="*/ 435 h 1031"/>
                <a:gd name="T2" fmla="*/ 380 w 1186"/>
                <a:gd name="T3" fmla="*/ 417 h 1031"/>
                <a:gd name="T4" fmla="*/ 369 w 1186"/>
                <a:gd name="T5" fmla="*/ 400 h 1031"/>
                <a:gd name="T6" fmla="*/ 356 w 1186"/>
                <a:gd name="T7" fmla="*/ 384 h 1031"/>
                <a:gd name="T8" fmla="*/ 346 w 1186"/>
                <a:gd name="T9" fmla="*/ 365 h 1031"/>
                <a:gd name="T10" fmla="*/ 340 w 1186"/>
                <a:gd name="T11" fmla="*/ 343 h 1031"/>
                <a:gd name="T12" fmla="*/ 334 w 1186"/>
                <a:gd name="T13" fmla="*/ 321 h 1031"/>
                <a:gd name="T14" fmla="*/ 329 w 1186"/>
                <a:gd name="T15" fmla="*/ 300 h 1031"/>
                <a:gd name="T16" fmla="*/ 317 w 1186"/>
                <a:gd name="T17" fmla="*/ 277 h 1031"/>
                <a:gd name="T18" fmla="*/ 299 w 1186"/>
                <a:gd name="T19" fmla="*/ 255 h 1031"/>
                <a:gd name="T20" fmla="*/ 281 w 1186"/>
                <a:gd name="T21" fmla="*/ 238 h 1031"/>
                <a:gd name="T22" fmla="*/ 262 w 1186"/>
                <a:gd name="T23" fmla="*/ 223 h 1031"/>
                <a:gd name="T24" fmla="*/ 254 w 1186"/>
                <a:gd name="T25" fmla="*/ 212 h 1031"/>
                <a:gd name="T26" fmla="*/ 259 w 1186"/>
                <a:gd name="T27" fmla="*/ 199 h 1031"/>
                <a:gd name="T28" fmla="*/ 265 w 1186"/>
                <a:gd name="T29" fmla="*/ 184 h 1031"/>
                <a:gd name="T30" fmla="*/ 269 w 1186"/>
                <a:gd name="T31" fmla="*/ 170 h 1031"/>
                <a:gd name="T32" fmla="*/ 271 w 1186"/>
                <a:gd name="T33" fmla="*/ 145 h 1031"/>
                <a:gd name="T34" fmla="*/ 261 w 1186"/>
                <a:gd name="T35" fmla="*/ 103 h 1031"/>
                <a:gd name="T36" fmla="*/ 244 w 1186"/>
                <a:gd name="T37" fmla="*/ 61 h 1031"/>
                <a:gd name="T38" fmla="*/ 226 w 1186"/>
                <a:gd name="T39" fmla="*/ 20 h 1031"/>
                <a:gd name="T40" fmla="*/ 193 w 1186"/>
                <a:gd name="T41" fmla="*/ 16 h 1031"/>
                <a:gd name="T42" fmla="*/ 139 w 1186"/>
                <a:gd name="T43" fmla="*/ 51 h 1031"/>
                <a:gd name="T44" fmla="*/ 85 w 1186"/>
                <a:gd name="T45" fmla="*/ 93 h 1031"/>
                <a:gd name="T46" fmla="*/ 35 w 1186"/>
                <a:gd name="T47" fmla="*/ 149 h 1031"/>
                <a:gd name="T48" fmla="*/ 5 w 1186"/>
                <a:gd name="T49" fmla="*/ 210 h 1031"/>
                <a:gd name="T50" fmla="*/ 0 w 1186"/>
                <a:gd name="T51" fmla="*/ 240 h 1031"/>
                <a:gd name="T52" fmla="*/ 7 w 1186"/>
                <a:gd name="T53" fmla="*/ 252 h 1031"/>
                <a:gd name="T54" fmla="*/ 21 w 1186"/>
                <a:gd name="T55" fmla="*/ 255 h 1031"/>
                <a:gd name="T56" fmla="*/ 48 w 1186"/>
                <a:gd name="T57" fmla="*/ 265 h 1031"/>
                <a:gd name="T58" fmla="*/ 77 w 1186"/>
                <a:gd name="T59" fmla="*/ 312 h 1031"/>
                <a:gd name="T60" fmla="*/ 118 w 1186"/>
                <a:gd name="T61" fmla="*/ 374 h 1031"/>
                <a:gd name="T62" fmla="*/ 192 w 1186"/>
                <a:gd name="T63" fmla="*/ 422 h 1031"/>
                <a:gd name="T64" fmla="*/ 261 w 1186"/>
                <a:gd name="T65" fmla="*/ 450 h 1031"/>
                <a:gd name="T66" fmla="*/ 287 w 1186"/>
                <a:gd name="T67" fmla="*/ 486 h 1031"/>
                <a:gd name="T68" fmla="*/ 315 w 1186"/>
                <a:gd name="T69" fmla="*/ 510 h 1031"/>
                <a:gd name="T70" fmla="*/ 342 w 1186"/>
                <a:gd name="T71" fmla="*/ 515 h 1031"/>
                <a:gd name="T72" fmla="*/ 369 w 1186"/>
                <a:gd name="T73" fmla="*/ 507 h 1031"/>
                <a:gd name="T74" fmla="*/ 386 w 1186"/>
                <a:gd name="T75" fmla="*/ 498 h 1031"/>
                <a:gd name="T76" fmla="*/ 394 w 1186"/>
                <a:gd name="T77" fmla="*/ 480 h 1031"/>
                <a:gd name="T78" fmla="*/ 395 w 1186"/>
                <a:gd name="T79" fmla="*/ 457 h 10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6"/>
                <a:gd name="T121" fmla="*/ 0 h 1031"/>
                <a:gd name="T122" fmla="*/ 1186 w 1186"/>
                <a:gd name="T123" fmla="*/ 1031 h 10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7" name="Freeform 90"/>
            <p:cNvSpPr>
              <a:spLocks/>
            </p:cNvSpPr>
            <p:nvPr/>
          </p:nvSpPr>
          <p:spPr bwMode="auto">
            <a:xfrm>
              <a:off x="4388" y="2290"/>
              <a:ext cx="369" cy="483"/>
            </a:xfrm>
            <a:custGeom>
              <a:avLst/>
              <a:gdLst>
                <a:gd name="T0" fmla="*/ 365 w 1108"/>
                <a:gd name="T1" fmla="*/ 408 h 966"/>
                <a:gd name="T2" fmla="*/ 356 w 1108"/>
                <a:gd name="T3" fmla="*/ 392 h 966"/>
                <a:gd name="T4" fmla="*/ 345 w 1108"/>
                <a:gd name="T5" fmla="*/ 376 h 966"/>
                <a:gd name="T6" fmla="*/ 333 w 1108"/>
                <a:gd name="T7" fmla="*/ 361 h 966"/>
                <a:gd name="T8" fmla="*/ 324 w 1108"/>
                <a:gd name="T9" fmla="*/ 343 h 966"/>
                <a:gd name="T10" fmla="*/ 319 w 1108"/>
                <a:gd name="T11" fmla="*/ 322 h 966"/>
                <a:gd name="T12" fmla="*/ 313 w 1108"/>
                <a:gd name="T13" fmla="*/ 302 h 966"/>
                <a:gd name="T14" fmla="*/ 307 w 1108"/>
                <a:gd name="T15" fmla="*/ 281 h 966"/>
                <a:gd name="T16" fmla="*/ 297 w 1108"/>
                <a:gd name="T17" fmla="*/ 259 h 966"/>
                <a:gd name="T18" fmla="*/ 280 w 1108"/>
                <a:gd name="T19" fmla="*/ 239 h 966"/>
                <a:gd name="T20" fmla="*/ 263 w 1108"/>
                <a:gd name="T21" fmla="*/ 223 h 966"/>
                <a:gd name="T22" fmla="*/ 246 w 1108"/>
                <a:gd name="T23" fmla="*/ 210 h 966"/>
                <a:gd name="T24" fmla="*/ 238 w 1108"/>
                <a:gd name="T25" fmla="*/ 200 h 966"/>
                <a:gd name="T26" fmla="*/ 242 w 1108"/>
                <a:gd name="T27" fmla="*/ 188 h 966"/>
                <a:gd name="T28" fmla="*/ 248 w 1108"/>
                <a:gd name="T29" fmla="*/ 173 h 966"/>
                <a:gd name="T30" fmla="*/ 252 w 1108"/>
                <a:gd name="T31" fmla="*/ 160 h 966"/>
                <a:gd name="T32" fmla="*/ 254 w 1108"/>
                <a:gd name="T33" fmla="*/ 137 h 966"/>
                <a:gd name="T34" fmla="*/ 245 w 1108"/>
                <a:gd name="T35" fmla="*/ 97 h 966"/>
                <a:gd name="T36" fmla="*/ 230 w 1108"/>
                <a:gd name="T37" fmla="*/ 58 h 966"/>
                <a:gd name="T38" fmla="*/ 214 w 1108"/>
                <a:gd name="T39" fmla="*/ 19 h 966"/>
                <a:gd name="T40" fmla="*/ 183 w 1108"/>
                <a:gd name="T41" fmla="*/ 15 h 966"/>
                <a:gd name="T42" fmla="*/ 132 w 1108"/>
                <a:gd name="T43" fmla="*/ 49 h 966"/>
                <a:gd name="T44" fmla="*/ 80 w 1108"/>
                <a:gd name="T45" fmla="*/ 88 h 966"/>
                <a:gd name="T46" fmla="*/ 33 w 1108"/>
                <a:gd name="T47" fmla="*/ 141 h 966"/>
                <a:gd name="T48" fmla="*/ 4 w 1108"/>
                <a:gd name="T49" fmla="*/ 197 h 966"/>
                <a:gd name="T50" fmla="*/ 0 w 1108"/>
                <a:gd name="T51" fmla="*/ 226 h 966"/>
                <a:gd name="T52" fmla="*/ 7 w 1108"/>
                <a:gd name="T53" fmla="*/ 237 h 966"/>
                <a:gd name="T54" fmla="*/ 20 w 1108"/>
                <a:gd name="T55" fmla="*/ 240 h 966"/>
                <a:gd name="T56" fmla="*/ 44 w 1108"/>
                <a:gd name="T57" fmla="*/ 249 h 966"/>
                <a:gd name="T58" fmla="*/ 72 w 1108"/>
                <a:gd name="T59" fmla="*/ 293 h 966"/>
                <a:gd name="T60" fmla="*/ 110 w 1108"/>
                <a:gd name="T61" fmla="*/ 351 h 966"/>
                <a:gd name="T62" fmla="*/ 179 w 1108"/>
                <a:gd name="T63" fmla="*/ 395 h 966"/>
                <a:gd name="T64" fmla="*/ 244 w 1108"/>
                <a:gd name="T65" fmla="*/ 423 h 966"/>
                <a:gd name="T66" fmla="*/ 269 w 1108"/>
                <a:gd name="T67" fmla="*/ 455 h 966"/>
                <a:gd name="T68" fmla="*/ 294 w 1108"/>
                <a:gd name="T69" fmla="*/ 478 h 966"/>
                <a:gd name="T70" fmla="*/ 320 w 1108"/>
                <a:gd name="T71" fmla="*/ 483 h 966"/>
                <a:gd name="T72" fmla="*/ 345 w 1108"/>
                <a:gd name="T73" fmla="*/ 476 h 966"/>
                <a:gd name="T74" fmla="*/ 361 w 1108"/>
                <a:gd name="T75" fmla="*/ 467 h 966"/>
                <a:gd name="T76" fmla="*/ 368 w 1108"/>
                <a:gd name="T77" fmla="*/ 450 h 966"/>
                <a:gd name="T78" fmla="*/ 369 w 1108"/>
                <a:gd name="T79" fmla="*/ 429 h 9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8"/>
                <a:gd name="T121" fmla="*/ 0 h 966"/>
                <a:gd name="T122" fmla="*/ 1108 w 1108"/>
                <a:gd name="T123" fmla="*/ 966 h 9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8" name="Freeform 91"/>
            <p:cNvSpPr>
              <a:spLocks/>
            </p:cNvSpPr>
            <p:nvPr/>
          </p:nvSpPr>
          <p:spPr bwMode="auto">
            <a:xfrm>
              <a:off x="4400" y="2306"/>
              <a:ext cx="345" cy="450"/>
            </a:xfrm>
            <a:custGeom>
              <a:avLst/>
              <a:gdLst>
                <a:gd name="T0" fmla="*/ 341 w 1035"/>
                <a:gd name="T1" fmla="*/ 381 h 901"/>
                <a:gd name="T2" fmla="*/ 332 w 1035"/>
                <a:gd name="T3" fmla="*/ 365 h 901"/>
                <a:gd name="T4" fmla="*/ 322 w 1035"/>
                <a:gd name="T5" fmla="*/ 350 h 901"/>
                <a:gd name="T6" fmla="*/ 311 w 1035"/>
                <a:gd name="T7" fmla="*/ 336 h 901"/>
                <a:gd name="T8" fmla="*/ 303 w 1035"/>
                <a:gd name="T9" fmla="*/ 319 h 901"/>
                <a:gd name="T10" fmla="*/ 298 w 1035"/>
                <a:gd name="T11" fmla="*/ 300 h 901"/>
                <a:gd name="T12" fmla="*/ 293 w 1035"/>
                <a:gd name="T13" fmla="*/ 281 h 901"/>
                <a:gd name="T14" fmla="*/ 288 w 1035"/>
                <a:gd name="T15" fmla="*/ 262 h 901"/>
                <a:gd name="T16" fmla="*/ 277 w 1035"/>
                <a:gd name="T17" fmla="*/ 242 h 901"/>
                <a:gd name="T18" fmla="*/ 262 w 1035"/>
                <a:gd name="T19" fmla="*/ 224 h 901"/>
                <a:gd name="T20" fmla="*/ 246 w 1035"/>
                <a:gd name="T21" fmla="*/ 208 h 901"/>
                <a:gd name="T22" fmla="*/ 230 w 1035"/>
                <a:gd name="T23" fmla="*/ 195 h 901"/>
                <a:gd name="T24" fmla="*/ 223 w 1035"/>
                <a:gd name="T25" fmla="*/ 186 h 901"/>
                <a:gd name="T26" fmla="*/ 227 w 1035"/>
                <a:gd name="T27" fmla="*/ 175 h 901"/>
                <a:gd name="T28" fmla="*/ 232 w 1035"/>
                <a:gd name="T29" fmla="*/ 161 h 901"/>
                <a:gd name="T30" fmla="*/ 236 w 1035"/>
                <a:gd name="T31" fmla="*/ 149 h 901"/>
                <a:gd name="T32" fmla="*/ 238 w 1035"/>
                <a:gd name="T33" fmla="*/ 127 h 901"/>
                <a:gd name="T34" fmla="*/ 230 w 1035"/>
                <a:gd name="T35" fmla="*/ 90 h 901"/>
                <a:gd name="T36" fmla="*/ 217 w 1035"/>
                <a:gd name="T37" fmla="*/ 52 h 901"/>
                <a:gd name="T38" fmla="*/ 203 w 1035"/>
                <a:gd name="T39" fmla="*/ 17 h 901"/>
                <a:gd name="T40" fmla="*/ 174 w 1035"/>
                <a:gd name="T41" fmla="*/ 14 h 901"/>
                <a:gd name="T42" fmla="*/ 125 w 1035"/>
                <a:gd name="T43" fmla="*/ 45 h 901"/>
                <a:gd name="T44" fmla="*/ 76 w 1035"/>
                <a:gd name="T45" fmla="*/ 82 h 901"/>
                <a:gd name="T46" fmla="*/ 31 w 1035"/>
                <a:gd name="T47" fmla="*/ 131 h 901"/>
                <a:gd name="T48" fmla="*/ 4 w 1035"/>
                <a:gd name="T49" fmla="*/ 185 h 901"/>
                <a:gd name="T50" fmla="*/ 0 w 1035"/>
                <a:gd name="T51" fmla="*/ 210 h 901"/>
                <a:gd name="T52" fmla="*/ 6 w 1035"/>
                <a:gd name="T53" fmla="*/ 220 h 901"/>
                <a:gd name="T54" fmla="*/ 19 w 1035"/>
                <a:gd name="T55" fmla="*/ 224 h 901"/>
                <a:gd name="T56" fmla="*/ 41 w 1035"/>
                <a:gd name="T57" fmla="*/ 232 h 901"/>
                <a:gd name="T58" fmla="*/ 67 w 1035"/>
                <a:gd name="T59" fmla="*/ 273 h 901"/>
                <a:gd name="T60" fmla="*/ 103 w 1035"/>
                <a:gd name="T61" fmla="*/ 327 h 901"/>
                <a:gd name="T62" fmla="*/ 168 w 1035"/>
                <a:gd name="T63" fmla="*/ 368 h 901"/>
                <a:gd name="T64" fmla="*/ 228 w 1035"/>
                <a:gd name="T65" fmla="*/ 393 h 901"/>
                <a:gd name="T66" fmla="*/ 251 w 1035"/>
                <a:gd name="T67" fmla="*/ 424 h 901"/>
                <a:gd name="T68" fmla="*/ 275 w 1035"/>
                <a:gd name="T69" fmla="*/ 445 h 901"/>
                <a:gd name="T70" fmla="*/ 299 w 1035"/>
                <a:gd name="T71" fmla="*/ 450 h 901"/>
                <a:gd name="T72" fmla="*/ 322 w 1035"/>
                <a:gd name="T73" fmla="*/ 444 h 901"/>
                <a:gd name="T74" fmla="*/ 337 w 1035"/>
                <a:gd name="T75" fmla="*/ 434 h 901"/>
                <a:gd name="T76" fmla="*/ 344 w 1035"/>
                <a:gd name="T77" fmla="*/ 419 h 901"/>
                <a:gd name="T78" fmla="*/ 345 w 1035"/>
                <a:gd name="T79" fmla="*/ 400 h 9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35"/>
                <a:gd name="T121" fmla="*/ 0 h 901"/>
                <a:gd name="T122" fmla="*/ 1035 w 1035"/>
                <a:gd name="T123" fmla="*/ 901 h 9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9" name="Freeform 92"/>
            <p:cNvSpPr>
              <a:spLocks/>
            </p:cNvSpPr>
            <p:nvPr/>
          </p:nvSpPr>
          <p:spPr bwMode="auto">
            <a:xfrm>
              <a:off x="4412" y="2322"/>
              <a:ext cx="320" cy="419"/>
            </a:xfrm>
            <a:custGeom>
              <a:avLst/>
              <a:gdLst>
                <a:gd name="T0" fmla="*/ 316 w 960"/>
                <a:gd name="T1" fmla="*/ 355 h 837"/>
                <a:gd name="T2" fmla="*/ 308 w 960"/>
                <a:gd name="T3" fmla="*/ 340 h 837"/>
                <a:gd name="T4" fmla="*/ 298 w 960"/>
                <a:gd name="T5" fmla="*/ 326 h 837"/>
                <a:gd name="T6" fmla="*/ 288 w 960"/>
                <a:gd name="T7" fmla="*/ 313 h 837"/>
                <a:gd name="T8" fmla="*/ 280 w 960"/>
                <a:gd name="T9" fmla="*/ 297 h 837"/>
                <a:gd name="T10" fmla="*/ 276 w 960"/>
                <a:gd name="T11" fmla="*/ 280 h 837"/>
                <a:gd name="T12" fmla="*/ 271 w 960"/>
                <a:gd name="T13" fmla="*/ 262 h 837"/>
                <a:gd name="T14" fmla="*/ 266 w 960"/>
                <a:gd name="T15" fmla="*/ 245 h 837"/>
                <a:gd name="T16" fmla="*/ 257 w 960"/>
                <a:gd name="T17" fmla="*/ 226 h 837"/>
                <a:gd name="T18" fmla="*/ 242 w 960"/>
                <a:gd name="T19" fmla="*/ 209 h 837"/>
                <a:gd name="T20" fmla="*/ 228 w 960"/>
                <a:gd name="T21" fmla="*/ 194 h 837"/>
                <a:gd name="T22" fmla="*/ 213 w 960"/>
                <a:gd name="T23" fmla="*/ 183 h 837"/>
                <a:gd name="T24" fmla="*/ 207 w 960"/>
                <a:gd name="T25" fmla="*/ 174 h 837"/>
                <a:gd name="T26" fmla="*/ 210 w 960"/>
                <a:gd name="T27" fmla="*/ 164 h 837"/>
                <a:gd name="T28" fmla="*/ 215 w 960"/>
                <a:gd name="T29" fmla="*/ 151 h 837"/>
                <a:gd name="T30" fmla="*/ 218 w 960"/>
                <a:gd name="T31" fmla="*/ 140 h 837"/>
                <a:gd name="T32" fmla="*/ 220 w 960"/>
                <a:gd name="T33" fmla="*/ 119 h 837"/>
                <a:gd name="T34" fmla="*/ 215 w 960"/>
                <a:gd name="T35" fmla="*/ 85 h 837"/>
                <a:gd name="T36" fmla="*/ 203 w 960"/>
                <a:gd name="T37" fmla="*/ 50 h 837"/>
                <a:gd name="T38" fmla="*/ 190 w 960"/>
                <a:gd name="T39" fmla="*/ 16 h 837"/>
                <a:gd name="T40" fmla="*/ 163 w 960"/>
                <a:gd name="T41" fmla="*/ 13 h 837"/>
                <a:gd name="T42" fmla="*/ 118 w 960"/>
                <a:gd name="T43" fmla="*/ 42 h 837"/>
                <a:gd name="T44" fmla="*/ 72 w 960"/>
                <a:gd name="T45" fmla="*/ 77 h 837"/>
                <a:gd name="T46" fmla="*/ 29 w 960"/>
                <a:gd name="T47" fmla="*/ 123 h 837"/>
                <a:gd name="T48" fmla="*/ 4 w 960"/>
                <a:gd name="T49" fmla="*/ 173 h 837"/>
                <a:gd name="T50" fmla="*/ 0 w 960"/>
                <a:gd name="T51" fmla="*/ 196 h 837"/>
                <a:gd name="T52" fmla="*/ 6 w 960"/>
                <a:gd name="T53" fmla="*/ 205 h 837"/>
                <a:gd name="T54" fmla="*/ 18 w 960"/>
                <a:gd name="T55" fmla="*/ 208 h 837"/>
                <a:gd name="T56" fmla="*/ 39 w 960"/>
                <a:gd name="T57" fmla="*/ 217 h 837"/>
                <a:gd name="T58" fmla="*/ 63 w 960"/>
                <a:gd name="T59" fmla="*/ 254 h 837"/>
                <a:gd name="T60" fmla="*/ 96 w 960"/>
                <a:gd name="T61" fmla="*/ 304 h 837"/>
                <a:gd name="T62" fmla="*/ 155 w 960"/>
                <a:gd name="T63" fmla="*/ 343 h 837"/>
                <a:gd name="T64" fmla="*/ 211 w 960"/>
                <a:gd name="T65" fmla="*/ 366 h 837"/>
                <a:gd name="T66" fmla="*/ 232 w 960"/>
                <a:gd name="T67" fmla="*/ 395 h 837"/>
                <a:gd name="T68" fmla="*/ 255 w 960"/>
                <a:gd name="T69" fmla="*/ 414 h 837"/>
                <a:gd name="T70" fmla="*/ 277 w 960"/>
                <a:gd name="T71" fmla="*/ 418 h 837"/>
                <a:gd name="T72" fmla="*/ 299 w 960"/>
                <a:gd name="T73" fmla="*/ 412 h 837"/>
                <a:gd name="T74" fmla="*/ 312 w 960"/>
                <a:gd name="T75" fmla="*/ 405 h 837"/>
                <a:gd name="T76" fmla="*/ 319 w 960"/>
                <a:gd name="T77" fmla="*/ 390 h 837"/>
                <a:gd name="T78" fmla="*/ 320 w 960"/>
                <a:gd name="T79" fmla="*/ 372 h 8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0"/>
                <a:gd name="T121" fmla="*/ 0 h 837"/>
                <a:gd name="T122" fmla="*/ 960 w 960"/>
                <a:gd name="T123" fmla="*/ 837 h 8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0" name="Freeform 93"/>
            <p:cNvSpPr>
              <a:spLocks/>
            </p:cNvSpPr>
            <p:nvPr/>
          </p:nvSpPr>
          <p:spPr bwMode="auto">
            <a:xfrm>
              <a:off x="4537" y="2427"/>
              <a:ext cx="105" cy="56"/>
            </a:xfrm>
            <a:custGeom>
              <a:avLst/>
              <a:gdLst>
                <a:gd name="T0" fmla="*/ 73 w 316"/>
                <a:gd name="T1" fmla="*/ 37 h 114"/>
                <a:gd name="T2" fmla="*/ 64 w 316"/>
                <a:gd name="T3" fmla="*/ 27 h 114"/>
                <a:gd name="T4" fmla="*/ 55 w 316"/>
                <a:gd name="T5" fmla="*/ 19 h 114"/>
                <a:gd name="T6" fmla="*/ 47 w 316"/>
                <a:gd name="T7" fmla="*/ 12 h 114"/>
                <a:gd name="T8" fmla="*/ 38 w 316"/>
                <a:gd name="T9" fmla="*/ 6 h 114"/>
                <a:gd name="T10" fmla="*/ 29 w 316"/>
                <a:gd name="T11" fmla="*/ 2 h 114"/>
                <a:gd name="T12" fmla="*/ 19 w 316"/>
                <a:gd name="T13" fmla="*/ 1 h 114"/>
                <a:gd name="T14" fmla="*/ 9 w 316"/>
                <a:gd name="T15" fmla="*/ 0 h 114"/>
                <a:gd name="T16" fmla="*/ 0 w 316"/>
                <a:gd name="T17" fmla="*/ 2 h 114"/>
                <a:gd name="T18" fmla="*/ 11 w 316"/>
                <a:gd name="T19" fmla="*/ 2 h 114"/>
                <a:gd name="T20" fmla="*/ 21 w 316"/>
                <a:gd name="T21" fmla="*/ 4 h 114"/>
                <a:gd name="T22" fmla="*/ 31 w 316"/>
                <a:gd name="T23" fmla="*/ 8 h 114"/>
                <a:gd name="T24" fmla="*/ 40 w 316"/>
                <a:gd name="T25" fmla="*/ 13 h 114"/>
                <a:gd name="T26" fmla="*/ 48 w 316"/>
                <a:gd name="T27" fmla="*/ 18 h 114"/>
                <a:gd name="T28" fmla="*/ 56 w 316"/>
                <a:gd name="T29" fmla="*/ 25 h 114"/>
                <a:gd name="T30" fmla="*/ 63 w 316"/>
                <a:gd name="T31" fmla="*/ 33 h 114"/>
                <a:gd name="T32" fmla="*/ 70 w 316"/>
                <a:gd name="T33" fmla="*/ 42 h 114"/>
                <a:gd name="T34" fmla="*/ 73 w 316"/>
                <a:gd name="T35" fmla="*/ 44 h 114"/>
                <a:gd name="T36" fmla="*/ 76 w 316"/>
                <a:gd name="T37" fmla="*/ 46 h 114"/>
                <a:gd name="T38" fmla="*/ 80 w 316"/>
                <a:gd name="T39" fmla="*/ 48 h 114"/>
                <a:gd name="T40" fmla="*/ 84 w 316"/>
                <a:gd name="T41" fmla="*/ 50 h 114"/>
                <a:gd name="T42" fmla="*/ 88 w 316"/>
                <a:gd name="T43" fmla="*/ 52 h 114"/>
                <a:gd name="T44" fmla="*/ 92 w 316"/>
                <a:gd name="T45" fmla="*/ 53 h 114"/>
                <a:gd name="T46" fmla="*/ 97 w 316"/>
                <a:gd name="T47" fmla="*/ 54 h 114"/>
                <a:gd name="T48" fmla="*/ 102 w 316"/>
                <a:gd name="T49" fmla="*/ 56 h 114"/>
                <a:gd name="T50" fmla="*/ 104 w 316"/>
                <a:gd name="T51" fmla="*/ 53 h 114"/>
                <a:gd name="T52" fmla="*/ 105 w 316"/>
                <a:gd name="T53" fmla="*/ 50 h 114"/>
                <a:gd name="T54" fmla="*/ 100 w 316"/>
                <a:gd name="T55" fmla="*/ 50 h 114"/>
                <a:gd name="T56" fmla="*/ 96 w 316"/>
                <a:gd name="T57" fmla="*/ 49 h 114"/>
                <a:gd name="T58" fmla="*/ 92 w 316"/>
                <a:gd name="T59" fmla="*/ 48 h 114"/>
                <a:gd name="T60" fmla="*/ 88 w 316"/>
                <a:gd name="T61" fmla="*/ 46 h 114"/>
                <a:gd name="T62" fmla="*/ 83 w 316"/>
                <a:gd name="T63" fmla="*/ 44 h 114"/>
                <a:gd name="T64" fmla="*/ 80 w 316"/>
                <a:gd name="T65" fmla="*/ 42 h 114"/>
                <a:gd name="T66" fmla="*/ 76 w 316"/>
                <a:gd name="T67" fmla="*/ 40 h 114"/>
                <a:gd name="T68" fmla="*/ 73 w 316"/>
                <a:gd name="T69" fmla="*/ 3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114"/>
                <a:gd name="T107" fmla="*/ 316 w 316"/>
                <a:gd name="T108" fmla="*/ 114 h 11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1" name="Freeform 94"/>
            <p:cNvSpPr>
              <a:spLocks/>
            </p:cNvSpPr>
            <p:nvPr/>
          </p:nvSpPr>
          <p:spPr bwMode="auto">
            <a:xfrm>
              <a:off x="4653" y="2645"/>
              <a:ext cx="106" cy="173"/>
            </a:xfrm>
            <a:custGeom>
              <a:avLst/>
              <a:gdLst>
                <a:gd name="T0" fmla="*/ 106 w 318"/>
                <a:gd name="T1" fmla="*/ 170 h 346"/>
                <a:gd name="T2" fmla="*/ 93 w 318"/>
                <a:gd name="T3" fmla="*/ 138 h 346"/>
                <a:gd name="T4" fmla="*/ 80 w 318"/>
                <a:gd name="T5" fmla="*/ 112 h 346"/>
                <a:gd name="T6" fmla="*/ 67 w 318"/>
                <a:gd name="T7" fmla="*/ 89 h 346"/>
                <a:gd name="T8" fmla="*/ 54 w 318"/>
                <a:gd name="T9" fmla="*/ 70 h 346"/>
                <a:gd name="T10" fmla="*/ 40 w 318"/>
                <a:gd name="T11" fmla="*/ 50 h 346"/>
                <a:gd name="T12" fmla="*/ 27 w 318"/>
                <a:gd name="T13" fmla="*/ 34 h 346"/>
                <a:gd name="T14" fmla="*/ 13 w 318"/>
                <a:gd name="T15" fmla="*/ 17 h 346"/>
                <a:gd name="T16" fmla="*/ 0 w 318"/>
                <a:gd name="T17" fmla="*/ 0 h 346"/>
                <a:gd name="T18" fmla="*/ 13 w 318"/>
                <a:gd name="T19" fmla="*/ 18 h 346"/>
                <a:gd name="T20" fmla="*/ 26 w 318"/>
                <a:gd name="T21" fmla="*/ 37 h 346"/>
                <a:gd name="T22" fmla="*/ 39 w 318"/>
                <a:gd name="T23" fmla="*/ 54 h 346"/>
                <a:gd name="T24" fmla="*/ 52 w 318"/>
                <a:gd name="T25" fmla="*/ 75 h 346"/>
                <a:gd name="T26" fmla="*/ 64 w 318"/>
                <a:gd name="T27" fmla="*/ 94 h 346"/>
                <a:gd name="T28" fmla="*/ 77 w 318"/>
                <a:gd name="T29" fmla="*/ 118 h 346"/>
                <a:gd name="T30" fmla="*/ 89 w 318"/>
                <a:gd name="T31" fmla="*/ 144 h 346"/>
                <a:gd name="T32" fmla="*/ 101 w 318"/>
                <a:gd name="T33" fmla="*/ 173 h 346"/>
                <a:gd name="T34" fmla="*/ 103 w 318"/>
                <a:gd name="T35" fmla="*/ 172 h 346"/>
                <a:gd name="T36" fmla="*/ 106 w 318"/>
                <a:gd name="T37" fmla="*/ 170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8"/>
                <a:gd name="T58" fmla="*/ 0 h 346"/>
                <a:gd name="T59" fmla="*/ 318 w 318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2" name="Freeform 95"/>
            <p:cNvSpPr>
              <a:spLocks/>
            </p:cNvSpPr>
            <p:nvPr/>
          </p:nvSpPr>
          <p:spPr bwMode="auto">
            <a:xfrm>
              <a:off x="4690" y="2597"/>
              <a:ext cx="59" cy="69"/>
            </a:xfrm>
            <a:custGeom>
              <a:avLst/>
              <a:gdLst>
                <a:gd name="T0" fmla="*/ 58 w 179"/>
                <a:gd name="T1" fmla="*/ 62 h 138"/>
                <a:gd name="T2" fmla="*/ 50 w 179"/>
                <a:gd name="T3" fmla="*/ 54 h 138"/>
                <a:gd name="T4" fmla="*/ 43 w 179"/>
                <a:gd name="T5" fmla="*/ 46 h 138"/>
                <a:gd name="T6" fmla="*/ 36 w 179"/>
                <a:gd name="T7" fmla="*/ 38 h 138"/>
                <a:gd name="T8" fmla="*/ 29 w 179"/>
                <a:gd name="T9" fmla="*/ 30 h 138"/>
                <a:gd name="T10" fmla="*/ 21 w 179"/>
                <a:gd name="T11" fmla="*/ 23 h 138"/>
                <a:gd name="T12" fmla="*/ 14 w 179"/>
                <a:gd name="T13" fmla="*/ 15 h 138"/>
                <a:gd name="T14" fmla="*/ 7 w 179"/>
                <a:gd name="T15" fmla="*/ 7 h 138"/>
                <a:gd name="T16" fmla="*/ 0 w 179"/>
                <a:gd name="T17" fmla="*/ 0 h 138"/>
                <a:gd name="T18" fmla="*/ 7 w 179"/>
                <a:gd name="T19" fmla="*/ 9 h 138"/>
                <a:gd name="T20" fmla="*/ 14 w 179"/>
                <a:gd name="T21" fmla="*/ 17 h 138"/>
                <a:gd name="T22" fmla="*/ 21 w 179"/>
                <a:gd name="T23" fmla="*/ 25 h 138"/>
                <a:gd name="T24" fmla="*/ 29 w 179"/>
                <a:gd name="T25" fmla="*/ 35 h 138"/>
                <a:gd name="T26" fmla="*/ 36 w 179"/>
                <a:gd name="T27" fmla="*/ 43 h 138"/>
                <a:gd name="T28" fmla="*/ 44 w 179"/>
                <a:gd name="T29" fmla="*/ 51 h 138"/>
                <a:gd name="T30" fmla="*/ 51 w 179"/>
                <a:gd name="T31" fmla="*/ 60 h 138"/>
                <a:gd name="T32" fmla="*/ 59 w 179"/>
                <a:gd name="T33" fmla="*/ 69 h 138"/>
                <a:gd name="T34" fmla="*/ 58 w 179"/>
                <a:gd name="T35" fmla="*/ 66 h 138"/>
                <a:gd name="T36" fmla="*/ 58 w 179"/>
                <a:gd name="T37" fmla="*/ 62 h 1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9"/>
                <a:gd name="T58" fmla="*/ 0 h 138"/>
                <a:gd name="T59" fmla="*/ 179 w 179"/>
                <a:gd name="T60" fmla="*/ 138 h 1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3" name="Freeform 96"/>
            <p:cNvSpPr>
              <a:spLocks/>
            </p:cNvSpPr>
            <p:nvPr/>
          </p:nvSpPr>
          <p:spPr bwMode="auto">
            <a:xfrm>
              <a:off x="4911" y="2128"/>
              <a:ext cx="98" cy="143"/>
            </a:xfrm>
            <a:custGeom>
              <a:avLst/>
              <a:gdLst>
                <a:gd name="T0" fmla="*/ 50 w 293"/>
                <a:gd name="T1" fmla="*/ 143 h 287"/>
                <a:gd name="T2" fmla="*/ 33 w 293"/>
                <a:gd name="T3" fmla="*/ 132 h 287"/>
                <a:gd name="T4" fmla="*/ 22 w 293"/>
                <a:gd name="T5" fmla="*/ 119 h 287"/>
                <a:gd name="T6" fmla="*/ 13 w 293"/>
                <a:gd name="T7" fmla="*/ 103 h 287"/>
                <a:gd name="T8" fmla="*/ 7 w 293"/>
                <a:gd name="T9" fmla="*/ 85 h 287"/>
                <a:gd name="T10" fmla="*/ 3 w 293"/>
                <a:gd name="T11" fmla="*/ 65 h 287"/>
                <a:gd name="T12" fmla="*/ 1 w 293"/>
                <a:gd name="T13" fmla="*/ 44 h 287"/>
                <a:gd name="T14" fmla="*/ 0 w 293"/>
                <a:gd name="T15" fmla="*/ 22 h 287"/>
                <a:gd name="T16" fmla="*/ 0 w 293"/>
                <a:gd name="T17" fmla="*/ 0 h 287"/>
                <a:gd name="T18" fmla="*/ 1 w 293"/>
                <a:gd name="T19" fmla="*/ 18 h 287"/>
                <a:gd name="T20" fmla="*/ 3 w 293"/>
                <a:gd name="T21" fmla="*/ 36 h 287"/>
                <a:gd name="T22" fmla="*/ 6 w 293"/>
                <a:gd name="T23" fmla="*/ 51 h 287"/>
                <a:gd name="T24" fmla="*/ 11 w 293"/>
                <a:gd name="T25" fmla="*/ 66 h 287"/>
                <a:gd name="T26" fmla="*/ 17 w 293"/>
                <a:gd name="T27" fmla="*/ 77 h 287"/>
                <a:gd name="T28" fmla="*/ 25 w 293"/>
                <a:gd name="T29" fmla="*/ 86 h 287"/>
                <a:gd name="T30" fmla="*/ 35 w 293"/>
                <a:gd name="T31" fmla="*/ 92 h 287"/>
                <a:gd name="T32" fmla="*/ 47 w 293"/>
                <a:gd name="T33" fmla="*/ 96 h 287"/>
                <a:gd name="T34" fmla="*/ 56 w 293"/>
                <a:gd name="T35" fmla="*/ 85 h 287"/>
                <a:gd name="T36" fmla="*/ 61 w 293"/>
                <a:gd name="T37" fmla="*/ 72 h 287"/>
                <a:gd name="T38" fmla="*/ 64 w 293"/>
                <a:gd name="T39" fmla="*/ 58 h 287"/>
                <a:gd name="T40" fmla="*/ 67 w 293"/>
                <a:gd name="T41" fmla="*/ 44 h 287"/>
                <a:gd name="T42" fmla="*/ 69 w 293"/>
                <a:gd name="T43" fmla="*/ 30 h 287"/>
                <a:gd name="T44" fmla="*/ 75 w 293"/>
                <a:gd name="T45" fmla="*/ 19 h 287"/>
                <a:gd name="T46" fmla="*/ 83 w 293"/>
                <a:gd name="T47" fmla="*/ 12 h 287"/>
                <a:gd name="T48" fmla="*/ 98 w 293"/>
                <a:gd name="T49" fmla="*/ 11 h 287"/>
                <a:gd name="T50" fmla="*/ 94 w 293"/>
                <a:gd name="T51" fmla="*/ 16 h 287"/>
                <a:gd name="T52" fmla="*/ 91 w 293"/>
                <a:gd name="T53" fmla="*/ 21 h 287"/>
                <a:gd name="T54" fmla="*/ 88 w 293"/>
                <a:gd name="T55" fmla="*/ 27 h 287"/>
                <a:gd name="T56" fmla="*/ 85 w 293"/>
                <a:gd name="T57" fmla="*/ 33 h 287"/>
                <a:gd name="T58" fmla="*/ 81 w 293"/>
                <a:gd name="T59" fmla="*/ 48 h 287"/>
                <a:gd name="T60" fmla="*/ 79 w 293"/>
                <a:gd name="T61" fmla="*/ 64 h 287"/>
                <a:gd name="T62" fmla="*/ 77 w 293"/>
                <a:gd name="T63" fmla="*/ 81 h 287"/>
                <a:gd name="T64" fmla="*/ 75 w 293"/>
                <a:gd name="T65" fmla="*/ 98 h 287"/>
                <a:gd name="T66" fmla="*/ 72 w 293"/>
                <a:gd name="T67" fmla="*/ 113 h 287"/>
                <a:gd name="T68" fmla="*/ 67 w 293"/>
                <a:gd name="T69" fmla="*/ 127 h 287"/>
                <a:gd name="T70" fmla="*/ 59 w 293"/>
                <a:gd name="T71" fmla="*/ 137 h 287"/>
                <a:gd name="T72" fmla="*/ 50 w 293"/>
                <a:gd name="T73" fmla="*/ 14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287"/>
                <a:gd name="T113" fmla="*/ 293 w 293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4" name="Freeform 97"/>
            <p:cNvSpPr>
              <a:spLocks/>
            </p:cNvSpPr>
            <p:nvPr/>
          </p:nvSpPr>
          <p:spPr bwMode="auto">
            <a:xfrm>
              <a:off x="4914" y="2139"/>
              <a:ext cx="93" cy="124"/>
            </a:xfrm>
            <a:custGeom>
              <a:avLst/>
              <a:gdLst>
                <a:gd name="T0" fmla="*/ 47 w 281"/>
                <a:gd name="T1" fmla="*/ 124 h 247"/>
                <a:gd name="T2" fmla="*/ 32 w 281"/>
                <a:gd name="T3" fmla="*/ 114 h 247"/>
                <a:gd name="T4" fmla="*/ 22 w 281"/>
                <a:gd name="T5" fmla="*/ 103 h 247"/>
                <a:gd name="T6" fmla="*/ 14 w 281"/>
                <a:gd name="T7" fmla="*/ 90 h 247"/>
                <a:gd name="T8" fmla="*/ 8 w 281"/>
                <a:gd name="T9" fmla="*/ 76 h 247"/>
                <a:gd name="T10" fmla="*/ 4 w 281"/>
                <a:gd name="T11" fmla="*/ 60 h 247"/>
                <a:gd name="T12" fmla="*/ 1 w 281"/>
                <a:gd name="T13" fmla="*/ 43 h 247"/>
                <a:gd name="T14" fmla="*/ 0 w 281"/>
                <a:gd name="T15" fmla="*/ 24 h 247"/>
                <a:gd name="T16" fmla="*/ 0 w 281"/>
                <a:gd name="T17" fmla="*/ 7 h 247"/>
                <a:gd name="T18" fmla="*/ 0 w 281"/>
                <a:gd name="T19" fmla="*/ 22 h 247"/>
                <a:gd name="T20" fmla="*/ 3 w 281"/>
                <a:gd name="T21" fmla="*/ 36 h 247"/>
                <a:gd name="T22" fmla="*/ 6 w 281"/>
                <a:gd name="T23" fmla="*/ 48 h 247"/>
                <a:gd name="T24" fmla="*/ 11 w 281"/>
                <a:gd name="T25" fmla="*/ 60 h 247"/>
                <a:gd name="T26" fmla="*/ 17 w 281"/>
                <a:gd name="T27" fmla="*/ 69 h 247"/>
                <a:gd name="T28" fmla="*/ 24 w 281"/>
                <a:gd name="T29" fmla="*/ 77 h 247"/>
                <a:gd name="T30" fmla="*/ 33 w 281"/>
                <a:gd name="T31" fmla="*/ 81 h 247"/>
                <a:gd name="T32" fmla="*/ 45 w 281"/>
                <a:gd name="T33" fmla="*/ 84 h 247"/>
                <a:gd name="T34" fmla="*/ 52 w 281"/>
                <a:gd name="T35" fmla="*/ 75 h 247"/>
                <a:gd name="T36" fmla="*/ 57 w 281"/>
                <a:gd name="T37" fmla="*/ 63 h 247"/>
                <a:gd name="T38" fmla="*/ 61 w 281"/>
                <a:gd name="T39" fmla="*/ 48 h 247"/>
                <a:gd name="T40" fmla="*/ 64 w 281"/>
                <a:gd name="T41" fmla="*/ 34 h 247"/>
                <a:gd name="T42" fmla="*/ 66 w 281"/>
                <a:gd name="T43" fmla="*/ 20 h 247"/>
                <a:gd name="T44" fmla="*/ 72 w 281"/>
                <a:gd name="T45" fmla="*/ 9 h 247"/>
                <a:gd name="T46" fmla="*/ 80 w 281"/>
                <a:gd name="T47" fmla="*/ 1 h 247"/>
                <a:gd name="T48" fmla="*/ 93 w 281"/>
                <a:gd name="T49" fmla="*/ 0 h 247"/>
                <a:gd name="T50" fmla="*/ 90 w 281"/>
                <a:gd name="T51" fmla="*/ 5 h 247"/>
                <a:gd name="T52" fmla="*/ 86 w 281"/>
                <a:gd name="T53" fmla="*/ 10 h 247"/>
                <a:gd name="T54" fmla="*/ 83 w 281"/>
                <a:gd name="T55" fmla="*/ 15 h 247"/>
                <a:gd name="T56" fmla="*/ 81 w 281"/>
                <a:gd name="T57" fmla="*/ 20 h 247"/>
                <a:gd name="T58" fmla="*/ 77 w 281"/>
                <a:gd name="T59" fmla="*/ 33 h 247"/>
                <a:gd name="T60" fmla="*/ 75 w 281"/>
                <a:gd name="T61" fmla="*/ 48 h 247"/>
                <a:gd name="T62" fmla="*/ 73 w 281"/>
                <a:gd name="T63" fmla="*/ 63 h 247"/>
                <a:gd name="T64" fmla="*/ 71 w 281"/>
                <a:gd name="T65" fmla="*/ 80 h 247"/>
                <a:gd name="T66" fmla="*/ 67 w 281"/>
                <a:gd name="T67" fmla="*/ 94 h 247"/>
                <a:gd name="T68" fmla="*/ 63 w 281"/>
                <a:gd name="T69" fmla="*/ 107 h 247"/>
                <a:gd name="T70" fmla="*/ 56 w 281"/>
                <a:gd name="T71" fmla="*/ 117 h 247"/>
                <a:gd name="T72" fmla="*/ 47 w 281"/>
                <a:gd name="T73" fmla="*/ 124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1"/>
                <a:gd name="T112" fmla="*/ 0 h 247"/>
                <a:gd name="T113" fmla="*/ 281 w 281"/>
                <a:gd name="T114" fmla="*/ 247 h 2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5" name="Freeform 98"/>
            <p:cNvSpPr>
              <a:spLocks/>
            </p:cNvSpPr>
            <p:nvPr/>
          </p:nvSpPr>
          <p:spPr bwMode="auto">
            <a:xfrm>
              <a:off x="4916" y="2141"/>
              <a:ext cx="89" cy="113"/>
            </a:xfrm>
            <a:custGeom>
              <a:avLst/>
              <a:gdLst>
                <a:gd name="T0" fmla="*/ 45 w 266"/>
                <a:gd name="T1" fmla="*/ 113 h 228"/>
                <a:gd name="T2" fmla="*/ 32 w 266"/>
                <a:gd name="T3" fmla="*/ 106 h 228"/>
                <a:gd name="T4" fmla="*/ 22 w 266"/>
                <a:gd name="T5" fmla="*/ 97 h 228"/>
                <a:gd name="T6" fmla="*/ 14 w 266"/>
                <a:gd name="T7" fmla="*/ 88 h 228"/>
                <a:gd name="T8" fmla="*/ 9 w 266"/>
                <a:gd name="T9" fmla="*/ 76 h 228"/>
                <a:gd name="T10" fmla="*/ 5 w 266"/>
                <a:gd name="T11" fmla="*/ 64 h 228"/>
                <a:gd name="T12" fmla="*/ 2 w 266"/>
                <a:gd name="T13" fmla="*/ 52 h 228"/>
                <a:gd name="T14" fmla="*/ 0 w 266"/>
                <a:gd name="T15" fmla="*/ 37 h 228"/>
                <a:gd name="T16" fmla="*/ 0 w 266"/>
                <a:gd name="T17" fmla="*/ 23 h 228"/>
                <a:gd name="T18" fmla="*/ 1 w 266"/>
                <a:gd name="T19" fmla="*/ 35 h 228"/>
                <a:gd name="T20" fmla="*/ 3 w 266"/>
                <a:gd name="T21" fmla="*/ 46 h 228"/>
                <a:gd name="T22" fmla="*/ 7 w 266"/>
                <a:gd name="T23" fmla="*/ 55 h 228"/>
                <a:gd name="T24" fmla="*/ 12 w 266"/>
                <a:gd name="T25" fmla="*/ 63 h 228"/>
                <a:gd name="T26" fmla="*/ 18 w 266"/>
                <a:gd name="T27" fmla="*/ 70 h 228"/>
                <a:gd name="T28" fmla="*/ 25 w 266"/>
                <a:gd name="T29" fmla="*/ 76 h 228"/>
                <a:gd name="T30" fmla="*/ 33 w 266"/>
                <a:gd name="T31" fmla="*/ 80 h 228"/>
                <a:gd name="T32" fmla="*/ 43 w 266"/>
                <a:gd name="T33" fmla="*/ 82 h 228"/>
                <a:gd name="T34" fmla="*/ 50 w 266"/>
                <a:gd name="T35" fmla="*/ 73 h 228"/>
                <a:gd name="T36" fmla="*/ 55 w 266"/>
                <a:gd name="T37" fmla="*/ 62 h 228"/>
                <a:gd name="T38" fmla="*/ 58 w 266"/>
                <a:gd name="T39" fmla="*/ 49 h 228"/>
                <a:gd name="T40" fmla="*/ 61 w 266"/>
                <a:gd name="T41" fmla="*/ 35 h 228"/>
                <a:gd name="T42" fmla="*/ 65 w 266"/>
                <a:gd name="T43" fmla="*/ 21 h 228"/>
                <a:gd name="T44" fmla="*/ 70 w 266"/>
                <a:gd name="T45" fmla="*/ 10 h 228"/>
                <a:gd name="T46" fmla="*/ 78 w 266"/>
                <a:gd name="T47" fmla="*/ 2 h 228"/>
                <a:gd name="T48" fmla="*/ 89 w 266"/>
                <a:gd name="T49" fmla="*/ 0 h 228"/>
                <a:gd name="T50" fmla="*/ 86 w 266"/>
                <a:gd name="T51" fmla="*/ 3 h 228"/>
                <a:gd name="T52" fmla="*/ 84 w 266"/>
                <a:gd name="T53" fmla="*/ 9 h 228"/>
                <a:gd name="T54" fmla="*/ 81 w 266"/>
                <a:gd name="T55" fmla="*/ 14 h 228"/>
                <a:gd name="T56" fmla="*/ 79 w 266"/>
                <a:gd name="T57" fmla="*/ 18 h 228"/>
                <a:gd name="T58" fmla="*/ 76 w 266"/>
                <a:gd name="T59" fmla="*/ 29 h 228"/>
                <a:gd name="T60" fmla="*/ 73 w 266"/>
                <a:gd name="T61" fmla="*/ 42 h 228"/>
                <a:gd name="T62" fmla="*/ 70 w 266"/>
                <a:gd name="T63" fmla="*/ 57 h 228"/>
                <a:gd name="T64" fmla="*/ 68 w 266"/>
                <a:gd name="T65" fmla="*/ 71 h 228"/>
                <a:gd name="T66" fmla="*/ 64 w 266"/>
                <a:gd name="T67" fmla="*/ 86 h 228"/>
                <a:gd name="T68" fmla="*/ 60 w 266"/>
                <a:gd name="T69" fmla="*/ 98 h 228"/>
                <a:gd name="T70" fmla="*/ 53 w 266"/>
                <a:gd name="T71" fmla="*/ 107 h 228"/>
                <a:gd name="T72" fmla="*/ 45 w 266"/>
                <a:gd name="T73" fmla="*/ 113 h 2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6"/>
                <a:gd name="T112" fmla="*/ 0 h 228"/>
                <a:gd name="T113" fmla="*/ 266 w 266"/>
                <a:gd name="T114" fmla="*/ 228 h 2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6" name="Freeform 99"/>
            <p:cNvSpPr>
              <a:spLocks/>
            </p:cNvSpPr>
            <p:nvPr/>
          </p:nvSpPr>
          <p:spPr bwMode="auto">
            <a:xfrm>
              <a:off x="4918" y="2142"/>
              <a:ext cx="84" cy="103"/>
            </a:xfrm>
            <a:custGeom>
              <a:avLst/>
              <a:gdLst>
                <a:gd name="T0" fmla="*/ 42 w 252"/>
                <a:gd name="T1" fmla="*/ 103 h 206"/>
                <a:gd name="T2" fmla="*/ 31 w 252"/>
                <a:gd name="T3" fmla="*/ 98 h 206"/>
                <a:gd name="T4" fmla="*/ 23 w 252"/>
                <a:gd name="T5" fmla="*/ 92 h 206"/>
                <a:gd name="T6" fmla="*/ 15 w 252"/>
                <a:gd name="T7" fmla="*/ 85 h 206"/>
                <a:gd name="T8" fmla="*/ 10 w 252"/>
                <a:gd name="T9" fmla="*/ 78 h 206"/>
                <a:gd name="T10" fmla="*/ 5 w 252"/>
                <a:gd name="T11" fmla="*/ 69 h 206"/>
                <a:gd name="T12" fmla="*/ 2 w 252"/>
                <a:gd name="T13" fmla="*/ 60 h 206"/>
                <a:gd name="T14" fmla="*/ 0 w 252"/>
                <a:gd name="T15" fmla="*/ 51 h 206"/>
                <a:gd name="T16" fmla="*/ 0 w 252"/>
                <a:gd name="T17" fmla="*/ 41 h 206"/>
                <a:gd name="T18" fmla="*/ 1 w 252"/>
                <a:gd name="T19" fmla="*/ 49 h 206"/>
                <a:gd name="T20" fmla="*/ 3 w 252"/>
                <a:gd name="T21" fmla="*/ 57 h 206"/>
                <a:gd name="T22" fmla="*/ 7 w 252"/>
                <a:gd name="T23" fmla="*/ 62 h 206"/>
                <a:gd name="T24" fmla="*/ 12 w 252"/>
                <a:gd name="T25" fmla="*/ 69 h 206"/>
                <a:gd name="T26" fmla="*/ 18 w 252"/>
                <a:gd name="T27" fmla="*/ 73 h 206"/>
                <a:gd name="T28" fmla="*/ 25 w 252"/>
                <a:gd name="T29" fmla="*/ 77 h 206"/>
                <a:gd name="T30" fmla="*/ 32 w 252"/>
                <a:gd name="T31" fmla="*/ 79 h 206"/>
                <a:gd name="T32" fmla="*/ 41 w 252"/>
                <a:gd name="T33" fmla="*/ 81 h 206"/>
                <a:gd name="T34" fmla="*/ 47 w 252"/>
                <a:gd name="T35" fmla="*/ 74 h 206"/>
                <a:gd name="T36" fmla="*/ 51 w 252"/>
                <a:gd name="T37" fmla="*/ 63 h 206"/>
                <a:gd name="T38" fmla="*/ 55 w 252"/>
                <a:gd name="T39" fmla="*/ 50 h 206"/>
                <a:gd name="T40" fmla="*/ 58 w 252"/>
                <a:gd name="T41" fmla="*/ 36 h 206"/>
                <a:gd name="T42" fmla="*/ 62 w 252"/>
                <a:gd name="T43" fmla="*/ 22 h 206"/>
                <a:gd name="T44" fmla="*/ 68 w 252"/>
                <a:gd name="T45" fmla="*/ 10 h 206"/>
                <a:gd name="T46" fmla="*/ 74 w 252"/>
                <a:gd name="T47" fmla="*/ 2 h 206"/>
                <a:gd name="T48" fmla="*/ 84 w 252"/>
                <a:gd name="T49" fmla="*/ 0 h 206"/>
                <a:gd name="T50" fmla="*/ 82 w 252"/>
                <a:gd name="T51" fmla="*/ 3 h 206"/>
                <a:gd name="T52" fmla="*/ 79 w 252"/>
                <a:gd name="T53" fmla="*/ 8 h 206"/>
                <a:gd name="T54" fmla="*/ 77 w 252"/>
                <a:gd name="T55" fmla="*/ 13 h 206"/>
                <a:gd name="T56" fmla="*/ 76 w 252"/>
                <a:gd name="T57" fmla="*/ 17 h 206"/>
                <a:gd name="T58" fmla="*/ 73 w 252"/>
                <a:gd name="T59" fmla="*/ 24 h 206"/>
                <a:gd name="T60" fmla="*/ 70 w 252"/>
                <a:gd name="T61" fmla="*/ 36 h 206"/>
                <a:gd name="T62" fmla="*/ 67 w 252"/>
                <a:gd name="T63" fmla="*/ 49 h 206"/>
                <a:gd name="T64" fmla="*/ 64 w 252"/>
                <a:gd name="T65" fmla="*/ 64 h 206"/>
                <a:gd name="T66" fmla="*/ 60 w 252"/>
                <a:gd name="T67" fmla="*/ 77 h 206"/>
                <a:gd name="T68" fmla="*/ 55 w 252"/>
                <a:gd name="T69" fmla="*/ 90 h 206"/>
                <a:gd name="T70" fmla="*/ 49 w 252"/>
                <a:gd name="T71" fmla="*/ 98 h 206"/>
                <a:gd name="T72" fmla="*/ 42 w 252"/>
                <a:gd name="T73" fmla="*/ 103 h 2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2"/>
                <a:gd name="T112" fmla="*/ 0 h 206"/>
                <a:gd name="T113" fmla="*/ 252 w 252"/>
                <a:gd name="T114" fmla="*/ 206 h 2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7" name="Freeform 100"/>
            <p:cNvSpPr>
              <a:spLocks/>
            </p:cNvSpPr>
            <p:nvPr/>
          </p:nvSpPr>
          <p:spPr bwMode="auto">
            <a:xfrm>
              <a:off x="4910" y="2002"/>
              <a:ext cx="97" cy="128"/>
            </a:xfrm>
            <a:custGeom>
              <a:avLst/>
              <a:gdLst>
                <a:gd name="T0" fmla="*/ 0 w 291"/>
                <a:gd name="T1" fmla="*/ 67 h 255"/>
                <a:gd name="T2" fmla="*/ 11 w 291"/>
                <a:gd name="T3" fmla="*/ 71 h 255"/>
                <a:gd name="T4" fmla="*/ 23 w 291"/>
                <a:gd name="T5" fmla="*/ 74 h 255"/>
                <a:gd name="T6" fmla="*/ 34 w 291"/>
                <a:gd name="T7" fmla="*/ 77 h 255"/>
                <a:gd name="T8" fmla="*/ 46 w 291"/>
                <a:gd name="T9" fmla="*/ 82 h 255"/>
                <a:gd name="T10" fmla="*/ 57 w 291"/>
                <a:gd name="T11" fmla="*/ 88 h 255"/>
                <a:gd name="T12" fmla="*/ 70 w 291"/>
                <a:gd name="T13" fmla="*/ 97 h 255"/>
                <a:gd name="T14" fmla="*/ 82 w 291"/>
                <a:gd name="T15" fmla="*/ 110 h 255"/>
                <a:gd name="T16" fmla="*/ 97 w 291"/>
                <a:gd name="T17" fmla="*/ 128 h 255"/>
                <a:gd name="T18" fmla="*/ 96 w 291"/>
                <a:gd name="T19" fmla="*/ 123 h 255"/>
                <a:gd name="T20" fmla="*/ 95 w 291"/>
                <a:gd name="T21" fmla="*/ 119 h 255"/>
                <a:gd name="T22" fmla="*/ 94 w 291"/>
                <a:gd name="T23" fmla="*/ 115 h 255"/>
                <a:gd name="T24" fmla="*/ 94 w 291"/>
                <a:gd name="T25" fmla="*/ 111 h 255"/>
                <a:gd name="T26" fmla="*/ 88 w 291"/>
                <a:gd name="T27" fmla="*/ 97 h 255"/>
                <a:gd name="T28" fmla="*/ 83 w 291"/>
                <a:gd name="T29" fmla="*/ 79 h 255"/>
                <a:gd name="T30" fmla="*/ 79 w 291"/>
                <a:gd name="T31" fmla="*/ 59 h 255"/>
                <a:gd name="T32" fmla="*/ 75 w 291"/>
                <a:gd name="T33" fmla="*/ 40 h 255"/>
                <a:gd name="T34" fmla="*/ 70 w 291"/>
                <a:gd name="T35" fmla="*/ 22 h 255"/>
                <a:gd name="T36" fmla="*/ 62 w 291"/>
                <a:gd name="T37" fmla="*/ 9 h 255"/>
                <a:gd name="T38" fmla="*/ 52 w 291"/>
                <a:gd name="T39" fmla="*/ 0 h 255"/>
                <a:gd name="T40" fmla="*/ 38 w 291"/>
                <a:gd name="T41" fmla="*/ 0 h 255"/>
                <a:gd name="T42" fmla="*/ 29 w 291"/>
                <a:gd name="T43" fmla="*/ 5 h 255"/>
                <a:gd name="T44" fmla="*/ 23 w 291"/>
                <a:gd name="T45" fmla="*/ 11 h 255"/>
                <a:gd name="T46" fmla="*/ 16 w 291"/>
                <a:gd name="T47" fmla="*/ 18 h 255"/>
                <a:gd name="T48" fmla="*/ 12 w 291"/>
                <a:gd name="T49" fmla="*/ 26 h 255"/>
                <a:gd name="T50" fmla="*/ 7 w 291"/>
                <a:gd name="T51" fmla="*/ 35 h 255"/>
                <a:gd name="T52" fmla="*/ 5 w 291"/>
                <a:gd name="T53" fmla="*/ 45 h 255"/>
                <a:gd name="T54" fmla="*/ 2 w 291"/>
                <a:gd name="T55" fmla="*/ 56 h 255"/>
                <a:gd name="T56" fmla="*/ 0 w 291"/>
                <a:gd name="T57" fmla="*/ 67 h 2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1"/>
                <a:gd name="T88" fmla="*/ 0 h 255"/>
                <a:gd name="T89" fmla="*/ 291 w 291"/>
                <a:gd name="T90" fmla="*/ 255 h 2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8" name="Freeform 101"/>
            <p:cNvSpPr>
              <a:spLocks/>
            </p:cNvSpPr>
            <p:nvPr/>
          </p:nvSpPr>
          <p:spPr bwMode="auto">
            <a:xfrm>
              <a:off x="4915" y="2008"/>
              <a:ext cx="87" cy="116"/>
            </a:xfrm>
            <a:custGeom>
              <a:avLst/>
              <a:gdLst>
                <a:gd name="T0" fmla="*/ 0 w 262"/>
                <a:gd name="T1" fmla="*/ 61 h 231"/>
                <a:gd name="T2" fmla="*/ 10 w 262"/>
                <a:gd name="T3" fmla="*/ 64 h 231"/>
                <a:gd name="T4" fmla="*/ 21 w 262"/>
                <a:gd name="T5" fmla="*/ 68 h 231"/>
                <a:gd name="T6" fmla="*/ 31 w 262"/>
                <a:gd name="T7" fmla="*/ 70 h 231"/>
                <a:gd name="T8" fmla="*/ 41 w 262"/>
                <a:gd name="T9" fmla="*/ 74 h 231"/>
                <a:gd name="T10" fmla="*/ 50 w 262"/>
                <a:gd name="T11" fmla="*/ 79 h 231"/>
                <a:gd name="T12" fmla="*/ 62 w 262"/>
                <a:gd name="T13" fmla="*/ 87 h 231"/>
                <a:gd name="T14" fmla="*/ 73 w 262"/>
                <a:gd name="T15" fmla="*/ 99 h 231"/>
                <a:gd name="T16" fmla="*/ 87 w 262"/>
                <a:gd name="T17" fmla="*/ 116 h 231"/>
                <a:gd name="T18" fmla="*/ 87 w 262"/>
                <a:gd name="T19" fmla="*/ 112 h 231"/>
                <a:gd name="T20" fmla="*/ 86 w 262"/>
                <a:gd name="T21" fmla="*/ 108 h 231"/>
                <a:gd name="T22" fmla="*/ 85 w 262"/>
                <a:gd name="T23" fmla="*/ 104 h 231"/>
                <a:gd name="T24" fmla="*/ 85 w 262"/>
                <a:gd name="T25" fmla="*/ 100 h 231"/>
                <a:gd name="T26" fmla="*/ 79 w 262"/>
                <a:gd name="T27" fmla="*/ 87 h 231"/>
                <a:gd name="T28" fmla="*/ 74 w 262"/>
                <a:gd name="T29" fmla="*/ 72 h 231"/>
                <a:gd name="T30" fmla="*/ 71 w 262"/>
                <a:gd name="T31" fmla="*/ 53 h 231"/>
                <a:gd name="T32" fmla="*/ 67 w 262"/>
                <a:gd name="T33" fmla="*/ 36 h 231"/>
                <a:gd name="T34" fmla="*/ 62 w 262"/>
                <a:gd name="T35" fmla="*/ 20 h 231"/>
                <a:gd name="T36" fmla="*/ 56 w 262"/>
                <a:gd name="T37" fmla="*/ 8 h 231"/>
                <a:gd name="T38" fmla="*/ 46 w 262"/>
                <a:gd name="T39" fmla="*/ 0 h 231"/>
                <a:gd name="T40" fmla="*/ 34 w 262"/>
                <a:gd name="T41" fmla="*/ 0 h 231"/>
                <a:gd name="T42" fmla="*/ 26 w 262"/>
                <a:gd name="T43" fmla="*/ 4 h 231"/>
                <a:gd name="T44" fmla="*/ 20 w 262"/>
                <a:gd name="T45" fmla="*/ 10 h 231"/>
                <a:gd name="T46" fmla="*/ 14 w 262"/>
                <a:gd name="T47" fmla="*/ 16 h 231"/>
                <a:gd name="T48" fmla="*/ 10 w 262"/>
                <a:gd name="T49" fmla="*/ 24 h 231"/>
                <a:gd name="T50" fmla="*/ 7 w 262"/>
                <a:gd name="T51" fmla="*/ 31 h 231"/>
                <a:gd name="T52" fmla="*/ 4 w 262"/>
                <a:gd name="T53" fmla="*/ 40 h 231"/>
                <a:gd name="T54" fmla="*/ 1 w 262"/>
                <a:gd name="T55" fmla="*/ 50 h 231"/>
                <a:gd name="T56" fmla="*/ 0 w 262"/>
                <a:gd name="T57" fmla="*/ 61 h 2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2"/>
                <a:gd name="T88" fmla="*/ 0 h 231"/>
                <a:gd name="T89" fmla="*/ 262 w 262"/>
                <a:gd name="T90" fmla="*/ 231 h 2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9" name="Freeform 102"/>
            <p:cNvSpPr>
              <a:spLocks/>
            </p:cNvSpPr>
            <p:nvPr/>
          </p:nvSpPr>
          <p:spPr bwMode="auto">
            <a:xfrm>
              <a:off x="4919" y="2013"/>
              <a:ext cx="79" cy="104"/>
            </a:xfrm>
            <a:custGeom>
              <a:avLst/>
              <a:gdLst>
                <a:gd name="T0" fmla="*/ 0 w 237"/>
                <a:gd name="T1" fmla="*/ 55 h 209"/>
                <a:gd name="T2" fmla="*/ 9 w 237"/>
                <a:gd name="T3" fmla="*/ 58 h 209"/>
                <a:gd name="T4" fmla="*/ 19 w 237"/>
                <a:gd name="T5" fmla="*/ 61 h 209"/>
                <a:gd name="T6" fmla="*/ 28 w 237"/>
                <a:gd name="T7" fmla="*/ 63 h 209"/>
                <a:gd name="T8" fmla="*/ 37 w 237"/>
                <a:gd name="T9" fmla="*/ 67 h 209"/>
                <a:gd name="T10" fmla="*/ 46 w 237"/>
                <a:gd name="T11" fmla="*/ 72 h 209"/>
                <a:gd name="T12" fmla="*/ 56 w 237"/>
                <a:gd name="T13" fmla="*/ 79 h 209"/>
                <a:gd name="T14" fmla="*/ 67 w 237"/>
                <a:gd name="T15" fmla="*/ 89 h 209"/>
                <a:gd name="T16" fmla="*/ 79 w 237"/>
                <a:gd name="T17" fmla="*/ 104 h 209"/>
                <a:gd name="T18" fmla="*/ 78 w 237"/>
                <a:gd name="T19" fmla="*/ 101 h 209"/>
                <a:gd name="T20" fmla="*/ 77 w 237"/>
                <a:gd name="T21" fmla="*/ 97 h 209"/>
                <a:gd name="T22" fmla="*/ 77 w 237"/>
                <a:gd name="T23" fmla="*/ 94 h 209"/>
                <a:gd name="T24" fmla="*/ 77 w 237"/>
                <a:gd name="T25" fmla="*/ 91 h 209"/>
                <a:gd name="T26" fmla="*/ 71 w 237"/>
                <a:gd name="T27" fmla="*/ 79 h 209"/>
                <a:gd name="T28" fmla="*/ 68 w 237"/>
                <a:gd name="T29" fmla="*/ 65 h 209"/>
                <a:gd name="T30" fmla="*/ 64 w 237"/>
                <a:gd name="T31" fmla="*/ 48 h 209"/>
                <a:gd name="T32" fmla="*/ 61 w 237"/>
                <a:gd name="T33" fmla="*/ 33 h 209"/>
                <a:gd name="T34" fmla="*/ 56 w 237"/>
                <a:gd name="T35" fmla="*/ 18 h 209"/>
                <a:gd name="T36" fmla="*/ 51 w 237"/>
                <a:gd name="T37" fmla="*/ 7 h 209"/>
                <a:gd name="T38" fmla="*/ 42 w 237"/>
                <a:gd name="T39" fmla="*/ 0 h 209"/>
                <a:gd name="T40" fmla="*/ 30 w 237"/>
                <a:gd name="T41" fmla="*/ 0 h 209"/>
                <a:gd name="T42" fmla="*/ 23 w 237"/>
                <a:gd name="T43" fmla="*/ 3 h 209"/>
                <a:gd name="T44" fmla="*/ 18 w 237"/>
                <a:gd name="T45" fmla="*/ 8 h 209"/>
                <a:gd name="T46" fmla="*/ 14 w 237"/>
                <a:gd name="T47" fmla="*/ 14 h 209"/>
                <a:gd name="T48" fmla="*/ 10 w 237"/>
                <a:gd name="T49" fmla="*/ 22 h 209"/>
                <a:gd name="T50" fmla="*/ 6 w 237"/>
                <a:gd name="T51" fmla="*/ 29 h 209"/>
                <a:gd name="T52" fmla="*/ 4 w 237"/>
                <a:gd name="T53" fmla="*/ 37 h 209"/>
                <a:gd name="T54" fmla="*/ 1 w 237"/>
                <a:gd name="T55" fmla="*/ 46 h 209"/>
                <a:gd name="T56" fmla="*/ 0 w 237"/>
                <a:gd name="T57" fmla="*/ 55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7"/>
                <a:gd name="T88" fmla="*/ 0 h 209"/>
                <a:gd name="T89" fmla="*/ 237 w 237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0" name="Freeform 103"/>
            <p:cNvSpPr>
              <a:spLocks/>
            </p:cNvSpPr>
            <p:nvPr/>
          </p:nvSpPr>
          <p:spPr bwMode="auto">
            <a:xfrm>
              <a:off x="4924" y="2019"/>
              <a:ext cx="70" cy="92"/>
            </a:xfrm>
            <a:custGeom>
              <a:avLst/>
              <a:gdLst>
                <a:gd name="T0" fmla="*/ 0 w 209"/>
                <a:gd name="T1" fmla="*/ 48 h 184"/>
                <a:gd name="T2" fmla="*/ 8 w 209"/>
                <a:gd name="T3" fmla="*/ 51 h 184"/>
                <a:gd name="T4" fmla="*/ 16 w 209"/>
                <a:gd name="T5" fmla="*/ 53 h 184"/>
                <a:gd name="T6" fmla="*/ 24 w 209"/>
                <a:gd name="T7" fmla="*/ 55 h 184"/>
                <a:gd name="T8" fmla="*/ 33 w 209"/>
                <a:gd name="T9" fmla="*/ 59 h 184"/>
                <a:gd name="T10" fmla="*/ 41 w 209"/>
                <a:gd name="T11" fmla="*/ 63 h 184"/>
                <a:gd name="T12" fmla="*/ 50 w 209"/>
                <a:gd name="T13" fmla="*/ 70 h 184"/>
                <a:gd name="T14" fmla="*/ 60 w 209"/>
                <a:gd name="T15" fmla="*/ 79 h 184"/>
                <a:gd name="T16" fmla="*/ 70 w 209"/>
                <a:gd name="T17" fmla="*/ 92 h 184"/>
                <a:gd name="T18" fmla="*/ 69 w 209"/>
                <a:gd name="T19" fmla="*/ 86 h 184"/>
                <a:gd name="T20" fmla="*/ 68 w 209"/>
                <a:gd name="T21" fmla="*/ 80 h 184"/>
                <a:gd name="T22" fmla="*/ 63 w 209"/>
                <a:gd name="T23" fmla="*/ 70 h 184"/>
                <a:gd name="T24" fmla="*/ 60 w 209"/>
                <a:gd name="T25" fmla="*/ 57 h 184"/>
                <a:gd name="T26" fmla="*/ 57 w 209"/>
                <a:gd name="T27" fmla="*/ 43 h 184"/>
                <a:gd name="T28" fmla="*/ 54 w 209"/>
                <a:gd name="T29" fmla="*/ 29 h 184"/>
                <a:gd name="T30" fmla="*/ 50 w 209"/>
                <a:gd name="T31" fmla="*/ 16 h 184"/>
                <a:gd name="T32" fmla="*/ 45 w 209"/>
                <a:gd name="T33" fmla="*/ 6 h 184"/>
                <a:gd name="T34" fmla="*/ 37 w 209"/>
                <a:gd name="T35" fmla="*/ 0 h 184"/>
                <a:gd name="T36" fmla="*/ 27 w 209"/>
                <a:gd name="T37" fmla="*/ 0 h 184"/>
                <a:gd name="T38" fmla="*/ 21 w 209"/>
                <a:gd name="T39" fmla="*/ 3 h 184"/>
                <a:gd name="T40" fmla="*/ 16 w 209"/>
                <a:gd name="T41" fmla="*/ 8 h 184"/>
                <a:gd name="T42" fmla="*/ 11 w 209"/>
                <a:gd name="T43" fmla="*/ 13 h 184"/>
                <a:gd name="T44" fmla="*/ 8 w 209"/>
                <a:gd name="T45" fmla="*/ 19 h 184"/>
                <a:gd name="T46" fmla="*/ 5 w 209"/>
                <a:gd name="T47" fmla="*/ 25 h 184"/>
                <a:gd name="T48" fmla="*/ 3 w 209"/>
                <a:gd name="T49" fmla="*/ 33 h 184"/>
                <a:gd name="T50" fmla="*/ 1 w 209"/>
                <a:gd name="T51" fmla="*/ 40 h 184"/>
                <a:gd name="T52" fmla="*/ 0 w 209"/>
                <a:gd name="T53" fmla="*/ 48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184"/>
                <a:gd name="T83" fmla="*/ 209 w 20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1" name="Freeform 104"/>
            <p:cNvSpPr>
              <a:spLocks/>
            </p:cNvSpPr>
            <p:nvPr/>
          </p:nvSpPr>
          <p:spPr bwMode="auto">
            <a:xfrm>
              <a:off x="5202" y="1975"/>
              <a:ext cx="21" cy="105"/>
            </a:xfrm>
            <a:custGeom>
              <a:avLst/>
              <a:gdLst>
                <a:gd name="T0" fmla="*/ 21 w 64"/>
                <a:gd name="T1" fmla="*/ 0 h 210"/>
                <a:gd name="T2" fmla="*/ 19 w 64"/>
                <a:gd name="T3" fmla="*/ 13 h 210"/>
                <a:gd name="T4" fmla="*/ 16 w 64"/>
                <a:gd name="T5" fmla="*/ 26 h 210"/>
                <a:gd name="T6" fmla="*/ 14 w 64"/>
                <a:gd name="T7" fmla="*/ 39 h 210"/>
                <a:gd name="T8" fmla="*/ 12 w 64"/>
                <a:gd name="T9" fmla="*/ 53 h 210"/>
                <a:gd name="T10" fmla="*/ 9 w 64"/>
                <a:gd name="T11" fmla="*/ 66 h 210"/>
                <a:gd name="T12" fmla="*/ 6 w 64"/>
                <a:gd name="T13" fmla="*/ 79 h 210"/>
                <a:gd name="T14" fmla="*/ 3 w 64"/>
                <a:gd name="T15" fmla="*/ 92 h 210"/>
                <a:gd name="T16" fmla="*/ 0 w 64"/>
                <a:gd name="T17" fmla="*/ 105 h 210"/>
                <a:gd name="T18" fmla="*/ 2 w 64"/>
                <a:gd name="T19" fmla="*/ 98 h 210"/>
                <a:gd name="T20" fmla="*/ 5 w 64"/>
                <a:gd name="T21" fmla="*/ 91 h 210"/>
                <a:gd name="T22" fmla="*/ 6 w 64"/>
                <a:gd name="T23" fmla="*/ 83 h 210"/>
                <a:gd name="T24" fmla="*/ 9 w 64"/>
                <a:gd name="T25" fmla="*/ 75 h 210"/>
                <a:gd name="T26" fmla="*/ 11 w 64"/>
                <a:gd name="T27" fmla="*/ 66 h 210"/>
                <a:gd name="T28" fmla="*/ 14 w 64"/>
                <a:gd name="T29" fmla="*/ 57 h 210"/>
                <a:gd name="T30" fmla="*/ 16 w 64"/>
                <a:gd name="T31" fmla="*/ 48 h 210"/>
                <a:gd name="T32" fmla="*/ 19 w 64"/>
                <a:gd name="T33" fmla="*/ 38 h 210"/>
                <a:gd name="T34" fmla="*/ 19 w 64"/>
                <a:gd name="T35" fmla="*/ 33 h 210"/>
                <a:gd name="T36" fmla="*/ 19 w 64"/>
                <a:gd name="T37" fmla="*/ 28 h 210"/>
                <a:gd name="T38" fmla="*/ 19 w 64"/>
                <a:gd name="T39" fmla="*/ 23 h 210"/>
                <a:gd name="T40" fmla="*/ 20 w 64"/>
                <a:gd name="T41" fmla="*/ 19 h 210"/>
                <a:gd name="T42" fmla="*/ 20 w 64"/>
                <a:gd name="T43" fmla="*/ 13 h 210"/>
                <a:gd name="T44" fmla="*/ 20 w 64"/>
                <a:gd name="T45" fmla="*/ 9 h 210"/>
                <a:gd name="T46" fmla="*/ 21 w 64"/>
                <a:gd name="T47" fmla="*/ 4 h 210"/>
                <a:gd name="T48" fmla="*/ 21 w 64"/>
                <a:gd name="T49" fmla="*/ 0 h 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210"/>
                <a:gd name="T77" fmla="*/ 64 w 64"/>
                <a:gd name="T78" fmla="*/ 210 h 2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0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2" name="Freeform 105"/>
            <p:cNvSpPr>
              <a:spLocks/>
            </p:cNvSpPr>
            <p:nvPr/>
          </p:nvSpPr>
          <p:spPr bwMode="auto">
            <a:xfrm>
              <a:off x="5009" y="1957"/>
              <a:ext cx="19" cy="38"/>
            </a:xfrm>
            <a:custGeom>
              <a:avLst/>
              <a:gdLst>
                <a:gd name="T0" fmla="*/ 10 w 57"/>
                <a:gd name="T1" fmla="*/ 0 h 76"/>
                <a:gd name="T2" fmla="*/ 13 w 57"/>
                <a:gd name="T3" fmla="*/ 1 h 76"/>
                <a:gd name="T4" fmla="*/ 16 w 57"/>
                <a:gd name="T5" fmla="*/ 5 h 76"/>
                <a:gd name="T6" fmla="*/ 17 w 57"/>
                <a:gd name="T7" fmla="*/ 8 h 76"/>
                <a:gd name="T8" fmla="*/ 18 w 57"/>
                <a:gd name="T9" fmla="*/ 11 h 76"/>
                <a:gd name="T10" fmla="*/ 18 w 57"/>
                <a:gd name="T11" fmla="*/ 15 h 76"/>
                <a:gd name="T12" fmla="*/ 19 w 57"/>
                <a:gd name="T13" fmla="*/ 19 h 76"/>
                <a:gd name="T14" fmla="*/ 18 w 57"/>
                <a:gd name="T15" fmla="*/ 22 h 76"/>
                <a:gd name="T16" fmla="*/ 18 w 57"/>
                <a:gd name="T17" fmla="*/ 26 h 76"/>
                <a:gd name="T18" fmla="*/ 17 w 57"/>
                <a:gd name="T19" fmla="*/ 29 h 76"/>
                <a:gd name="T20" fmla="*/ 16 w 57"/>
                <a:gd name="T21" fmla="*/ 32 h 76"/>
                <a:gd name="T22" fmla="*/ 13 w 57"/>
                <a:gd name="T23" fmla="*/ 36 h 76"/>
                <a:gd name="T24" fmla="*/ 10 w 57"/>
                <a:gd name="T25" fmla="*/ 38 h 76"/>
                <a:gd name="T26" fmla="*/ 6 w 57"/>
                <a:gd name="T27" fmla="*/ 36 h 76"/>
                <a:gd name="T28" fmla="*/ 3 w 57"/>
                <a:gd name="T29" fmla="*/ 32 h 76"/>
                <a:gd name="T30" fmla="*/ 1 w 57"/>
                <a:gd name="T31" fmla="*/ 29 h 76"/>
                <a:gd name="T32" fmla="*/ 1 w 57"/>
                <a:gd name="T33" fmla="*/ 26 h 76"/>
                <a:gd name="T34" fmla="*/ 0 w 57"/>
                <a:gd name="T35" fmla="*/ 22 h 76"/>
                <a:gd name="T36" fmla="*/ 0 w 57"/>
                <a:gd name="T37" fmla="*/ 19 h 76"/>
                <a:gd name="T38" fmla="*/ 0 w 57"/>
                <a:gd name="T39" fmla="*/ 15 h 76"/>
                <a:gd name="T40" fmla="*/ 1 w 57"/>
                <a:gd name="T41" fmla="*/ 11 h 76"/>
                <a:gd name="T42" fmla="*/ 1 w 57"/>
                <a:gd name="T43" fmla="*/ 8 h 76"/>
                <a:gd name="T44" fmla="*/ 3 w 57"/>
                <a:gd name="T45" fmla="*/ 5 h 76"/>
                <a:gd name="T46" fmla="*/ 6 w 57"/>
                <a:gd name="T47" fmla="*/ 1 h 76"/>
                <a:gd name="T48" fmla="*/ 10 w 57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76"/>
                <a:gd name="T77" fmla="*/ 57 w 5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3" name="Freeform 106"/>
            <p:cNvSpPr>
              <a:spLocks/>
            </p:cNvSpPr>
            <p:nvPr/>
          </p:nvSpPr>
          <p:spPr bwMode="auto">
            <a:xfrm>
              <a:off x="4811" y="1910"/>
              <a:ext cx="19" cy="36"/>
            </a:xfrm>
            <a:custGeom>
              <a:avLst/>
              <a:gdLst>
                <a:gd name="T0" fmla="*/ 10 w 57"/>
                <a:gd name="T1" fmla="*/ 0 h 73"/>
                <a:gd name="T2" fmla="*/ 13 w 57"/>
                <a:gd name="T3" fmla="*/ 1 h 73"/>
                <a:gd name="T4" fmla="*/ 16 w 57"/>
                <a:gd name="T5" fmla="*/ 5 h 73"/>
                <a:gd name="T6" fmla="*/ 17 w 57"/>
                <a:gd name="T7" fmla="*/ 7 h 73"/>
                <a:gd name="T8" fmla="*/ 18 w 57"/>
                <a:gd name="T9" fmla="*/ 11 h 73"/>
                <a:gd name="T10" fmla="*/ 18 w 57"/>
                <a:gd name="T11" fmla="*/ 14 h 73"/>
                <a:gd name="T12" fmla="*/ 19 w 57"/>
                <a:gd name="T13" fmla="*/ 19 h 73"/>
                <a:gd name="T14" fmla="*/ 18 w 57"/>
                <a:gd name="T15" fmla="*/ 25 h 73"/>
                <a:gd name="T16" fmla="*/ 16 w 57"/>
                <a:gd name="T17" fmla="*/ 31 h 73"/>
                <a:gd name="T18" fmla="*/ 13 w 57"/>
                <a:gd name="T19" fmla="*/ 34 h 73"/>
                <a:gd name="T20" fmla="*/ 10 w 57"/>
                <a:gd name="T21" fmla="*/ 36 h 73"/>
                <a:gd name="T22" fmla="*/ 5 w 57"/>
                <a:gd name="T23" fmla="*/ 34 h 73"/>
                <a:gd name="T24" fmla="*/ 2 w 57"/>
                <a:gd name="T25" fmla="*/ 31 h 73"/>
                <a:gd name="T26" fmla="*/ 1 w 57"/>
                <a:gd name="T27" fmla="*/ 25 h 73"/>
                <a:gd name="T28" fmla="*/ 0 w 57"/>
                <a:gd name="T29" fmla="*/ 19 h 73"/>
                <a:gd name="T30" fmla="*/ 0 w 57"/>
                <a:gd name="T31" fmla="*/ 14 h 73"/>
                <a:gd name="T32" fmla="*/ 1 w 57"/>
                <a:gd name="T33" fmla="*/ 11 h 73"/>
                <a:gd name="T34" fmla="*/ 1 w 57"/>
                <a:gd name="T35" fmla="*/ 7 h 73"/>
                <a:gd name="T36" fmla="*/ 2 w 57"/>
                <a:gd name="T37" fmla="*/ 5 h 73"/>
                <a:gd name="T38" fmla="*/ 5 w 57"/>
                <a:gd name="T39" fmla="*/ 1 h 73"/>
                <a:gd name="T40" fmla="*/ 10 w 57"/>
                <a:gd name="T41" fmla="*/ 0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73"/>
                <a:gd name="T65" fmla="*/ 57 w 57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4" name="Freeform 107"/>
            <p:cNvSpPr>
              <a:spLocks/>
            </p:cNvSpPr>
            <p:nvPr/>
          </p:nvSpPr>
          <p:spPr bwMode="auto">
            <a:xfrm>
              <a:off x="4905" y="2025"/>
              <a:ext cx="83" cy="115"/>
            </a:xfrm>
            <a:custGeom>
              <a:avLst/>
              <a:gdLst>
                <a:gd name="T0" fmla="*/ 31 w 249"/>
                <a:gd name="T1" fmla="*/ 0 h 230"/>
                <a:gd name="T2" fmla="*/ 47 w 249"/>
                <a:gd name="T3" fmla="*/ 2 h 230"/>
                <a:gd name="T4" fmla="*/ 58 w 249"/>
                <a:gd name="T5" fmla="*/ 9 h 230"/>
                <a:gd name="T6" fmla="*/ 65 w 249"/>
                <a:gd name="T7" fmla="*/ 19 h 230"/>
                <a:gd name="T8" fmla="*/ 69 w 249"/>
                <a:gd name="T9" fmla="*/ 31 h 230"/>
                <a:gd name="T10" fmla="*/ 72 w 249"/>
                <a:gd name="T11" fmla="*/ 44 h 230"/>
                <a:gd name="T12" fmla="*/ 74 w 249"/>
                <a:gd name="T13" fmla="*/ 58 h 230"/>
                <a:gd name="T14" fmla="*/ 77 w 249"/>
                <a:gd name="T15" fmla="*/ 71 h 230"/>
                <a:gd name="T16" fmla="*/ 83 w 249"/>
                <a:gd name="T17" fmla="*/ 83 h 230"/>
                <a:gd name="T18" fmla="*/ 76 w 249"/>
                <a:gd name="T19" fmla="*/ 80 h 230"/>
                <a:gd name="T20" fmla="*/ 70 w 249"/>
                <a:gd name="T21" fmla="*/ 77 h 230"/>
                <a:gd name="T22" fmla="*/ 65 w 249"/>
                <a:gd name="T23" fmla="*/ 73 h 230"/>
                <a:gd name="T24" fmla="*/ 62 w 249"/>
                <a:gd name="T25" fmla="*/ 71 h 230"/>
                <a:gd name="T26" fmla="*/ 58 w 249"/>
                <a:gd name="T27" fmla="*/ 68 h 230"/>
                <a:gd name="T28" fmla="*/ 55 w 249"/>
                <a:gd name="T29" fmla="*/ 66 h 230"/>
                <a:gd name="T30" fmla="*/ 51 w 249"/>
                <a:gd name="T31" fmla="*/ 66 h 230"/>
                <a:gd name="T32" fmla="*/ 49 w 249"/>
                <a:gd name="T33" fmla="*/ 68 h 230"/>
                <a:gd name="T34" fmla="*/ 45 w 249"/>
                <a:gd name="T35" fmla="*/ 72 h 230"/>
                <a:gd name="T36" fmla="*/ 43 w 249"/>
                <a:gd name="T37" fmla="*/ 77 h 230"/>
                <a:gd name="T38" fmla="*/ 42 w 249"/>
                <a:gd name="T39" fmla="*/ 84 h 230"/>
                <a:gd name="T40" fmla="*/ 41 w 249"/>
                <a:gd name="T41" fmla="*/ 92 h 230"/>
                <a:gd name="T42" fmla="*/ 39 w 249"/>
                <a:gd name="T43" fmla="*/ 100 h 230"/>
                <a:gd name="T44" fmla="*/ 36 w 249"/>
                <a:gd name="T45" fmla="*/ 107 h 230"/>
                <a:gd name="T46" fmla="*/ 33 w 249"/>
                <a:gd name="T47" fmla="*/ 112 h 230"/>
                <a:gd name="T48" fmla="*/ 28 w 249"/>
                <a:gd name="T49" fmla="*/ 115 h 230"/>
                <a:gd name="T50" fmla="*/ 14 w 249"/>
                <a:gd name="T51" fmla="*/ 105 h 230"/>
                <a:gd name="T52" fmla="*/ 5 w 249"/>
                <a:gd name="T53" fmla="*/ 91 h 230"/>
                <a:gd name="T54" fmla="*/ 1 w 249"/>
                <a:gd name="T55" fmla="*/ 74 h 230"/>
                <a:gd name="T56" fmla="*/ 0 w 249"/>
                <a:gd name="T57" fmla="*/ 57 h 230"/>
                <a:gd name="T58" fmla="*/ 3 w 249"/>
                <a:gd name="T59" fmla="*/ 39 h 230"/>
                <a:gd name="T60" fmla="*/ 9 w 249"/>
                <a:gd name="T61" fmla="*/ 23 h 230"/>
                <a:gd name="T62" fmla="*/ 18 w 249"/>
                <a:gd name="T63" fmla="*/ 10 h 230"/>
                <a:gd name="T64" fmla="*/ 31 w 249"/>
                <a:gd name="T65" fmla="*/ 0 h 2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230"/>
                <a:gd name="T101" fmla="*/ 249 w 249"/>
                <a:gd name="T102" fmla="*/ 230 h 2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5" name="Freeform 108"/>
            <p:cNvSpPr>
              <a:spLocks/>
            </p:cNvSpPr>
            <p:nvPr/>
          </p:nvSpPr>
          <p:spPr bwMode="auto">
            <a:xfrm>
              <a:off x="4911" y="2026"/>
              <a:ext cx="74" cy="105"/>
            </a:xfrm>
            <a:custGeom>
              <a:avLst/>
              <a:gdLst>
                <a:gd name="T0" fmla="*/ 30 w 222"/>
                <a:gd name="T1" fmla="*/ 0 h 210"/>
                <a:gd name="T2" fmla="*/ 43 w 222"/>
                <a:gd name="T3" fmla="*/ 1 h 210"/>
                <a:gd name="T4" fmla="*/ 52 w 222"/>
                <a:gd name="T5" fmla="*/ 7 h 210"/>
                <a:gd name="T6" fmla="*/ 58 w 222"/>
                <a:gd name="T7" fmla="*/ 15 h 210"/>
                <a:gd name="T8" fmla="*/ 63 w 222"/>
                <a:gd name="T9" fmla="*/ 26 h 210"/>
                <a:gd name="T10" fmla="*/ 65 w 222"/>
                <a:gd name="T11" fmla="*/ 37 h 210"/>
                <a:gd name="T12" fmla="*/ 67 w 222"/>
                <a:gd name="T13" fmla="*/ 50 h 210"/>
                <a:gd name="T14" fmla="*/ 70 w 222"/>
                <a:gd name="T15" fmla="*/ 61 h 210"/>
                <a:gd name="T16" fmla="*/ 74 w 222"/>
                <a:gd name="T17" fmla="*/ 73 h 210"/>
                <a:gd name="T18" fmla="*/ 68 w 222"/>
                <a:gd name="T19" fmla="*/ 71 h 210"/>
                <a:gd name="T20" fmla="*/ 63 w 222"/>
                <a:gd name="T21" fmla="*/ 69 h 210"/>
                <a:gd name="T22" fmla="*/ 58 w 222"/>
                <a:gd name="T23" fmla="*/ 67 h 210"/>
                <a:gd name="T24" fmla="*/ 54 w 222"/>
                <a:gd name="T25" fmla="*/ 65 h 210"/>
                <a:gd name="T26" fmla="*/ 49 w 222"/>
                <a:gd name="T27" fmla="*/ 63 h 210"/>
                <a:gd name="T28" fmla="*/ 46 w 222"/>
                <a:gd name="T29" fmla="*/ 63 h 210"/>
                <a:gd name="T30" fmla="*/ 43 w 222"/>
                <a:gd name="T31" fmla="*/ 63 h 210"/>
                <a:gd name="T32" fmla="*/ 41 w 222"/>
                <a:gd name="T33" fmla="*/ 66 h 210"/>
                <a:gd name="T34" fmla="*/ 38 w 222"/>
                <a:gd name="T35" fmla="*/ 69 h 210"/>
                <a:gd name="T36" fmla="*/ 36 w 222"/>
                <a:gd name="T37" fmla="*/ 73 h 210"/>
                <a:gd name="T38" fmla="*/ 35 w 222"/>
                <a:gd name="T39" fmla="*/ 79 h 210"/>
                <a:gd name="T40" fmla="*/ 34 w 222"/>
                <a:gd name="T41" fmla="*/ 86 h 210"/>
                <a:gd name="T42" fmla="*/ 32 w 222"/>
                <a:gd name="T43" fmla="*/ 91 h 210"/>
                <a:gd name="T44" fmla="*/ 30 w 222"/>
                <a:gd name="T45" fmla="*/ 98 h 210"/>
                <a:gd name="T46" fmla="*/ 27 w 222"/>
                <a:gd name="T47" fmla="*/ 102 h 210"/>
                <a:gd name="T48" fmla="*/ 23 w 222"/>
                <a:gd name="T49" fmla="*/ 105 h 210"/>
                <a:gd name="T50" fmla="*/ 10 w 222"/>
                <a:gd name="T51" fmla="*/ 95 h 210"/>
                <a:gd name="T52" fmla="*/ 3 w 222"/>
                <a:gd name="T53" fmla="*/ 82 h 210"/>
                <a:gd name="T54" fmla="*/ 0 w 222"/>
                <a:gd name="T55" fmla="*/ 66 h 210"/>
                <a:gd name="T56" fmla="*/ 1 w 222"/>
                <a:gd name="T57" fmla="*/ 50 h 210"/>
                <a:gd name="T58" fmla="*/ 4 w 222"/>
                <a:gd name="T59" fmla="*/ 33 h 210"/>
                <a:gd name="T60" fmla="*/ 11 w 222"/>
                <a:gd name="T61" fmla="*/ 19 h 210"/>
                <a:gd name="T62" fmla="*/ 19 w 222"/>
                <a:gd name="T63" fmla="*/ 7 h 210"/>
                <a:gd name="T64" fmla="*/ 30 w 222"/>
                <a:gd name="T65" fmla="*/ 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210"/>
                <a:gd name="T101" fmla="*/ 222 w 22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6" name="Freeform 109"/>
            <p:cNvSpPr>
              <a:spLocks/>
            </p:cNvSpPr>
            <p:nvPr/>
          </p:nvSpPr>
          <p:spPr bwMode="auto">
            <a:xfrm>
              <a:off x="4915" y="2027"/>
              <a:ext cx="67" cy="95"/>
            </a:xfrm>
            <a:custGeom>
              <a:avLst/>
              <a:gdLst>
                <a:gd name="T0" fmla="*/ 32 w 199"/>
                <a:gd name="T1" fmla="*/ 0 h 191"/>
                <a:gd name="T2" fmla="*/ 41 w 199"/>
                <a:gd name="T3" fmla="*/ 0 h 191"/>
                <a:gd name="T4" fmla="*/ 48 w 199"/>
                <a:gd name="T5" fmla="*/ 5 h 191"/>
                <a:gd name="T6" fmla="*/ 53 w 199"/>
                <a:gd name="T7" fmla="*/ 11 h 191"/>
                <a:gd name="T8" fmla="*/ 58 w 199"/>
                <a:gd name="T9" fmla="*/ 20 h 191"/>
                <a:gd name="T10" fmla="*/ 60 w 199"/>
                <a:gd name="T11" fmla="*/ 30 h 191"/>
                <a:gd name="T12" fmla="*/ 62 w 199"/>
                <a:gd name="T13" fmla="*/ 41 h 191"/>
                <a:gd name="T14" fmla="*/ 64 w 199"/>
                <a:gd name="T15" fmla="*/ 51 h 191"/>
                <a:gd name="T16" fmla="*/ 67 w 199"/>
                <a:gd name="T17" fmla="*/ 63 h 191"/>
                <a:gd name="T18" fmla="*/ 62 w 199"/>
                <a:gd name="T19" fmla="*/ 61 h 191"/>
                <a:gd name="T20" fmla="*/ 57 w 199"/>
                <a:gd name="T21" fmla="*/ 60 h 191"/>
                <a:gd name="T22" fmla="*/ 53 w 199"/>
                <a:gd name="T23" fmla="*/ 59 h 191"/>
                <a:gd name="T24" fmla="*/ 48 w 199"/>
                <a:gd name="T25" fmla="*/ 59 h 191"/>
                <a:gd name="T26" fmla="*/ 43 w 199"/>
                <a:gd name="T27" fmla="*/ 59 h 191"/>
                <a:gd name="T28" fmla="*/ 39 w 199"/>
                <a:gd name="T29" fmla="*/ 60 h 191"/>
                <a:gd name="T30" fmla="*/ 36 w 199"/>
                <a:gd name="T31" fmla="*/ 61 h 191"/>
                <a:gd name="T32" fmla="*/ 34 w 199"/>
                <a:gd name="T33" fmla="*/ 63 h 191"/>
                <a:gd name="T34" fmla="*/ 31 w 199"/>
                <a:gd name="T35" fmla="*/ 64 h 191"/>
                <a:gd name="T36" fmla="*/ 30 w 199"/>
                <a:gd name="T37" fmla="*/ 68 h 191"/>
                <a:gd name="T38" fmla="*/ 29 w 199"/>
                <a:gd name="T39" fmla="*/ 73 h 191"/>
                <a:gd name="T40" fmla="*/ 28 w 199"/>
                <a:gd name="T41" fmla="*/ 79 h 191"/>
                <a:gd name="T42" fmla="*/ 27 w 199"/>
                <a:gd name="T43" fmla="*/ 83 h 191"/>
                <a:gd name="T44" fmla="*/ 25 w 199"/>
                <a:gd name="T45" fmla="*/ 89 h 191"/>
                <a:gd name="T46" fmla="*/ 23 w 199"/>
                <a:gd name="T47" fmla="*/ 93 h 191"/>
                <a:gd name="T48" fmla="*/ 20 w 199"/>
                <a:gd name="T49" fmla="*/ 95 h 191"/>
                <a:gd name="T50" fmla="*/ 8 w 199"/>
                <a:gd name="T51" fmla="*/ 85 h 191"/>
                <a:gd name="T52" fmla="*/ 2 w 199"/>
                <a:gd name="T53" fmla="*/ 72 h 191"/>
                <a:gd name="T54" fmla="*/ 0 w 199"/>
                <a:gd name="T55" fmla="*/ 57 h 191"/>
                <a:gd name="T56" fmla="*/ 2 w 199"/>
                <a:gd name="T57" fmla="*/ 42 h 191"/>
                <a:gd name="T58" fmla="*/ 7 w 199"/>
                <a:gd name="T59" fmla="*/ 27 h 191"/>
                <a:gd name="T60" fmla="*/ 14 w 199"/>
                <a:gd name="T61" fmla="*/ 14 h 191"/>
                <a:gd name="T62" fmla="*/ 23 w 199"/>
                <a:gd name="T63" fmla="*/ 4 h 191"/>
                <a:gd name="T64" fmla="*/ 32 w 199"/>
                <a:gd name="T65" fmla="*/ 0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91"/>
                <a:gd name="T101" fmla="*/ 199 w 199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7" name="Freeform 110"/>
            <p:cNvSpPr>
              <a:spLocks/>
            </p:cNvSpPr>
            <p:nvPr/>
          </p:nvSpPr>
          <p:spPr bwMode="auto">
            <a:xfrm>
              <a:off x="4920" y="2027"/>
              <a:ext cx="59" cy="85"/>
            </a:xfrm>
            <a:custGeom>
              <a:avLst/>
              <a:gdLst>
                <a:gd name="T0" fmla="*/ 32 w 178"/>
                <a:gd name="T1" fmla="*/ 0 h 170"/>
                <a:gd name="T2" fmla="*/ 37 w 178"/>
                <a:gd name="T3" fmla="*/ 0 h 170"/>
                <a:gd name="T4" fmla="*/ 43 w 178"/>
                <a:gd name="T5" fmla="*/ 4 h 170"/>
                <a:gd name="T6" fmla="*/ 47 w 178"/>
                <a:gd name="T7" fmla="*/ 9 h 170"/>
                <a:gd name="T8" fmla="*/ 51 w 178"/>
                <a:gd name="T9" fmla="*/ 16 h 170"/>
                <a:gd name="T10" fmla="*/ 54 w 178"/>
                <a:gd name="T11" fmla="*/ 23 h 170"/>
                <a:gd name="T12" fmla="*/ 56 w 178"/>
                <a:gd name="T13" fmla="*/ 34 h 170"/>
                <a:gd name="T14" fmla="*/ 58 w 178"/>
                <a:gd name="T15" fmla="*/ 43 h 170"/>
                <a:gd name="T16" fmla="*/ 59 w 178"/>
                <a:gd name="T17" fmla="*/ 53 h 170"/>
                <a:gd name="T18" fmla="*/ 54 w 178"/>
                <a:gd name="T19" fmla="*/ 51 h 170"/>
                <a:gd name="T20" fmla="*/ 50 w 178"/>
                <a:gd name="T21" fmla="*/ 51 h 170"/>
                <a:gd name="T22" fmla="*/ 45 w 178"/>
                <a:gd name="T23" fmla="*/ 52 h 170"/>
                <a:gd name="T24" fmla="*/ 40 w 178"/>
                <a:gd name="T25" fmla="*/ 54 h 170"/>
                <a:gd name="T26" fmla="*/ 36 w 178"/>
                <a:gd name="T27" fmla="*/ 55 h 170"/>
                <a:gd name="T28" fmla="*/ 32 w 178"/>
                <a:gd name="T29" fmla="*/ 57 h 170"/>
                <a:gd name="T30" fmla="*/ 28 w 178"/>
                <a:gd name="T31" fmla="*/ 59 h 170"/>
                <a:gd name="T32" fmla="*/ 26 w 178"/>
                <a:gd name="T33" fmla="*/ 61 h 170"/>
                <a:gd name="T34" fmla="*/ 25 w 178"/>
                <a:gd name="T35" fmla="*/ 63 h 170"/>
                <a:gd name="T36" fmla="*/ 24 w 178"/>
                <a:gd name="T37" fmla="*/ 66 h 170"/>
                <a:gd name="T38" fmla="*/ 23 w 178"/>
                <a:gd name="T39" fmla="*/ 70 h 170"/>
                <a:gd name="T40" fmla="*/ 23 w 178"/>
                <a:gd name="T41" fmla="*/ 73 h 170"/>
                <a:gd name="T42" fmla="*/ 21 w 178"/>
                <a:gd name="T43" fmla="*/ 77 h 170"/>
                <a:gd name="T44" fmla="*/ 20 w 178"/>
                <a:gd name="T45" fmla="*/ 81 h 170"/>
                <a:gd name="T46" fmla="*/ 18 w 178"/>
                <a:gd name="T47" fmla="*/ 83 h 170"/>
                <a:gd name="T48" fmla="*/ 16 w 178"/>
                <a:gd name="T49" fmla="*/ 85 h 170"/>
                <a:gd name="T50" fmla="*/ 6 w 178"/>
                <a:gd name="T51" fmla="*/ 76 h 170"/>
                <a:gd name="T52" fmla="*/ 1 w 178"/>
                <a:gd name="T53" fmla="*/ 65 h 170"/>
                <a:gd name="T54" fmla="*/ 0 w 178"/>
                <a:gd name="T55" fmla="*/ 50 h 170"/>
                <a:gd name="T56" fmla="*/ 3 w 178"/>
                <a:gd name="T57" fmla="*/ 37 h 170"/>
                <a:gd name="T58" fmla="*/ 9 w 178"/>
                <a:gd name="T59" fmla="*/ 22 h 170"/>
                <a:gd name="T60" fmla="*/ 16 w 178"/>
                <a:gd name="T61" fmla="*/ 11 h 170"/>
                <a:gd name="T62" fmla="*/ 24 w 178"/>
                <a:gd name="T63" fmla="*/ 3 h 170"/>
                <a:gd name="T64" fmla="*/ 32 w 178"/>
                <a:gd name="T65" fmla="*/ 0 h 1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8"/>
                <a:gd name="T100" fmla="*/ 0 h 170"/>
                <a:gd name="T101" fmla="*/ 178 w 178"/>
                <a:gd name="T102" fmla="*/ 170 h 1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8" name="Freeform 111"/>
            <p:cNvSpPr>
              <a:spLocks/>
            </p:cNvSpPr>
            <p:nvPr/>
          </p:nvSpPr>
          <p:spPr bwMode="auto">
            <a:xfrm>
              <a:off x="5006" y="2079"/>
              <a:ext cx="209" cy="203"/>
            </a:xfrm>
            <a:custGeom>
              <a:avLst/>
              <a:gdLst>
                <a:gd name="T0" fmla="*/ 106 w 627"/>
                <a:gd name="T1" fmla="*/ 22 h 408"/>
                <a:gd name="T2" fmla="*/ 98 w 627"/>
                <a:gd name="T3" fmla="*/ 25 h 408"/>
                <a:gd name="T4" fmla="*/ 89 w 627"/>
                <a:gd name="T5" fmla="*/ 29 h 408"/>
                <a:gd name="T6" fmla="*/ 80 w 627"/>
                <a:gd name="T7" fmla="*/ 32 h 408"/>
                <a:gd name="T8" fmla="*/ 71 w 627"/>
                <a:gd name="T9" fmla="*/ 36 h 408"/>
                <a:gd name="T10" fmla="*/ 62 w 627"/>
                <a:gd name="T11" fmla="*/ 38 h 408"/>
                <a:gd name="T12" fmla="*/ 53 w 627"/>
                <a:gd name="T13" fmla="*/ 42 h 408"/>
                <a:gd name="T14" fmla="*/ 44 w 627"/>
                <a:gd name="T15" fmla="*/ 44 h 408"/>
                <a:gd name="T16" fmla="*/ 36 w 627"/>
                <a:gd name="T17" fmla="*/ 48 h 408"/>
                <a:gd name="T18" fmla="*/ 34 w 627"/>
                <a:gd name="T19" fmla="*/ 48 h 408"/>
                <a:gd name="T20" fmla="*/ 31 w 627"/>
                <a:gd name="T21" fmla="*/ 50 h 408"/>
                <a:gd name="T22" fmla="*/ 26 w 627"/>
                <a:gd name="T23" fmla="*/ 53 h 408"/>
                <a:gd name="T24" fmla="*/ 20 w 627"/>
                <a:gd name="T25" fmla="*/ 58 h 408"/>
                <a:gd name="T26" fmla="*/ 13 w 627"/>
                <a:gd name="T27" fmla="*/ 65 h 408"/>
                <a:gd name="T28" fmla="*/ 8 w 627"/>
                <a:gd name="T29" fmla="*/ 75 h 408"/>
                <a:gd name="T30" fmla="*/ 3 w 627"/>
                <a:gd name="T31" fmla="*/ 87 h 408"/>
                <a:gd name="T32" fmla="*/ 1 w 627"/>
                <a:gd name="T33" fmla="*/ 102 h 408"/>
                <a:gd name="T34" fmla="*/ 0 w 627"/>
                <a:gd name="T35" fmla="*/ 117 h 408"/>
                <a:gd name="T36" fmla="*/ 2 w 627"/>
                <a:gd name="T37" fmla="*/ 131 h 408"/>
                <a:gd name="T38" fmla="*/ 4 w 627"/>
                <a:gd name="T39" fmla="*/ 142 h 408"/>
                <a:gd name="T40" fmla="*/ 8 w 627"/>
                <a:gd name="T41" fmla="*/ 153 h 408"/>
                <a:gd name="T42" fmla="*/ 11 w 627"/>
                <a:gd name="T43" fmla="*/ 161 h 408"/>
                <a:gd name="T44" fmla="*/ 15 w 627"/>
                <a:gd name="T45" fmla="*/ 167 h 408"/>
                <a:gd name="T46" fmla="*/ 18 w 627"/>
                <a:gd name="T47" fmla="*/ 170 h 408"/>
                <a:gd name="T48" fmla="*/ 19 w 627"/>
                <a:gd name="T49" fmla="*/ 172 h 408"/>
                <a:gd name="T50" fmla="*/ 21 w 627"/>
                <a:gd name="T51" fmla="*/ 174 h 408"/>
                <a:gd name="T52" fmla="*/ 27 w 627"/>
                <a:gd name="T53" fmla="*/ 180 h 408"/>
                <a:gd name="T54" fmla="*/ 37 w 627"/>
                <a:gd name="T55" fmla="*/ 187 h 408"/>
                <a:gd name="T56" fmla="*/ 51 w 627"/>
                <a:gd name="T57" fmla="*/ 195 h 408"/>
                <a:gd name="T58" fmla="*/ 68 w 627"/>
                <a:gd name="T59" fmla="*/ 200 h 408"/>
                <a:gd name="T60" fmla="*/ 90 w 627"/>
                <a:gd name="T61" fmla="*/ 203 h 408"/>
                <a:gd name="T62" fmla="*/ 114 w 627"/>
                <a:gd name="T63" fmla="*/ 200 h 408"/>
                <a:gd name="T64" fmla="*/ 142 w 627"/>
                <a:gd name="T65" fmla="*/ 190 h 408"/>
                <a:gd name="T66" fmla="*/ 167 w 627"/>
                <a:gd name="T67" fmla="*/ 170 h 408"/>
                <a:gd name="T68" fmla="*/ 185 w 627"/>
                <a:gd name="T69" fmla="*/ 144 h 408"/>
                <a:gd name="T70" fmla="*/ 197 w 627"/>
                <a:gd name="T71" fmla="*/ 112 h 408"/>
                <a:gd name="T72" fmla="*/ 204 w 627"/>
                <a:gd name="T73" fmla="*/ 81 h 408"/>
                <a:gd name="T74" fmla="*/ 208 w 627"/>
                <a:gd name="T75" fmla="*/ 50 h 408"/>
                <a:gd name="T76" fmla="*/ 209 w 627"/>
                <a:gd name="T77" fmla="*/ 24 h 408"/>
                <a:gd name="T78" fmla="*/ 209 w 627"/>
                <a:gd name="T79" fmla="*/ 6 h 408"/>
                <a:gd name="T80" fmla="*/ 209 w 627"/>
                <a:gd name="T81" fmla="*/ 0 h 408"/>
                <a:gd name="T82" fmla="*/ 205 w 627"/>
                <a:gd name="T83" fmla="*/ 2 h 408"/>
                <a:gd name="T84" fmla="*/ 197 w 627"/>
                <a:gd name="T85" fmla="*/ 7 h 408"/>
                <a:gd name="T86" fmla="*/ 185 w 627"/>
                <a:gd name="T87" fmla="*/ 14 h 408"/>
                <a:gd name="T88" fmla="*/ 171 w 627"/>
                <a:gd name="T89" fmla="*/ 23 h 408"/>
                <a:gd name="T90" fmla="*/ 154 w 627"/>
                <a:gd name="T91" fmla="*/ 29 h 408"/>
                <a:gd name="T92" fmla="*/ 137 w 627"/>
                <a:gd name="T93" fmla="*/ 32 h 408"/>
                <a:gd name="T94" fmla="*/ 121 w 627"/>
                <a:gd name="T95" fmla="*/ 30 h 408"/>
                <a:gd name="T96" fmla="*/ 106 w 627"/>
                <a:gd name="T97" fmla="*/ 22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7"/>
                <a:gd name="T148" fmla="*/ 0 h 408"/>
                <a:gd name="T149" fmla="*/ 627 w 627"/>
                <a:gd name="T150" fmla="*/ 408 h 4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9" name="Freeform 112"/>
            <p:cNvSpPr>
              <a:spLocks/>
            </p:cNvSpPr>
            <p:nvPr/>
          </p:nvSpPr>
          <p:spPr bwMode="auto">
            <a:xfrm>
              <a:off x="5022" y="2096"/>
              <a:ext cx="178" cy="173"/>
            </a:xfrm>
            <a:custGeom>
              <a:avLst/>
              <a:gdLst>
                <a:gd name="T0" fmla="*/ 91 w 535"/>
                <a:gd name="T1" fmla="*/ 18 h 348"/>
                <a:gd name="T2" fmla="*/ 83 w 535"/>
                <a:gd name="T3" fmla="*/ 21 h 348"/>
                <a:gd name="T4" fmla="*/ 75 w 535"/>
                <a:gd name="T5" fmla="*/ 24 h 348"/>
                <a:gd name="T6" fmla="*/ 68 w 535"/>
                <a:gd name="T7" fmla="*/ 27 h 348"/>
                <a:gd name="T8" fmla="*/ 60 w 535"/>
                <a:gd name="T9" fmla="*/ 30 h 348"/>
                <a:gd name="T10" fmla="*/ 53 w 535"/>
                <a:gd name="T11" fmla="*/ 33 h 348"/>
                <a:gd name="T12" fmla="*/ 45 w 535"/>
                <a:gd name="T13" fmla="*/ 35 h 348"/>
                <a:gd name="T14" fmla="*/ 38 w 535"/>
                <a:gd name="T15" fmla="*/ 38 h 348"/>
                <a:gd name="T16" fmla="*/ 31 w 535"/>
                <a:gd name="T17" fmla="*/ 40 h 348"/>
                <a:gd name="T18" fmla="*/ 29 w 535"/>
                <a:gd name="T19" fmla="*/ 40 h 348"/>
                <a:gd name="T20" fmla="*/ 26 w 535"/>
                <a:gd name="T21" fmla="*/ 42 h 348"/>
                <a:gd name="T22" fmla="*/ 22 w 535"/>
                <a:gd name="T23" fmla="*/ 44 h 348"/>
                <a:gd name="T24" fmla="*/ 17 w 535"/>
                <a:gd name="T25" fmla="*/ 49 h 348"/>
                <a:gd name="T26" fmla="*/ 11 w 535"/>
                <a:gd name="T27" fmla="*/ 55 h 348"/>
                <a:gd name="T28" fmla="*/ 7 w 535"/>
                <a:gd name="T29" fmla="*/ 64 h 348"/>
                <a:gd name="T30" fmla="*/ 3 w 535"/>
                <a:gd name="T31" fmla="*/ 74 h 348"/>
                <a:gd name="T32" fmla="*/ 1 w 535"/>
                <a:gd name="T33" fmla="*/ 87 h 348"/>
                <a:gd name="T34" fmla="*/ 0 w 535"/>
                <a:gd name="T35" fmla="*/ 99 h 348"/>
                <a:gd name="T36" fmla="*/ 1 w 535"/>
                <a:gd name="T37" fmla="*/ 111 h 348"/>
                <a:gd name="T38" fmla="*/ 3 w 535"/>
                <a:gd name="T39" fmla="*/ 121 h 348"/>
                <a:gd name="T40" fmla="*/ 7 w 535"/>
                <a:gd name="T41" fmla="*/ 130 h 348"/>
                <a:gd name="T42" fmla="*/ 10 w 535"/>
                <a:gd name="T43" fmla="*/ 136 h 348"/>
                <a:gd name="T44" fmla="*/ 12 w 535"/>
                <a:gd name="T45" fmla="*/ 142 h 348"/>
                <a:gd name="T46" fmla="*/ 15 w 535"/>
                <a:gd name="T47" fmla="*/ 145 h 348"/>
                <a:gd name="T48" fmla="*/ 16 w 535"/>
                <a:gd name="T49" fmla="*/ 146 h 348"/>
                <a:gd name="T50" fmla="*/ 17 w 535"/>
                <a:gd name="T51" fmla="*/ 148 h 348"/>
                <a:gd name="T52" fmla="*/ 22 w 535"/>
                <a:gd name="T53" fmla="*/ 153 h 348"/>
                <a:gd name="T54" fmla="*/ 31 w 535"/>
                <a:gd name="T55" fmla="*/ 159 h 348"/>
                <a:gd name="T56" fmla="*/ 43 w 535"/>
                <a:gd name="T57" fmla="*/ 167 h 348"/>
                <a:gd name="T58" fmla="*/ 58 w 535"/>
                <a:gd name="T59" fmla="*/ 171 h 348"/>
                <a:gd name="T60" fmla="*/ 76 w 535"/>
                <a:gd name="T61" fmla="*/ 173 h 348"/>
                <a:gd name="T62" fmla="*/ 97 w 535"/>
                <a:gd name="T63" fmla="*/ 170 h 348"/>
                <a:gd name="T64" fmla="*/ 121 w 535"/>
                <a:gd name="T65" fmla="*/ 162 h 348"/>
                <a:gd name="T66" fmla="*/ 142 w 535"/>
                <a:gd name="T67" fmla="*/ 145 h 348"/>
                <a:gd name="T68" fmla="*/ 158 w 535"/>
                <a:gd name="T69" fmla="*/ 122 h 348"/>
                <a:gd name="T70" fmla="*/ 168 w 535"/>
                <a:gd name="T71" fmla="*/ 95 h 348"/>
                <a:gd name="T72" fmla="*/ 174 w 535"/>
                <a:gd name="T73" fmla="*/ 68 h 348"/>
                <a:gd name="T74" fmla="*/ 177 w 535"/>
                <a:gd name="T75" fmla="*/ 42 h 348"/>
                <a:gd name="T76" fmla="*/ 178 w 535"/>
                <a:gd name="T77" fmla="*/ 20 h 348"/>
                <a:gd name="T78" fmla="*/ 178 w 535"/>
                <a:gd name="T79" fmla="*/ 5 h 348"/>
                <a:gd name="T80" fmla="*/ 178 w 535"/>
                <a:gd name="T81" fmla="*/ 0 h 348"/>
                <a:gd name="T82" fmla="*/ 175 w 535"/>
                <a:gd name="T83" fmla="*/ 1 h 348"/>
                <a:gd name="T84" fmla="*/ 168 w 535"/>
                <a:gd name="T85" fmla="*/ 6 h 348"/>
                <a:gd name="T86" fmla="*/ 157 w 535"/>
                <a:gd name="T87" fmla="*/ 12 h 348"/>
                <a:gd name="T88" fmla="*/ 145 w 535"/>
                <a:gd name="T89" fmla="*/ 19 h 348"/>
                <a:gd name="T90" fmla="*/ 131 w 535"/>
                <a:gd name="T91" fmla="*/ 23 h 348"/>
                <a:gd name="T92" fmla="*/ 116 w 535"/>
                <a:gd name="T93" fmla="*/ 26 h 348"/>
                <a:gd name="T94" fmla="*/ 103 w 535"/>
                <a:gd name="T95" fmla="*/ 25 h 348"/>
                <a:gd name="T96" fmla="*/ 91 w 535"/>
                <a:gd name="T97" fmla="*/ 18 h 3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48"/>
                <a:gd name="T149" fmla="*/ 535 w 535"/>
                <a:gd name="T150" fmla="*/ 348 h 3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0" name="Freeform 113"/>
            <p:cNvSpPr>
              <a:spLocks/>
            </p:cNvSpPr>
            <p:nvPr/>
          </p:nvSpPr>
          <p:spPr bwMode="auto">
            <a:xfrm>
              <a:off x="5037" y="2111"/>
              <a:ext cx="149" cy="145"/>
            </a:xfrm>
            <a:custGeom>
              <a:avLst/>
              <a:gdLst>
                <a:gd name="T0" fmla="*/ 76 w 447"/>
                <a:gd name="T1" fmla="*/ 16 h 289"/>
                <a:gd name="T2" fmla="*/ 69 w 447"/>
                <a:gd name="T3" fmla="*/ 18 h 289"/>
                <a:gd name="T4" fmla="*/ 63 w 447"/>
                <a:gd name="T5" fmla="*/ 20 h 289"/>
                <a:gd name="T6" fmla="*/ 57 w 447"/>
                <a:gd name="T7" fmla="*/ 23 h 289"/>
                <a:gd name="T8" fmla="*/ 51 w 447"/>
                <a:gd name="T9" fmla="*/ 26 h 289"/>
                <a:gd name="T10" fmla="*/ 44 w 447"/>
                <a:gd name="T11" fmla="*/ 27 h 289"/>
                <a:gd name="T12" fmla="*/ 38 w 447"/>
                <a:gd name="T13" fmla="*/ 29 h 289"/>
                <a:gd name="T14" fmla="*/ 32 w 447"/>
                <a:gd name="T15" fmla="*/ 31 h 289"/>
                <a:gd name="T16" fmla="*/ 26 w 447"/>
                <a:gd name="T17" fmla="*/ 34 h 289"/>
                <a:gd name="T18" fmla="*/ 25 w 447"/>
                <a:gd name="T19" fmla="*/ 34 h 289"/>
                <a:gd name="T20" fmla="*/ 22 w 447"/>
                <a:gd name="T21" fmla="*/ 35 h 289"/>
                <a:gd name="T22" fmla="*/ 19 w 447"/>
                <a:gd name="T23" fmla="*/ 37 h 289"/>
                <a:gd name="T24" fmla="*/ 15 w 447"/>
                <a:gd name="T25" fmla="*/ 42 h 289"/>
                <a:gd name="T26" fmla="*/ 10 w 447"/>
                <a:gd name="T27" fmla="*/ 46 h 289"/>
                <a:gd name="T28" fmla="*/ 6 w 447"/>
                <a:gd name="T29" fmla="*/ 54 h 289"/>
                <a:gd name="T30" fmla="*/ 3 w 447"/>
                <a:gd name="T31" fmla="*/ 62 h 289"/>
                <a:gd name="T32" fmla="*/ 1 w 447"/>
                <a:gd name="T33" fmla="*/ 73 h 289"/>
                <a:gd name="T34" fmla="*/ 0 w 447"/>
                <a:gd name="T35" fmla="*/ 84 h 289"/>
                <a:gd name="T36" fmla="*/ 1 w 447"/>
                <a:gd name="T37" fmla="*/ 94 h 289"/>
                <a:gd name="T38" fmla="*/ 3 w 447"/>
                <a:gd name="T39" fmla="*/ 102 h 289"/>
                <a:gd name="T40" fmla="*/ 6 w 447"/>
                <a:gd name="T41" fmla="*/ 110 h 289"/>
                <a:gd name="T42" fmla="*/ 8 w 447"/>
                <a:gd name="T43" fmla="*/ 115 h 289"/>
                <a:gd name="T44" fmla="*/ 11 w 447"/>
                <a:gd name="T45" fmla="*/ 120 h 289"/>
                <a:gd name="T46" fmla="*/ 13 w 447"/>
                <a:gd name="T47" fmla="*/ 122 h 289"/>
                <a:gd name="T48" fmla="*/ 14 w 447"/>
                <a:gd name="T49" fmla="*/ 123 h 289"/>
                <a:gd name="T50" fmla="*/ 15 w 447"/>
                <a:gd name="T51" fmla="*/ 125 h 289"/>
                <a:gd name="T52" fmla="*/ 19 w 447"/>
                <a:gd name="T53" fmla="*/ 129 h 289"/>
                <a:gd name="T54" fmla="*/ 27 w 447"/>
                <a:gd name="T55" fmla="*/ 134 h 289"/>
                <a:gd name="T56" fmla="*/ 37 w 447"/>
                <a:gd name="T57" fmla="*/ 140 h 289"/>
                <a:gd name="T58" fmla="*/ 49 w 447"/>
                <a:gd name="T59" fmla="*/ 143 h 289"/>
                <a:gd name="T60" fmla="*/ 64 w 447"/>
                <a:gd name="T61" fmla="*/ 145 h 289"/>
                <a:gd name="T62" fmla="*/ 82 w 447"/>
                <a:gd name="T63" fmla="*/ 143 h 289"/>
                <a:gd name="T64" fmla="*/ 102 w 447"/>
                <a:gd name="T65" fmla="*/ 136 h 289"/>
                <a:gd name="T66" fmla="*/ 119 w 447"/>
                <a:gd name="T67" fmla="*/ 122 h 289"/>
                <a:gd name="T68" fmla="*/ 132 w 447"/>
                <a:gd name="T69" fmla="*/ 103 h 289"/>
                <a:gd name="T70" fmla="*/ 141 w 447"/>
                <a:gd name="T71" fmla="*/ 80 h 289"/>
                <a:gd name="T72" fmla="*/ 146 w 447"/>
                <a:gd name="T73" fmla="*/ 58 h 289"/>
                <a:gd name="T74" fmla="*/ 148 w 447"/>
                <a:gd name="T75" fmla="*/ 35 h 289"/>
                <a:gd name="T76" fmla="*/ 149 w 447"/>
                <a:gd name="T77" fmla="*/ 17 h 289"/>
                <a:gd name="T78" fmla="*/ 149 w 447"/>
                <a:gd name="T79" fmla="*/ 5 h 289"/>
                <a:gd name="T80" fmla="*/ 149 w 447"/>
                <a:gd name="T81" fmla="*/ 0 h 289"/>
                <a:gd name="T82" fmla="*/ 146 w 447"/>
                <a:gd name="T83" fmla="*/ 1 h 289"/>
                <a:gd name="T84" fmla="*/ 141 w 447"/>
                <a:gd name="T85" fmla="*/ 5 h 289"/>
                <a:gd name="T86" fmla="*/ 132 w 447"/>
                <a:gd name="T87" fmla="*/ 10 h 289"/>
                <a:gd name="T88" fmla="*/ 122 w 447"/>
                <a:gd name="T89" fmla="*/ 16 h 289"/>
                <a:gd name="T90" fmla="*/ 110 w 447"/>
                <a:gd name="T91" fmla="*/ 20 h 289"/>
                <a:gd name="T92" fmla="*/ 98 w 447"/>
                <a:gd name="T93" fmla="*/ 22 h 289"/>
                <a:gd name="T94" fmla="*/ 86 w 447"/>
                <a:gd name="T95" fmla="*/ 21 h 289"/>
                <a:gd name="T96" fmla="*/ 76 w 447"/>
                <a:gd name="T97" fmla="*/ 16 h 2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7"/>
                <a:gd name="T148" fmla="*/ 0 h 289"/>
                <a:gd name="T149" fmla="*/ 447 w 447"/>
                <a:gd name="T150" fmla="*/ 289 h 2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1" name="Freeform 114"/>
            <p:cNvSpPr>
              <a:spLocks/>
            </p:cNvSpPr>
            <p:nvPr/>
          </p:nvSpPr>
          <p:spPr bwMode="auto">
            <a:xfrm>
              <a:off x="5052" y="2129"/>
              <a:ext cx="119" cy="114"/>
            </a:xfrm>
            <a:custGeom>
              <a:avLst/>
              <a:gdLst>
                <a:gd name="T0" fmla="*/ 60 w 358"/>
                <a:gd name="T1" fmla="*/ 11 h 228"/>
                <a:gd name="T2" fmla="*/ 55 w 358"/>
                <a:gd name="T3" fmla="*/ 13 h 228"/>
                <a:gd name="T4" fmla="*/ 51 w 358"/>
                <a:gd name="T5" fmla="*/ 15 h 228"/>
                <a:gd name="T6" fmla="*/ 46 w 358"/>
                <a:gd name="T7" fmla="*/ 17 h 228"/>
                <a:gd name="T8" fmla="*/ 41 w 358"/>
                <a:gd name="T9" fmla="*/ 20 h 228"/>
                <a:gd name="T10" fmla="*/ 36 w 358"/>
                <a:gd name="T11" fmla="*/ 21 h 228"/>
                <a:gd name="T12" fmla="*/ 31 w 358"/>
                <a:gd name="T13" fmla="*/ 23 h 228"/>
                <a:gd name="T14" fmla="*/ 26 w 358"/>
                <a:gd name="T15" fmla="*/ 24 h 228"/>
                <a:gd name="T16" fmla="*/ 21 w 358"/>
                <a:gd name="T17" fmla="*/ 26 h 228"/>
                <a:gd name="T18" fmla="*/ 20 w 358"/>
                <a:gd name="T19" fmla="*/ 26 h 228"/>
                <a:gd name="T20" fmla="*/ 18 w 358"/>
                <a:gd name="T21" fmla="*/ 27 h 228"/>
                <a:gd name="T22" fmla="*/ 15 w 358"/>
                <a:gd name="T23" fmla="*/ 29 h 228"/>
                <a:gd name="T24" fmla="*/ 12 w 358"/>
                <a:gd name="T25" fmla="*/ 32 h 228"/>
                <a:gd name="T26" fmla="*/ 8 w 358"/>
                <a:gd name="T27" fmla="*/ 36 h 228"/>
                <a:gd name="T28" fmla="*/ 5 w 358"/>
                <a:gd name="T29" fmla="*/ 42 h 228"/>
                <a:gd name="T30" fmla="*/ 2 w 358"/>
                <a:gd name="T31" fmla="*/ 48 h 228"/>
                <a:gd name="T32" fmla="*/ 1 w 358"/>
                <a:gd name="T33" fmla="*/ 57 h 228"/>
                <a:gd name="T34" fmla="*/ 0 w 358"/>
                <a:gd name="T35" fmla="*/ 66 h 228"/>
                <a:gd name="T36" fmla="*/ 1 w 358"/>
                <a:gd name="T37" fmla="*/ 74 h 228"/>
                <a:gd name="T38" fmla="*/ 2 w 358"/>
                <a:gd name="T39" fmla="*/ 80 h 228"/>
                <a:gd name="T40" fmla="*/ 5 w 358"/>
                <a:gd name="T41" fmla="*/ 87 h 228"/>
                <a:gd name="T42" fmla="*/ 6 w 358"/>
                <a:gd name="T43" fmla="*/ 91 h 228"/>
                <a:gd name="T44" fmla="*/ 8 w 358"/>
                <a:gd name="T45" fmla="*/ 94 h 228"/>
                <a:gd name="T46" fmla="*/ 10 w 358"/>
                <a:gd name="T47" fmla="*/ 96 h 228"/>
                <a:gd name="T48" fmla="*/ 11 w 358"/>
                <a:gd name="T49" fmla="*/ 97 h 228"/>
                <a:gd name="T50" fmla="*/ 12 w 358"/>
                <a:gd name="T51" fmla="*/ 99 h 228"/>
                <a:gd name="T52" fmla="*/ 15 w 358"/>
                <a:gd name="T53" fmla="*/ 102 h 228"/>
                <a:gd name="T54" fmla="*/ 21 w 358"/>
                <a:gd name="T55" fmla="*/ 106 h 228"/>
                <a:gd name="T56" fmla="*/ 29 w 358"/>
                <a:gd name="T57" fmla="*/ 111 h 228"/>
                <a:gd name="T58" fmla="*/ 39 w 358"/>
                <a:gd name="T59" fmla="*/ 113 h 228"/>
                <a:gd name="T60" fmla="*/ 51 w 358"/>
                <a:gd name="T61" fmla="*/ 114 h 228"/>
                <a:gd name="T62" fmla="*/ 65 w 358"/>
                <a:gd name="T63" fmla="*/ 112 h 228"/>
                <a:gd name="T64" fmla="*/ 81 w 358"/>
                <a:gd name="T65" fmla="*/ 107 h 228"/>
                <a:gd name="T66" fmla="*/ 95 w 358"/>
                <a:gd name="T67" fmla="*/ 96 h 228"/>
                <a:gd name="T68" fmla="*/ 105 w 358"/>
                <a:gd name="T69" fmla="*/ 81 h 228"/>
                <a:gd name="T70" fmla="*/ 112 w 358"/>
                <a:gd name="T71" fmla="*/ 63 h 228"/>
                <a:gd name="T72" fmla="*/ 116 w 358"/>
                <a:gd name="T73" fmla="*/ 46 h 228"/>
                <a:gd name="T74" fmla="*/ 118 w 358"/>
                <a:gd name="T75" fmla="*/ 28 h 228"/>
                <a:gd name="T76" fmla="*/ 119 w 358"/>
                <a:gd name="T77" fmla="*/ 14 h 228"/>
                <a:gd name="T78" fmla="*/ 119 w 358"/>
                <a:gd name="T79" fmla="*/ 3 h 228"/>
                <a:gd name="T80" fmla="*/ 119 w 358"/>
                <a:gd name="T81" fmla="*/ 0 h 228"/>
                <a:gd name="T82" fmla="*/ 117 w 358"/>
                <a:gd name="T83" fmla="*/ 1 h 228"/>
                <a:gd name="T84" fmla="*/ 112 w 358"/>
                <a:gd name="T85" fmla="*/ 4 h 228"/>
                <a:gd name="T86" fmla="*/ 105 w 358"/>
                <a:gd name="T87" fmla="*/ 8 h 228"/>
                <a:gd name="T88" fmla="*/ 97 w 358"/>
                <a:gd name="T89" fmla="*/ 13 h 228"/>
                <a:gd name="T90" fmla="*/ 88 w 358"/>
                <a:gd name="T91" fmla="*/ 15 h 228"/>
                <a:gd name="T92" fmla="*/ 78 w 358"/>
                <a:gd name="T93" fmla="*/ 16 h 228"/>
                <a:gd name="T94" fmla="*/ 68 w 358"/>
                <a:gd name="T95" fmla="*/ 15 h 228"/>
                <a:gd name="T96" fmla="*/ 60 w 358"/>
                <a:gd name="T97" fmla="*/ 11 h 2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8"/>
                <a:gd name="T148" fmla="*/ 0 h 228"/>
                <a:gd name="T149" fmla="*/ 358 w 358"/>
                <a:gd name="T150" fmla="*/ 228 h 2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2" name="Freeform 115"/>
            <p:cNvSpPr>
              <a:spLocks/>
            </p:cNvSpPr>
            <p:nvPr/>
          </p:nvSpPr>
          <p:spPr bwMode="auto">
            <a:xfrm>
              <a:off x="4722" y="2075"/>
              <a:ext cx="177" cy="195"/>
            </a:xfrm>
            <a:custGeom>
              <a:avLst/>
              <a:gdLst>
                <a:gd name="T0" fmla="*/ 88 w 531"/>
                <a:gd name="T1" fmla="*/ 14 h 389"/>
                <a:gd name="T2" fmla="*/ 95 w 531"/>
                <a:gd name="T3" fmla="*/ 16 h 389"/>
                <a:gd name="T4" fmla="*/ 102 w 531"/>
                <a:gd name="T5" fmla="*/ 20 h 389"/>
                <a:gd name="T6" fmla="*/ 110 w 531"/>
                <a:gd name="T7" fmla="*/ 22 h 389"/>
                <a:gd name="T8" fmla="*/ 117 w 531"/>
                <a:gd name="T9" fmla="*/ 26 h 389"/>
                <a:gd name="T10" fmla="*/ 124 w 531"/>
                <a:gd name="T11" fmla="*/ 28 h 389"/>
                <a:gd name="T12" fmla="*/ 132 w 531"/>
                <a:gd name="T13" fmla="*/ 31 h 389"/>
                <a:gd name="T14" fmla="*/ 139 w 531"/>
                <a:gd name="T15" fmla="*/ 33 h 389"/>
                <a:gd name="T16" fmla="*/ 147 w 531"/>
                <a:gd name="T17" fmla="*/ 35 h 389"/>
                <a:gd name="T18" fmla="*/ 148 w 531"/>
                <a:gd name="T19" fmla="*/ 35 h 389"/>
                <a:gd name="T20" fmla="*/ 151 w 531"/>
                <a:gd name="T21" fmla="*/ 37 h 389"/>
                <a:gd name="T22" fmla="*/ 155 w 531"/>
                <a:gd name="T23" fmla="*/ 39 h 389"/>
                <a:gd name="T24" fmla="*/ 160 w 531"/>
                <a:gd name="T25" fmla="*/ 45 h 389"/>
                <a:gd name="T26" fmla="*/ 165 w 531"/>
                <a:gd name="T27" fmla="*/ 51 h 389"/>
                <a:gd name="T28" fmla="*/ 170 w 531"/>
                <a:gd name="T29" fmla="*/ 60 h 389"/>
                <a:gd name="T30" fmla="*/ 174 w 531"/>
                <a:gd name="T31" fmla="*/ 72 h 389"/>
                <a:gd name="T32" fmla="*/ 177 w 531"/>
                <a:gd name="T33" fmla="*/ 88 h 389"/>
                <a:gd name="T34" fmla="*/ 177 w 531"/>
                <a:gd name="T35" fmla="*/ 103 h 389"/>
                <a:gd name="T36" fmla="*/ 176 w 531"/>
                <a:gd name="T37" fmla="*/ 116 h 389"/>
                <a:gd name="T38" fmla="*/ 173 w 531"/>
                <a:gd name="T39" fmla="*/ 129 h 389"/>
                <a:gd name="T40" fmla="*/ 170 w 531"/>
                <a:gd name="T41" fmla="*/ 139 h 389"/>
                <a:gd name="T42" fmla="*/ 167 w 531"/>
                <a:gd name="T43" fmla="*/ 147 h 389"/>
                <a:gd name="T44" fmla="*/ 164 w 531"/>
                <a:gd name="T45" fmla="*/ 154 h 389"/>
                <a:gd name="T46" fmla="*/ 162 w 531"/>
                <a:gd name="T47" fmla="*/ 157 h 389"/>
                <a:gd name="T48" fmla="*/ 162 w 531"/>
                <a:gd name="T49" fmla="*/ 159 h 389"/>
                <a:gd name="T50" fmla="*/ 160 w 531"/>
                <a:gd name="T51" fmla="*/ 161 h 389"/>
                <a:gd name="T52" fmla="*/ 154 w 531"/>
                <a:gd name="T53" fmla="*/ 167 h 389"/>
                <a:gd name="T54" fmla="*/ 145 w 531"/>
                <a:gd name="T55" fmla="*/ 175 h 389"/>
                <a:gd name="T56" fmla="*/ 134 w 531"/>
                <a:gd name="T57" fmla="*/ 184 h 389"/>
                <a:gd name="T58" fmla="*/ 119 w 531"/>
                <a:gd name="T59" fmla="*/ 191 h 389"/>
                <a:gd name="T60" fmla="*/ 101 w 531"/>
                <a:gd name="T61" fmla="*/ 195 h 389"/>
                <a:gd name="T62" fmla="*/ 80 w 531"/>
                <a:gd name="T63" fmla="*/ 193 h 389"/>
                <a:gd name="T64" fmla="*/ 57 w 531"/>
                <a:gd name="T65" fmla="*/ 186 h 389"/>
                <a:gd name="T66" fmla="*/ 35 w 531"/>
                <a:gd name="T67" fmla="*/ 168 h 389"/>
                <a:gd name="T68" fmla="*/ 20 w 531"/>
                <a:gd name="T69" fmla="*/ 142 h 389"/>
                <a:gd name="T70" fmla="*/ 10 w 531"/>
                <a:gd name="T71" fmla="*/ 112 h 389"/>
                <a:gd name="T72" fmla="*/ 4 w 531"/>
                <a:gd name="T73" fmla="*/ 80 h 389"/>
                <a:gd name="T74" fmla="*/ 1 w 531"/>
                <a:gd name="T75" fmla="*/ 49 h 389"/>
                <a:gd name="T76" fmla="*/ 0 w 531"/>
                <a:gd name="T77" fmla="*/ 24 h 389"/>
                <a:gd name="T78" fmla="*/ 1 w 531"/>
                <a:gd name="T79" fmla="*/ 6 h 389"/>
                <a:gd name="T80" fmla="*/ 1 w 531"/>
                <a:gd name="T81" fmla="*/ 0 h 389"/>
                <a:gd name="T82" fmla="*/ 3 w 531"/>
                <a:gd name="T83" fmla="*/ 1 h 389"/>
                <a:gd name="T84" fmla="*/ 10 w 531"/>
                <a:gd name="T85" fmla="*/ 7 h 389"/>
                <a:gd name="T86" fmla="*/ 20 w 531"/>
                <a:gd name="T87" fmla="*/ 13 h 389"/>
                <a:gd name="T88" fmla="*/ 33 w 531"/>
                <a:gd name="T89" fmla="*/ 20 h 389"/>
                <a:gd name="T90" fmla="*/ 46 w 531"/>
                <a:gd name="T91" fmla="*/ 24 h 389"/>
                <a:gd name="T92" fmla="*/ 61 w 531"/>
                <a:gd name="T93" fmla="*/ 26 h 389"/>
                <a:gd name="T94" fmla="*/ 74 w 531"/>
                <a:gd name="T95" fmla="*/ 22 h 389"/>
                <a:gd name="T96" fmla="*/ 88 w 531"/>
                <a:gd name="T97" fmla="*/ 14 h 3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1"/>
                <a:gd name="T148" fmla="*/ 0 h 389"/>
                <a:gd name="T149" fmla="*/ 531 w 531"/>
                <a:gd name="T150" fmla="*/ 389 h 3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3" name="Freeform 116"/>
            <p:cNvSpPr>
              <a:spLocks/>
            </p:cNvSpPr>
            <p:nvPr/>
          </p:nvSpPr>
          <p:spPr bwMode="auto">
            <a:xfrm>
              <a:off x="4734" y="2091"/>
              <a:ext cx="152" cy="166"/>
            </a:xfrm>
            <a:custGeom>
              <a:avLst/>
              <a:gdLst>
                <a:gd name="T0" fmla="*/ 76 w 454"/>
                <a:gd name="T1" fmla="*/ 12 h 332"/>
                <a:gd name="T2" fmla="*/ 81 w 454"/>
                <a:gd name="T3" fmla="*/ 14 h 332"/>
                <a:gd name="T4" fmla="*/ 88 w 454"/>
                <a:gd name="T5" fmla="*/ 17 h 332"/>
                <a:gd name="T6" fmla="*/ 94 w 454"/>
                <a:gd name="T7" fmla="*/ 20 h 332"/>
                <a:gd name="T8" fmla="*/ 101 w 454"/>
                <a:gd name="T9" fmla="*/ 22 h 332"/>
                <a:gd name="T10" fmla="*/ 107 w 454"/>
                <a:gd name="T11" fmla="*/ 23 h 332"/>
                <a:gd name="T12" fmla="*/ 113 w 454"/>
                <a:gd name="T13" fmla="*/ 25 h 332"/>
                <a:gd name="T14" fmla="*/ 120 w 454"/>
                <a:gd name="T15" fmla="*/ 27 h 332"/>
                <a:gd name="T16" fmla="*/ 127 w 454"/>
                <a:gd name="T17" fmla="*/ 29 h 332"/>
                <a:gd name="T18" fmla="*/ 127 w 454"/>
                <a:gd name="T19" fmla="*/ 29 h 332"/>
                <a:gd name="T20" fmla="*/ 130 w 454"/>
                <a:gd name="T21" fmla="*/ 30 h 332"/>
                <a:gd name="T22" fmla="*/ 133 w 454"/>
                <a:gd name="T23" fmla="*/ 33 h 332"/>
                <a:gd name="T24" fmla="*/ 138 w 454"/>
                <a:gd name="T25" fmla="*/ 38 h 332"/>
                <a:gd name="T26" fmla="*/ 142 w 454"/>
                <a:gd name="T27" fmla="*/ 43 h 332"/>
                <a:gd name="T28" fmla="*/ 146 w 454"/>
                <a:gd name="T29" fmla="*/ 51 h 332"/>
                <a:gd name="T30" fmla="*/ 150 w 454"/>
                <a:gd name="T31" fmla="*/ 61 h 332"/>
                <a:gd name="T32" fmla="*/ 152 w 454"/>
                <a:gd name="T33" fmla="*/ 75 h 332"/>
                <a:gd name="T34" fmla="*/ 152 w 454"/>
                <a:gd name="T35" fmla="*/ 87 h 332"/>
                <a:gd name="T36" fmla="*/ 151 w 454"/>
                <a:gd name="T37" fmla="*/ 99 h 332"/>
                <a:gd name="T38" fmla="*/ 149 w 454"/>
                <a:gd name="T39" fmla="*/ 109 h 332"/>
                <a:gd name="T40" fmla="*/ 147 w 454"/>
                <a:gd name="T41" fmla="*/ 119 h 332"/>
                <a:gd name="T42" fmla="*/ 144 w 454"/>
                <a:gd name="T43" fmla="*/ 125 h 332"/>
                <a:gd name="T44" fmla="*/ 142 w 454"/>
                <a:gd name="T45" fmla="*/ 131 h 332"/>
                <a:gd name="T46" fmla="*/ 140 w 454"/>
                <a:gd name="T47" fmla="*/ 134 h 332"/>
                <a:gd name="T48" fmla="*/ 139 w 454"/>
                <a:gd name="T49" fmla="*/ 135 h 332"/>
                <a:gd name="T50" fmla="*/ 138 w 454"/>
                <a:gd name="T51" fmla="*/ 137 h 332"/>
                <a:gd name="T52" fmla="*/ 133 w 454"/>
                <a:gd name="T53" fmla="*/ 143 h 332"/>
                <a:gd name="T54" fmla="*/ 125 w 454"/>
                <a:gd name="T55" fmla="*/ 149 h 332"/>
                <a:gd name="T56" fmla="*/ 115 w 454"/>
                <a:gd name="T57" fmla="*/ 157 h 332"/>
                <a:gd name="T58" fmla="*/ 102 w 454"/>
                <a:gd name="T59" fmla="*/ 162 h 332"/>
                <a:gd name="T60" fmla="*/ 86 w 454"/>
                <a:gd name="T61" fmla="*/ 166 h 332"/>
                <a:gd name="T62" fmla="*/ 69 w 454"/>
                <a:gd name="T63" fmla="*/ 165 h 332"/>
                <a:gd name="T64" fmla="*/ 49 w 454"/>
                <a:gd name="T65" fmla="*/ 158 h 332"/>
                <a:gd name="T66" fmla="*/ 30 w 454"/>
                <a:gd name="T67" fmla="*/ 143 h 332"/>
                <a:gd name="T68" fmla="*/ 17 w 454"/>
                <a:gd name="T69" fmla="*/ 121 h 332"/>
                <a:gd name="T70" fmla="*/ 8 w 454"/>
                <a:gd name="T71" fmla="*/ 95 h 332"/>
                <a:gd name="T72" fmla="*/ 3 w 454"/>
                <a:gd name="T73" fmla="*/ 69 h 332"/>
                <a:gd name="T74" fmla="*/ 0 w 454"/>
                <a:gd name="T75" fmla="*/ 42 h 332"/>
                <a:gd name="T76" fmla="*/ 0 w 454"/>
                <a:gd name="T77" fmla="*/ 21 h 332"/>
                <a:gd name="T78" fmla="*/ 0 w 454"/>
                <a:gd name="T79" fmla="*/ 5 h 332"/>
                <a:gd name="T80" fmla="*/ 1 w 454"/>
                <a:gd name="T81" fmla="*/ 0 h 332"/>
                <a:gd name="T82" fmla="*/ 3 w 454"/>
                <a:gd name="T83" fmla="*/ 1 h 332"/>
                <a:gd name="T84" fmla="*/ 8 w 454"/>
                <a:gd name="T85" fmla="*/ 6 h 332"/>
                <a:gd name="T86" fmla="*/ 17 w 454"/>
                <a:gd name="T87" fmla="*/ 11 h 332"/>
                <a:gd name="T88" fmla="*/ 28 w 454"/>
                <a:gd name="T89" fmla="*/ 17 h 332"/>
                <a:gd name="T90" fmla="*/ 40 w 454"/>
                <a:gd name="T91" fmla="*/ 21 h 332"/>
                <a:gd name="T92" fmla="*/ 53 w 454"/>
                <a:gd name="T93" fmla="*/ 22 h 332"/>
                <a:gd name="T94" fmla="*/ 64 w 454"/>
                <a:gd name="T95" fmla="*/ 20 h 332"/>
                <a:gd name="T96" fmla="*/ 76 w 454"/>
                <a:gd name="T97" fmla="*/ 12 h 3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4"/>
                <a:gd name="T148" fmla="*/ 0 h 332"/>
                <a:gd name="T149" fmla="*/ 454 w 454"/>
                <a:gd name="T150" fmla="*/ 332 h 3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4" name="Freeform 117"/>
            <p:cNvSpPr>
              <a:spLocks/>
            </p:cNvSpPr>
            <p:nvPr/>
          </p:nvSpPr>
          <p:spPr bwMode="auto">
            <a:xfrm>
              <a:off x="4747" y="2105"/>
              <a:ext cx="126" cy="139"/>
            </a:xfrm>
            <a:custGeom>
              <a:avLst/>
              <a:gdLst>
                <a:gd name="T0" fmla="*/ 62 w 378"/>
                <a:gd name="T1" fmla="*/ 11 h 278"/>
                <a:gd name="T2" fmla="*/ 67 w 378"/>
                <a:gd name="T3" fmla="*/ 13 h 278"/>
                <a:gd name="T4" fmla="*/ 72 w 378"/>
                <a:gd name="T5" fmla="*/ 15 h 278"/>
                <a:gd name="T6" fmla="*/ 78 w 378"/>
                <a:gd name="T7" fmla="*/ 17 h 278"/>
                <a:gd name="T8" fmla="*/ 83 w 378"/>
                <a:gd name="T9" fmla="*/ 19 h 278"/>
                <a:gd name="T10" fmla="*/ 88 w 378"/>
                <a:gd name="T11" fmla="*/ 20 h 278"/>
                <a:gd name="T12" fmla="*/ 94 w 378"/>
                <a:gd name="T13" fmla="*/ 22 h 278"/>
                <a:gd name="T14" fmla="*/ 99 w 378"/>
                <a:gd name="T15" fmla="*/ 23 h 278"/>
                <a:gd name="T16" fmla="*/ 104 w 378"/>
                <a:gd name="T17" fmla="*/ 25 h 278"/>
                <a:gd name="T18" fmla="*/ 105 w 378"/>
                <a:gd name="T19" fmla="*/ 25 h 278"/>
                <a:gd name="T20" fmla="*/ 107 w 378"/>
                <a:gd name="T21" fmla="*/ 26 h 278"/>
                <a:gd name="T22" fmla="*/ 110 w 378"/>
                <a:gd name="T23" fmla="*/ 28 h 278"/>
                <a:gd name="T24" fmla="*/ 114 w 378"/>
                <a:gd name="T25" fmla="*/ 32 h 278"/>
                <a:gd name="T26" fmla="*/ 117 w 378"/>
                <a:gd name="T27" fmla="*/ 36 h 278"/>
                <a:gd name="T28" fmla="*/ 121 w 378"/>
                <a:gd name="T29" fmla="*/ 43 h 278"/>
                <a:gd name="T30" fmla="*/ 124 w 378"/>
                <a:gd name="T31" fmla="*/ 51 h 278"/>
                <a:gd name="T32" fmla="*/ 126 w 378"/>
                <a:gd name="T33" fmla="*/ 62 h 278"/>
                <a:gd name="T34" fmla="*/ 126 w 378"/>
                <a:gd name="T35" fmla="*/ 73 h 278"/>
                <a:gd name="T36" fmla="*/ 125 w 378"/>
                <a:gd name="T37" fmla="*/ 83 h 278"/>
                <a:gd name="T38" fmla="*/ 123 w 378"/>
                <a:gd name="T39" fmla="*/ 92 h 278"/>
                <a:gd name="T40" fmla="*/ 121 w 378"/>
                <a:gd name="T41" fmla="*/ 100 h 278"/>
                <a:gd name="T42" fmla="*/ 119 w 378"/>
                <a:gd name="T43" fmla="*/ 105 h 278"/>
                <a:gd name="T44" fmla="*/ 117 w 378"/>
                <a:gd name="T45" fmla="*/ 109 h 278"/>
                <a:gd name="T46" fmla="*/ 115 w 378"/>
                <a:gd name="T47" fmla="*/ 112 h 278"/>
                <a:gd name="T48" fmla="*/ 115 w 378"/>
                <a:gd name="T49" fmla="*/ 113 h 278"/>
                <a:gd name="T50" fmla="*/ 114 w 378"/>
                <a:gd name="T51" fmla="*/ 115 h 278"/>
                <a:gd name="T52" fmla="*/ 110 w 378"/>
                <a:gd name="T53" fmla="*/ 119 h 278"/>
                <a:gd name="T54" fmla="*/ 104 w 378"/>
                <a:gd name="T55" fmla="*/ 125 h 278"/>
                <a:gd name="T56" fmla="*/ 95 w 378"/>
                <a:gd name="T57" fmla="*/ 132 h 278"/>
                <a:gd name="T58" fmla="*/ 84 w 378"/>
                <a:gd name="T59" fmla="*/ 137 h 278"/>
                <a:gd name="T60" fmla="*/ 72 w 378"/>
                <a:gd name="T61" fmla="*/ 139 h 278"/>
                <a:gd name="T62" fmla="*/ 56 w 378"/>
                <a:gd name="T63" fmla="*/ 139 h 278"/>
                <a:gd name="T64" fmla="*/ 40 w 378"/>
                <a:gd name="T65" fmla="*/ 133 h 278"/>
                <a:gd name="T66" fmla="*/ 24 w 378"/>
                <a:gd name="T67" fmla="*/ 120 h 278"/>
                <a:gd name="T68" fmla="*/ 14 w 378"/>
                <a:gd name="T69" fmla="*/ 102 h 278"/>
                <a:gd name="T70" fmla="*/ 7 w 378"/>
                <a:gd name="T71" fmla="*/ 80 h 278"/>
                <a:gd name="T72" fmla="*/ 2 w 378"/>
                <a:gd name="T73" fmla="*/ 57 h 278"/>
                <a:gd name="T74" fmla="*/ 0 w 378"/>
                <a:gd name="T75" fmla="*/ 35 h 278"/>
                <a:gd name="T76" fmla="*/ 0 w 378"/>
                <a:gd name="T77" fmla="*/ 17 h 278"/>
                <a:gd name="T78" fmla="*/ 0 w 378"/>
                <a:gd name="T79" fmla="*/ 4 h 278"/>
                <a:gd name="T80" fmla="*/ 0 w 378"/>
                <a:gd name="T81" fmla="*/ 0 h 278"/>
                <a:gd name="T82" fmla="*/ 2 w 378"/>
                <a:gd name="T83" fmla="*/ 1 h 278"/>
                <a:gd name="T84" fmla="*/ 7 w 378"/>
                <a:gd name="T85" fmla="*/ 4 h 278"/>
                <a:gd name="T86" fmla="*/ 14 w 378"/>
                <a:gd name="T87" fmla="*/ 9 h 278"/>
                <a:gd name="T88" fmla="*/ 23 w 378"/>
                <a:gd name="T89" fmla="*/ 14 h 278"/>
                <a:gd name="T90" fmla="*/ 32 w 378"/>
                <a:gd name="T91" fmla="*/ 17 h 278"/>
                <a:gd name="T92" fmla="*/ 43 w 378"/>
                <a:gd name="T93" fmla="*/ 19 h 278"/>
                <a:gd name="T94" fmla="*/ 53 w 378"/>
                <a:gd name="T95" fmla="*/ 17 h 278"/>
                <a:gd name="T96" fmla="*/ 62 w 378"/>
                <a:gd name="T97" fmla="*/ 11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8"/>
                <a:gd name="T148" fmla="*/ 0 h 278"/>
                <a:gd name="T149" fmla="*/ 378 w 378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5" name="Freeform 118"/>
            <p:cNvSpPr>
              <a:spLocks/>
            </p:cNvSpPr>
            <p:nvPr/>
          </p:nvSpPr>
          <p:spPr bwMode="auto">
            <a:xfrm>
              <a:off x="4759" y="2121"/>
              <a:ext cx="101" cy="111"/>
            </a:xfrm>
            <a:custGeom>
              <a:avLst/>
              <a:gdLst>
                <a:gd name="T0" fmla="*/ 50 w 304"/>
                <a:gd name="T1" fmla="*/ 9 h 222"/>
                <a:gd name="T2" fmla="*/ 54 w 304"/>
                <a:gd name="T3" fmla="*/ 10 h 222"/>
                <a:gd name="T4" fmla="*/ 58 w 304"/>
                <a:gd name="T5" fmla="*/ 12 h 222"/>
                <a:gd name="T6" fmla="*/ 62 w 304"/>
                <a:gd name="T7" fmla="*/ 13 h 222"/>
                <a:gd name="T8" fmla="*/ 67 w 304"/>
                <a:gd name="T9" fmla="*/ 15 h 222"/>
                <a:gd name="T10" fmla="*/ 71 w 304"/>
                <a:gd name="T11" fmla="*/ 17 h 222"/>
                <a:gd name="T12" fmla="*/ 75 w 304"/>
                <a:gd name="T13" fmla="*/ 18 h 222"/>
                <a:gd name="T14" fmla="*/ 79 w 304"/>
                <a:gd name="T15" fmla="*/ 19 h 222"/>
                <a:gd name="T16" fmla="*/ 84 w 304"/>
                <a:gd name="T17" fmla="*/ 21 h 222"/>
                <a:gd name="T18" fmla="*/ 84 w 304"/>
                <a:gd name="T19" fmla="*/ 21 h 222"/>
                <a:gd name="T20" fmla="*/ 86 w 304"/>
                <a:gd name="T21" fmla="*/ 22 h 222"/>
                <a:gd name="T22" fmla="*/ 88 w 304"/>
                <a:gd name="T23" fmla="*/ 23 h 222"/>
                <a:gd name="T24" fmla="*/ 91 w 304"/>
                <a:gd name="T25" fmla="*/ 26 h 222"/>
                <a:gd name="T26" fmla="*/ 94 w 304"/>
                <a:gd name="T27" fmla="*/ 29 h 222"/>
                <a:gd name="T28" fmla="*/ 97 w 304"/>
                <a:gd name="T29" fmla="*/ 35 h 222"/>
                <a:gd name="T30" fmla="*/ 99 w 304"/>
                <a:gd name="T31" fmla="*/ 41 h 222"/>
                <a:gd name="T32" fmla="*/ 101 w 304"/>
                <a:gd name="T33" fmla="*/ 51 h 222"/>
                <a:gd name="T34" fmla="*/ 101 w 304"/>
                <a:gd name="T35" fmla="*/ 59 h 222"/>
                <a:gd name="T36" fmla="*/ 100 w 304"/>
                <a:gd name="T37" fmla="*/ 67 h 222"/>
                <a:gd name="T38" fmla="*/ 99 w 304"/>
                <a:gd name="T39" fmla="*/ 73 h 222"/>
                <a:gd name="T40" fmla="*/ 97 w 304"/>
                <a:gd name="T41" fmla="*/ 80 h 222"/>
                <a:gd name="T42" fmla="*/ 95 w 304"/>
                <a:gd name="T43" fmla="*/ 84 h 222"/>
                <a:gd name="T44" fmla="*/ 93 w 304"/>
                <a:gd name="T45" fmla="*/ 88 h 222"/>
                <a:gd name="T46" fmla="*/ 92 w 304"/>
                <a:gd name="T47" fmla="*/ 90 h 222"/>
                <a:gd name="T48" fmla="*/ 92 w 304"/>
                <a:gd name="T49" fmla="*/ 91 h 222"/>
                <a:gd name="T50" fmla="*/ 91 w 304"/>
                <a:gd name="T51" fmla="*/ 92 h 222"/>
                <a:gd name="T52" fmla="*/ 88 w 304"/>
                <a:gd name="T53" fmla="*/ 96 h 222"/>
                <a:gd name="T54" fmla="*/ 83 w 304"/>
                <a:gd name="T55" fmla="*/ 100 h 222"/>
                <a:gd name="T56" fmla="*/ 76 w 304"/>
                <a:gd name="T57" fmla="*/ 105 h 222"/>
                <a:gd name="T58" fmla="*/ 67 w 304"/>
                <a:gd name="T59" fmla="*/ 109 h 222"/>
                <a:gd name="T60" fmla="*/ 57 w 304"/>
                <a:gd name="T61" fmla="*/ 111 h 222"/>
                <a:gd name="T62" fmla="*/ 46 w 304"/>
                <a:gd name="T63" fmla="*/ 111 h 222"/>
                <a:gd name="T64" fmla="*/ 33 w 304"/>
                <a:gd name="T65" fmla="*/ 107 h 222"/>
                <a:gd name="T66" fmla="*/ 20 w 304"/>
                <a:gd name="T67" fmla="*/ 96 h 222"/>
                <a:gd name="T68" fmla="*/ 11 w 304"/>
                <a:gd name="T69" fmla="*/ 81 h 222"/>
                <a:gd name="T70" fmla="*/ 5 w 304"/>
                <a:gd name="T71" fmla="*/ 63 h 222"/>
                <a:gd name="T72" fmla="*/ 2 w 304"/>
                <a:gd name="T73" fmla="*/ 46 h 222"/>
                <a:gd name="T74" fmla="*/ 1 w 304"/>
                <a:gd name="T75" fmla="*/ 28 h 222"/>
                <a:gd name="T76" fmla="*/ 0 w 304"/>
                <a:gd name="T77" fmla="*/ 14 h 222"/>
                <a:gd name="T78" fmla="*/ 0 w 304"/>
                <a:gd name="T79" fmla="*/ 3 h 222"/>
                <a:gd name="T80" fmla="*/ 1 w 304"/>
                <a:gd name="T81" fmla="*/ 0 h 222"/>
                <a:gd name="T82" fmla="*/ 1 w 304"/>
                <a:gd name="T83" fmla="*/ 1 h 222"/>
                <a:gd name="T84" fmla="*/ 6 w 304"/>
                <a:gd name="T85" fmla="*/ 3 h 222"/>
                <a:gd name="T86" fmla="*/ 11 w 304"/>
                <a:gd name="T87" fmla="*/ 7 h 222"/>
                <a:gd name="T88" fmla="*/ 18 w 304"/>
                <a:gd name="T89" fmla="*/ 11 h 222"/>
                <a:gd name="T90" fmla="*/ 26 w 304"/>
                <a:gd name="T91" fmla="*/ 14 h 222"/>
                <a:gd name="T92" fmla="*/ 35 w 304"/>
                <a:gd name="T93" fmla="*/ 15 h 222"/>
                <a:gd name="T94" fmla="*/ 43 w 304"/>
                <a:gd name="T95" fmla="*/ 13 h 222"/>
                <a:gd name="T96" fmla="*/ 50 w 304"/>
                <a:gd name="T97" fmla="*/ 9 h 2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4"/>
                <a:gd name="T148" fmla="*/ 0 h 222"/>
                <a:gd name="T149" fmla="*/ 304 w 304"/>
                <a:gd name="T150" fmla="*/ 222 h 2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6" name="Freeform 119"/>
            <p:cNvSpPr>
              <a:spLocks/>
            </p:cNvSpPr>
            <p:nvPr/>
          </p:nvSpPr>
          <p:spPr bwMode="auto">
            <a:xfrm>
              <a:off x="4940" y="2042"/>
              <a:ext cx="30" cy="41"/>
            </a:xfrm>
            <a:custGeom>
              <a:avLst/>
              <a:gdLst>
                <a:gd name="T0" fmla="*/ 0 w 91"/>
                <a:gd name="T1" fmla="*/ 41 h 82"/>
                <a:gd name="T2" fmla="*/ 1 w 91"/>
                <a:gd name="T3" fmla="*/ 40 h 82"/>
                <a:gd name="T4" fmla="*/ 3 w 91"/>
                <a:gd name="T5" fmla="*/ 37 h 82"/>
                <a:gd name="T6" fmla="*/ 7 w 91"/>
                <a:gd name="T7" fmla="*/ 31 h 82"/>
                <a:gd name="T8" fmla="*/ 13 w 91"/>
                <a:gd name="T9" fmla="*/ 27 h 82"/>
                <a:gd name="T10" fmla="*/ 17 w 91"/>
                <a:gd name="T11" fmla="*/ 21 h 82"/>
                <a:gd name="T12" fmla="*/ 22 w 91"/>
                <a:gd name="T13" fmla="*/ 17 h 82"/>
                <a:gd name="T14" fmla="*/ 26 w 91"/>
                <a:gd name="T15" fmla="*/ 13 h 82"/>
                <a:gd name="T16" fmla="*/ 29 w 91"/>
                <a:gd name="T17" fmla="*/ 12 h 82"/>
                <a:gd name="T18" fmla="*/ 30 w 91"/>
                <a:gd name="T19" fmla="*/ 10 h 82"/>
                <a:gd name="T20" fmla="*/ 30 w 91"/>
                <a:gd name="T21" fmla="*/ 6 h 82"/>
                <a:gd name="T22" fmla="*/ 28 w 91"/>
                <a:gd name="T23" fmla="*/ 2 h 82"/>
                <a:gd name="T24" fmla="*/ 25 w 91"/>
                <a:gd name="T25" fmla="*/ 0 h 82"/>
                <a:gd name="T26" fmla="*/ 21 w 91"/>
                <a:gd name="T27" fmla="*/ 1 h 82"/>
                <a:gd name="T28" fmla="*/ 15 w 91"/>
                <a:gd name="T29" fmla="*/ 6 h 82"/>
                <a:gd name="T30" fmla="*/ 8 w 91"/>
                <a:gd name="T31" fmla="*/ 19 h 82"/>
                <a:gd name="T32" fmla="*/ 0 w 91"/>
                <a:gd name="T33" fmla="*/ 41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82"/>
                <a:gd name="T53" fmla="*/ 91 w 91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7" name="Freeform 120"/>
            <p:cNvSpPr>
              <a:spLocks/>
            </p:cNvSpPr>
            <p:nvPr/>
          </p:nvSpPr>
          <p:spPr bwMode="auto">
            <a:xfrm>
              <a:off x="5341" y="2066"/>
              <a:ext cx="238" cy="265"/>
            </a:xfrm>
            <a:custGeom>
              <a:avLst/>
              <a:gdLst>
                <a:gd name="T0" fmla="*/ 125 w 714"/>
                <a:gd name="T1" fmla="*/ 1 h 530"/>
                <a:gd name="T2" fmla="*/ 122 w 714"/>
                <a:gd name="T3" fmla="*/ 1 h 530"/>
                <a:gd name="T4" fmla="*/ 113 w 714"/>
                <a:gd name="T5" fmla="*/ 7 h 530"/>
                <a:gd name="T6" fmla="*/ 100 w 714"/>
                <a:gd name="T7" fmla="*/ 15 h 530"/>
                <a:gd name="T8" fmla="*/ 85 w 714"/>
                <a:gd name="T9" fmla="*/ 27 h 530"/>
                <a:gd name="T10" fmla="*/ 69 w 714"/>
                <a:gd name="T11" fmla="*/ 40 h 530"/>
                <a:gd name="T12" fmla="*/ 53 w 714"/>
                <a:gd name="T13" fmla="*/ 56 h 530"/>
                <a:gd name="T14" fmla="*/ 40 w 714"/>
                <a:gd name="T15" fmla="*/ 75 h 530"/>
                <a:gd name="T16" fmla="*/ 30 w 714"/>
                <a:gd name="T17" fmla="*/ 95 h 530"/>
                <a:gd name="T18" fmla="*/ 22 w 714"/>
                <a:gd name="T19" fmla="*/ 117 h 530"/>
                <a:gd name="T20" fmla="*/ 16 w 714"/>
                <a:gd name="T21" fmla="*/ 144 h 530"/>
                <a:gd name="T22" fmla="*/ 10 w 714"/>
                <a:gd name="T23" fmla="*/ 172 h 530"/>
                <a:gd name="T24" fmla="*/ 6 w 714"/>
                <a:gd name="T25" fmla="*/ 200 h 530"/>
                <a:gd name="T26" fmla="*/ 3 w 714"/>
                <a:gd name="T27" fmla="*/ 224 h 530"/>
                <a:gd name="T28" fmla="*/ 1 w 714"/>
                <a:gd name="T29" fmla="*/ 245 h 530"/>
                <a:gd name="T30" fmla="*/ 0 w 714"/>
                <a:gd name="T31" fmla="*/ 259 h 530"/>
                <a:gd name="T32" fmla="*/ 0 w 714"/>
                <a:gd name="T33" fmla="*/ 265 h 530"/>
                <a:gd name="T34" fmla="*/ 8 w 714"/>
                <a:gd name="T35" fmla="*/ 259 h 530"/>
                <a:gd name="T36" fmla="*/ 30 w 714"/>
                <a:gd name="T37" fmla="*/ 243 h 530"/>
                <a:gd name="T38" fmla="*/ 61 w 714"/>
                <a:gd name="T39" fmla="*/ 220 h 530"/>
                <a:gd name="T40" fmla="*/ 98 w 714"/>
                <a:gd name="T41" fmla="*/ 193 h 530"/>
                <a:gd name="T42" fmla="*/ 136 w 714"/>
                <a:gd name="T43" fmla="*/ 163 h 530"/>
                <a:gd name="T44" fmla="*/ 171 w 714"/>
                <a:gd name="T45" fmla="*/ 134 h 530"/>
                <a:gd name="T46" fmla="*/ 198 w 714"/>
                <a:gd name="T47" fmla="*/ 107 h 530"/>
                <a:gd name="T48" fmla="*/ 215 w 714"/>
                <a:gd name="T49" fmla="*/ 85 h 530"/>
                <a:gd name="T50" fmla="*/ 222 w 714"/>
                <a:gd name="T51" fmla="*/ 68 h 530"/>
                <a:gd name="T52" fmla="*/ 229 w 714"/>
                <a:gd name="T53" fmla="*/ 56 h 530"/>
                <a:gd name="T54" fmla="*/ 233 w 714"/>
                <a:gd name="T55" fmla="*/ 47 h 530"/>
                <a:gd name="T56" fmla="*/ 236 w 714"/>
                <a:gd name="T57" fmla="*/ 42 h 530"/>
                <a:gd name="T58" fmla="*/ 237 w 714"/>
                <a:gd name="T59" fmla="*/ 38 h 530"/>
                <a:gd name="T60" fmla="*/ 238 w 714"/>
                <a:gd name="T61" fmla="*/ 37 h 530"/>
                <a:gd name="T62" fmla="*/ 238 w 714"/>
                <a:gd name="T63" fmla="*/ 36 h 530"/>
                <a:gd name="T64" fmla="*/ 238 w 714"/>
                <a:gd name="T65" fmla="*/ 37 h 530"/>
                <a:gd name="T66" fmla="*/ 233 w 714"/>
                <a:gd name="T67" fmla="*/ 35 h 530"/>
                <a:gd name="T68" fmla="*/ 222 w 714"/>
                <a:gd name="T69" fmla="*/ 30 h 530"/>
                <a:gd name="T70" fmla="*/ 206 w 714"/>
                <a:gd name="T71" fmla="*/ 23 h 530"/>
                <a:gd name="T72" fmla="*/ 186 w 714"/>
                <a:gd name="T73" fmla="*/ 17 h 530"/>
                <a:gd name="T74" fmla="*/ 166 w 714"/>
                <a:gd name="T75" fmla="*/ 9 h 530"/>
                <a:gd name="T76" fmla="*/ 148 w 714"/>
                <a:gd name="T77" fmla="*/ 3 h 530"/>
                <a:gd name="T78" fmla="*/ 134 w 714"/>
                <a:gd name="T79" fmla="*/ 0 h 530"/>
                <a:gd name="T80" fmla="*/ 125 w 714"/>
                <a:gd name="T81" fmla="*/ 1 h 5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4"/>
                <a:gd name="T124" fmla="*/ 0 h 530"/>
                <a:gd name="T125" fmla="*/ 714 w 714"/>
                <a:gd name="T126" fmla="*/ 530 h 5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8" name="Freeform 121"/>
            <p:cNvSpPr>
              <a:spLocks/>
            </p:cNvSpPr>
            <p:nvPr/>
          </p:nvSpPr>
          <p:spPr bwMode="auto">
            <a:xfrm>
              <a:off x="5372" y="1754"/>
              <a:ext cx="264" cy="252"/>
            </a:xfrm>
            <a:custGeom>
              <a:avLst/>
              <a:gdLst>
                <a:gd name="T0" fmla="*/ 0 w 792"/>
                <a:gd name="T1" fmla="*/ 0 h 504"/>
                <a:gd name="T2" fmla="*/ 1 w 792"/>
                <a:gd name="T3" fmla="*/ 6 h 504"/>
                <a:gd name="T4" fmla="*/ 1 w 792"/>
                <a:gd name="T5" fmla="*/ 11 h 504"/>
                <a:gd name="T6" fmla="*/ 2 w 792"/>
                <a:gd name="T7" fmla="*/ 16 h 504"/>
                <a:gd name="T8" fmla="*/ 3 w 792"/>
                <a:gd name="T9" fmla="*/ 22 h 504"/>
                <a:gd name="T10" fmla="*/ 3 w 792"/>
                <a:gd name="T11" fmla="*/ 27 h 504"/>
                <a:gd name="T12" fmla="*/ 3 w 792"/>
                <a:gd name="T13" fmla="*/ 33 h 504"/>
                <a:gd name="T14" fmla="*/ 4 w 792"/>
                <a:gd name="T15" fmla="*/ 39 h 504"/>
                <a:gd name="T16" fmla="*/ 5 w 792"/>
                <a:gd name="T17" fmla="*/ 45 h 504"/>
                <a:gd name="T18" fmla="*/ 18 w 792"/>
                <a:gd name="T19" fmla="*/ 65 h 504"/>
                <a:gd name="T20" fmla="*/ 30 w 792"/>
                <a:gd name="T21" fmla="*/ 86 h 504"/>
                <a:gd name="T22" fmla="*/ 43 w 792"/>
                <a:gd name="T23" fmla="*/ 106 h 504"/>
                <a:gd name="T24" fmla="*/ 57 w 792"/>
                <a:gd name="T25" fmla="*/ 126 h 504"/>
                <a:gd name="T26" fmla="*/ 69 w 792"/>
                <a:gd name="T27" fmla="*/ 147 h 504"/>
                <a:gd name="T28" fmla="*/ 83 w 792"/>
                <a:gd name="T29" fmla="*/ 168 h 504"/>
                <a:gd name="T30" fmla="*/ 96 w 792"/>
                <a:gd name="T31" fmla="*/ 189 h 504"/>
                <a:gd name="T32" fmla="*/ 109 w 792"/>
                <a:gd name="T33" fmla="*/ 211 h 504"/>
                <a:gd name="T34" fmla="*/ 112 w 792"/>
                <a:gd name="T35" fmla="*/ 212 h 504"/>
                <a:gd name="T36" fmla="*/ 122 w 792"/>
                <a:gd name="T37" fmla="*/ 218 h 504"/>
                <a:gd name="T38" fmla="*/ 136 w 792"/>
                <a:gd name="T39" fmla="*/ 226 h 504"/>
                <a:gd name="T40" fmla="*/ 153 w 792"/>
                <a:gd name="T41" fmla="*/ 235 h 504"/>
                <a:gd name="T42" fmla="*/ 171 w 792"/>
                <a:gd name="T43" fmla="*/ 243 h 504"/>
                <a:gd name="T44" fmla="*/ 189 w 792"/>
                <a:gd name="T45" fmla="*/ 250 h 504"/>
                <a:gd name="T46" fmla="*/ 205 w 792"/>
                <a:gd name="T47" fmla="*/ 252 h 504"/>
                <a:gd name="T48" fmla="*/ 218 w 792"/>
                <a:gd name="T49" fmla="*/ 252 h 504"/>
                <a:gd name="T50" fmla="*/ 228 w 792"/>
                <a:gd name="T51" fmla="*/ 246 h 504"/>
                <a:gd name="T52" fmla="*/ 236 w 792"/>
                <a:gd name="T53" fmla="*/ 241 h 504"/>
                <a:gd name="T54" fmla="*/ 242 w 792"/>
                <a:gd name="T55" fmla="*/ 237 h 504"/>
                <a:gd name="T56" fmla="*/ 248 w 792"/>
                <a:gd name="T57" fmla="*/ 233 h 504"/>
                <a:gd name="T58" fmla="*/ 251 w 792"/>
                <a:gd name="T59" fmla="*/ 229 h 504"/>
                <a:gd name="T60" fmla="*/ 254 w 792"/>
                <a:gd name="T61" fmla="*/ 226 h 504"/>
                <a:gd name="T62" fmla="*/ 255 w 792"/>
                <a:gd name="T63" fmla="*/ 224 h 504"/>
                <a:gd name="T64" fmla="*/ 256 w 792"/>
                <a:gd name="T65" fmla="*/ 224 h 504"/>
                <a:gd name="T66" fmla="*/ 264 w 792"/>
                <a:gd name="T67" fmla="*/ 205 h 504"/>
                <a:gd name="T68" fmla="*/ 256 w 792"/>
                <a:gd name="T69" fmla="*/ 177 h 504"/>
                <a:gd name="T70" fmla="*/ 232 w 792"/>
                <a:gd name="T71" fmla="*/ 143 h 504"/>
                <a:gd name="T72" fmla="*/ 198 w 792"/>
                <a:gd name="T73" fmla="*/ 108 h 504"/>
                <a:gd name="T74" fmla="*/ 154 w 792"/>
                <a:gd name="T75" fmla="*/ 71 h 504"/>
                <a:gd name="T76" fmla="*/ 105 w 792"/>
                <a:gd name="T77" fmla="*/ 40 h 504"/>
                <a:gd name="T78" fmla="*/ 52 w 792"/>
                <a:gd name="T79" fmla="*/ 15 h 504"/>
                <a:gd name="T80" fmla="*/ 0 w 792"/>
                <a:gd name="T81" fmla="*/ 0 h 5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2"/>
                <a:gd name="T124" fmla="*/ 0 h 504"/>
                <a:gd name="T125" fmla="*/ 792 w 792"/>
                <a:gd name="T126" fmla="*/ 504 h 5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9" name="Freeform 122"/>
            <p:cNvSpPr>
              <a:spLocks/>
            </p:cNvSpPr>
            <p:nvPr/>
          </p:nvSpPr>
          <p:spPr bwMode="auto">
            <a:xfrm>
              <a:off x="5399" y="1770"/>
              <a:ext cx="229" cy="219"/>
            </a:xfrm>
            <a:custGeom>
              <a:avLst/>
              <a:gdLst>
                <a:gd name="T0" fmla="*/ 0 w 689"/>
                <a:gd name="T1" fmla="*/ 0 h 437"/>
                <a:gd name="T2" fmla="*/ 0 w 689"/>
                <a:gd name="T3" fmla="*/ 4 h 437"/>
                <a:gd name="T4" fmla="*/ 0 w 689"/>
                <a:gd name="T5" fmla="*/ 9 h 437"/>
                <a:gd name="T6" fmla="*/ 1 w 689"/>
                <a:gd name="T7" fmla="*/ 14 h 437"/>
                <a:gd name="T8" fmla="*/ 2 w 689"/>
                <a:gd name="T9" fmla="*/ 19 h 437"/>
                <a:gd name="T10" fmla="*/ 2 w 689"/>
                <a:gd name="T11" fmla="*/ 23 h 437"/>
                <a:gd name="T12" fmla="*/ 3 w 689"/>
                <a:gd name="T13" fmla="*/ 28 h 437"/>
                <a:gd name="T14" fmla="*/ 3 w 689"/>
                <a:gd name="T15" fmla="*/ 33 h 437"/>
                <a:gd name="T16" fmla="*/ 4 w 689"/>
                <a:gd name="T17" fmla="*/ 38 h 437"/>
                <a:gd name="T18" fmla="*/ 15 w 689"/>
                <a:gd name="T19" fmla="*/ 56 h 437"/>
                <a:gd name="T20" fmla="*/ 26 w 689"/>
                <a:gd name="T21" fmla="*/ 74 h 437"/>
                <a:gd name="T22" fmla="*/ 38 w 689"/>
                <a:gd name="T23" fmla="*/ 92 h 437"/>
                <a:gd name="T24" fmla="*/ 49 w 689"/>
                <a:gd name="T25" fmla="*/ 110 h 437"/>
                <a:gd name="T26" fmla="*/ 60 w 689"/>
                <a:gd name="T27" fmla="*/ 127 h 437"/>
                <a:gd name="T28" fmla="*/ 71 w 689"/>
                <a:gd name="T29" fmla="*/ 146 h 437"/>
                <a:gd name="T30" fmla="*/ 82 w 689"/>
                <a:gd name="T31" fmla="*/ 164 h 437"/>
                <a:gd name="T32" fmla="*/ 94 w 689"/>
                <a:gd name="T33" fmla="*/ 182 h 437"/>
                <a:gd name="T34" fmla="*/ 97 w 689"/>
                <a:gd name="T35" fmla="*/ 184 h 437"/>
                <a:gd name="T36" fmla="*/ 106 w 689"/>
                <a:gd name="T37" fmla="*/ 189 h 437"/>
                <a:gd name="T38" fmla="*/ 117 w 689"/>
                <a:gd name="T39" fmla="*/ 195 h 437"/>
                <a:gd name="T40" fmla="*/ 132 w 689"/>
                <a:gd name="T41" fmla="*/ 204 h 437"/>
                <a:gd name="T42" fmla="*/ 148 w 689"/>
                <a:gd name="T43" fmla="*/ 211 h 437"/>
                <a:gd name="T44" fmla="*/ 163 w 689"/>
                <a:gd name="T45" fmla="*/ 216 h 437"/>
                <a:gd name="T46" fmla="*/ 177 w 689"/>
                <a:gd name="T47" fmla="*/ 219 h 437"/>
                <a:gd name="T48" fmla="*/ 189 w 689"/>
                <a:gd name="T49" fmla="*/ 218 h 437"/>
                <a:gd name="T50" fmla="*/ 197 w 689"/>
                <a:gd name="T51" fmla="*/ 213 h 437"/>
                <a:gd name="T52" fmla="*/ 204 w 689"/>
                <a:gd name="T53" fmla="*/ 209 h 437"/>
                <a:gd name="T54" fmla="*/ 210 w 689"/>
                <a:gd name="T55" fmla="*/ 205 h 437"/>
                <a:gd name="T56" fmla="*/ 214 w 689"/>
                <a:gd name="T57" fmla="*/ 202 h 437"/>
                <a:gd name="T58" fmla="*/ 217 w 689"/>
                <a:gd name="T59" fmla="*/ 198 h 437"/>
                <a:gd name="T60" fmla="*/ 220 w 689"/>
                <a:gd name="T61" fmla="*/ 196 h 437"/>
                <a:gd name="T62" fmla="*/ 221 w 689"/>
                <a:gd name="T63" fmla="*/ 194 h 437"/>
                <a:gd name="T64" fmla="*/ 221 w 689"/>
                <a:gd name="T65" fmla="*/ 194 h 437"/>
                <a:gd name="T66" fmla="*/ 229 w 689"/>
                <a:gd name="T67" fmla="*/ 178 h 437"/>
                <a:gd name="T68" fmla="*/ 222 w 689"/>
                <a:gd name="T69" fmla="*/ 154 h 437"/>
                <a:gd name="T70" fmla="*/ 201 w 689"/>
                <a:gd name="T71" fmla="*/ 125 h 437"/>
                <a:gd name="T72" fmla="*/ 171 w 689"/>
                <a:gd name="T73" fmla="*/ 93 h 437"/>
                <a:gd name="T74" fmla="*/ 133 w 689"/>
                <a:gd name="T75" fmla="*/ 61 h 437"/>
                <a:gd name="T76" fmla="*/ 90 w 689"/>
                <a:gd name="T77" fmla="*/ 34 h 437"/>
                <a:gd name="T78" fmla="*/ 45 w 689"/>
                <a:gd name="T79" fmla="*/ 13 h 437"/>
                <a:gd name="T80" fmla="*/ 0 w 689"/>
                <a:gd name="T81" fmla="*/ 0 h 4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437"/>
                <a:gd name="T125" fmla="*/ 689 w 689"/>
                <a:gd name="T126" fmla="*/ 437 h 4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0" name="Freeform 123"/>
            <p:cNvSpPr>
              <a:spLocks/>
            </p:cNvSpPr>
            <p:nvPr/>
          </p:nvSpPr>
          <p:spPr bwMode="auto">
            <a:xfrm>
              <a:off x="5425" y="1786"/>
              <a:ext cx="195" cy="186"/>
            </a:xfrm>
            <a:custGeom>
              <a:avLst/>
              <a:gdLst>
                <a:gd name="T0" fmla="*/ 0 w 585"/>
                <a:gd name="T1" fmla="*/ 0 h 371"/>
                <a:gd name="T2" fmla="*/ 0 w 585"/>
                <a:gd name="T3" fmla="*/ 4 h 371"/>
                <a:gd name="T4" fmla="*/ 1 w 585"/>
                <a:gd name="T5" fmla="*/ 8 h 371"/>
                <a:gd name="T6" fmla="*/ 1 w 585"/>
                <a:gd name="T7" fmla="*/ 12 h 371"/>
                <a:gd name="T8" fmla="*/ 2 w 585"/>
                <a:gd name="T9" fmla="*/ 16 h 371"/>
                <a:gd name="T10" fmla="*/ 2 w 585"/>
                <a:gd name="T11" fmla="*/ 20 h 371"/>
                <a:gd name="T12" fmla="*/ 2 w 585"/>
                <a:gd name="T13" fmla="*/ 24 h 371"/>
                <a:gd name="T14" fmla="*/ 2 w 585"/>
                <a:gd name="T15" fmla="*/ 28 h 371"/>
                <a:gd name="T16" fmla="*/ 3 w 585"/>
                <a:gd name="T17" fmla="*/ 32 h 371"/>
                <a:gd name="T18" fmla="*/ 13 w 585"/>
                <a:gd name="T19" fmla="*/ 47 h 371"/>
                <a:gd name="T20" fmla="*/ 22 w 585"/>
                <a:gd name="T21" fmla="*/ 62 h 371"/>
                <a:gd name="T22" fmla="*/ 32 w 585"/>
                <a:gd name="T23" fmla="*/ 78 h 371"/>
                <a:gd name="T24" fmla="*/ 42 w 585"/>
                <a:gd name="T25" fmla="*/ 94 h 371"/>
                <a:gd name="T26" fmla="*/ 51 w 585"/>
                <a:gd name="T27" fmla="*/ 109 h 371"/>
                <a:gd name="T28" fmla="*/ 61 w 585"/>
                <a:gd name="T29" fmla="*/ 124 h 371"/>
                <a:gd name="T30" fmla="*/ 70 w 585"/>
                <a:gd name="T31" fmla="*/ 139 h 371"/>
                <a:gd name="T32" fmla="*/ 80 w 585"/>
                <a:gd name="T33" fmla="*/ 155 h 371"/>
                <a:gd name="T34" fmla="*/ 82 w 585"/>
                <a:gd name="T35" fmla="*/ 156 h 371"/>
                <a:gd name="T36" fmla="*/ 90 w 585"/>
                <a:gd name="T37" fmla="*/ 161 h 371"/>
                <a:gd name="T38" fmla="*/ 99 w 585"/>
                <a:gd name="T39" fmla="*/ 166 h 371"/>
                <a:gd name="T40" fmla="*/ 113 w 585"/>
                <a:gd name="T41" fmla="*/ 173 h 371"/>
                <a:gd name="T42" fmla="*/ 126 w 585"/>
                <a:gd name="T43" fmla="*/ 179 h 371"/>
                <a:gd name="T44" fmla="*/ 139 w 585"/>
                <a:gd name="T45" fmla="*/ 184 h 371"/>
                <a:gd name="T46" fmla="*/ 151 w 585"/>
                <a:gd name="T47" fmla="*/ 186 h 371"/>
                <a:gd name="T48" fmla="*/ 162 w 585"/>
                <a:gd name="T49" fmla="*/ 185 h 371"/>
                <a:gd name="T50" fmla="*/ 169 w 585"/>
                <a:gd name="T51" fmla="*/ 181 h 371"/>
                <a:gd name="T52" fmla="*/ 174 w 585"/>
                <a:gd name="T53" fmla="*/ 178 h 371"/>
                <a:gd name="T54" fmla="*/ 178 w 585"/>
                <a:gd name="T55" fmla="*/ 174 h 371"/>
                <a:gd name="T56" fmla="*/ 183 w 585"/>
                <a:gd name="T57" fmla="*/ 171 h 371"/>
                <a:gd name="T58" fmla="*/ 185 w 585"/>
                <a:gd name="T59" fmla="*/ 168 h 371"/>
                <a:gd name="T60" fmla="*/ 187 w 585"/>
                <a:gd name="T61" fmla="*/ 166 h 371"/>
                <a:gd name="T62" fmla="*/ 188 w 585"/>
                <a:gd name="T63" fmla="*/ 165 h 371"/>
                <a:gd name="T64" fmla="*/ 188 w 585"/>
                <a:gd name="T65" fmla="*/ 165 h 371"/>
                <a:gd name="T66" fmla="*/ 195 w 585"/>
                <a:gd name="T67" fmla="*/ 151 h 371"/>
                <a:gd name="T68" fmla="*/ 189 w 585"/>
                <a:gd name="T69" fmla="*/ 131 h 371"/>
                <a:gd name="T70" fmla="*/ 171 w 585"/>
                <a:gd name="T71" fmla="*/ 106 h 371"/>
                <a:gd name="T72" fmla="*/ 146 w 585"/>
                <a:gd name="T73" fmla="*/ 79 h 371"/>
                <a:gd name="T74" fmla="*/ 114 w 585"/>
                <a:gd name="T75" fmla="*/ 53 h 371"/>
                <a:gd name="T76" fmla="*/ 77 w 585"/>
                <a:gd name="T77" fmla="*/ 29 h 371"/>
                <a:gd name="T78" fmla="*/ 38 w 585"/>
                <a:gd name="T79" fmla="*/ 11 h 371"/>
                <a:gd name="T80" fmla="*/ 0 w 585"/>
                <a:gd name="T81" fmla="*/ 0 h 3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371"/>
                <a:gd name="T125" fmla="*/ 585 w 585"/>
                <a:gd name="T126" fmla="*/ 371 h 3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1" name="Freeform 124"/>
            <p:cNvSpPr>
              <a:spLocks/>
            </p:cNvSpPr>
            <p:nvPr/>
          </p:nvSpPr>
          <p:spPr bwMode="auto">
            <a:xfrm>
              <a:off x="5452" y="1802"/>
              <a:ext cx="160" cy="153"/>
            </a:xfrm>
            <a:custGeom>
              <a:avLst/>
              <a:gdLst>
                <a:gd name="T0" fmla="*/ 0 w 478"/>
                <a:gd name="T1" fmla="*/ 0 h 305"/>
                <a:gd name="T2" fmla="*/ 0 w 478"/>
                <a:gd name="T3" fmla="*/ 7 h 305"/>
                <a:gd name="T4" fmla="*/ 1 w 478"/>
                <a:gd name="T5" fmla="*/ 13 h 305"/>
                <a:gd name="T6" fmla="*/ 1 w 478"/>
                <a:gd name="T7" fmla="*/ 20 h 305"/>
                <a:gd name="T8" fmla="*/ 2 w 478"/>
                <a:gd name="T9" fmla="*/ 27 h 305"/>
                <a:gd name="T10" fmla="*/ 10 w 478"/>
                <a:gd name="T11" fmla="*/ 39 h 305"/>
                <a:gd name="T12" fmla="*/ 18 w 478"/>
                <a:gd name="T13" fmla="*/ 52 h 305"/>
                <a:gd name="T14" fmla="*/ 25 w 478"/>
                <a:gd name="T15" fmla="*/ 64 h 305"/>
                <a:gd name="T16" fmla="*/ 34 w 478"/>
                <a:gd name="T17" fmla="*/ 77 h 305"/>
                <a:gd name="T18" fmla="*/ 42 w 478"/>
                <a:gd name="T19" fmla="*/ 90 h 305"/>
                <a:gd name="T20" fmla="*/ 50 w 478"/>
                <a:gd name="T21" fmla="*/ 102 h 305"/>
                <a:gd name="T22" fmla="*/ 58 w 478"/>
                <a:gd name="T23" fmla="*/ 114 h 305"/>
                <a:gd name="T24" fmla="*/ 66 w 478"/>
                <a:gd name="T25" fmla="*/ 127 h 305"/>
                <a:gd name="T26" fmla="*/ 68 w 478"/>
                <a:gd name="T27" fmla="*/ 129 h 305"/>
                <a:gd name="T28" fmla="*/ 74 w 478"/>
                <a:gd name="T29" fmla="*/ 132 h 305"/>
                <a:gd name="T30" fmla="*/ 82 w 478"/>
                <a:gd name="T31" fmla="*/ 137 h 305"/>
                <a:gd name="T32" fmla="*/ 93 w 478"/>
                <a:gd name="T33" fmla="*/ 142 h 305"/>
                <a:gd name="T34" fmla="*/ 103 w 478"/>
                <a:gd name="T35" fmla="*/ 147 h 305"/>
                <a:gd name="T36" fmla="*/ 114 w 478"/>
                <a:gd name="T37" fmla="*/ 152 h 305"/>
                <a:gd name="T38" fmla="*/ 124 w 478"/>
                <a:gd name="T39" fmla="*/ 153 h 305"/>
                <a:gd name="T40" fmla="*/ 132 w 478"/>
                <a:gd name="T41" fmla="*/ 153 h 305"/>
                <a:gd name="T42" fmla="*/ 138 w 478"/>
                <a:gd name="T43" fmla="*/ 150 h 305"/>
                <a:gd name="T44" fmla="*/ 143 w 478"/>
                <a:gd name="T45" fmla="*/ 147 h 305"/>
                <a:gd name="T46" fmla="*/ 146 w 478"/>
                <a:gd name="T47" fmla="*/ 144 h 305"/>
                <a:gd name="T48" fmla="*/ 150 w 478"/>
                <a:gd name="T49" fmla="*/ 142 h 305"/>
                <a:gd name="T50" fmla="*/ 152 w 478"/>
                <a:gd name="T51" fmla="*/ 139 h 305"/>
                <a:gd name="T52" fmla="*/ 154 w 478"/>
                <a:gd name="T53" fmla="*/ 138 h 305"/>
                <a:gd name="T54" fmla="*/ 154 w 478"/>
                <a:gd name="T55" fmla="*/ 137 h 305"/>
                <a:gd name="T56" fmla="*/ 155 w 478"/>
                <a:gd name="T57" fmla="*/ 137 h 305"/>
                <a:gd name="T58" fmla="*/ 160 w 478"/>
                <a:gd name="T59" fmla="*/ 124 h 305"/>
                <a:gd name="T60" fmla="*/ 155 w 478"/>
                <a:gd name="T61" fmla="*/ 108 h 305"/>
                <a:gd name="T62" fmla="*/ 141 w 478"/>
                <a:gd name="T63" fmla="*/ 88 h 305"/>
                <a:gd name="T64" fmla="*/ 120 w 478"/>
                <a:gd name="T65" fmla="*/ 65 h 305"/>
                <a:gd name="T66" fmla="*/ 93 w 478"/>
                <a:gd name="T67" fmla="*/ 43 h 305"/>
                <a:gd name="T68" fmla="*/ 63 w 478"/>
                <a:gd name="T69" fmla="*/ 24 h 305"/>
                <a:gd name="T70" fmla="*/ 31 w 478"/>
                <a:gd name="T71" fmla="*/ 9 h 305"/>
                <a:gd name="T72" fmla="*/ 0 w 478"/>
                <a:gd name="T73" fmla="*/ 0 h 3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8"/>
                <a:gd name="T112" fmla="*/ 0 h 305"/>
                <a:gd name="T113" fmla="*/ 478 w 478"/>
                <a:gd name="T114" fmla="*/ 305 h 3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2" name="Freeform 125"/>
            <p:cNvSpPr>
              <a:spLocks/>
            </p:cNvSpPr>
            <p:nvPr/>
          </p:nvSpPr>
          <p:spPr bwMode="auto">
            <a:xfrm>
              <a:off x="4432" y="2435"/>
              <a:ext cx="272" cy="271"/>
            </a:xfrm>
            <a:custGeom>
              <a:avLst/>
              <a:gdLst>
                <a:gd name="T0" fmla="*/ 93 w 816"/>
                <a:gd name="T1" fmla="*/ 0 h 542"/>
                <a:gd name="T2" fmla="*/ 70 w 816"/>
                <a:gd name="T3" fmla="*/ 4 h 542"/>
                <a:gd name="T4" fmla="*/ 37 w 816"/>
                <a:gd name="T5" fmla="*/ 17 h 542"/>
                <a:gd name="T6" fmla="*/ 9 w 816"/>
                <a:gd name="T7" fmla="*/ 36 h 542"/>
                <a:gd name="T8" fmla="*/ 0 w 816"/>
                <a:gd name="T9" fmla="*/ 62 h 542"/>
                <a:gd name="T10" fmla="*/ 6 w 816"/>
                <a:gd name="T11" fmla="*/ 76 h 542"/>
                <a:gd name="T12" fmla="*/ 19 w 816"/>
                <a:gd name="T13" fmla="*/ 80 h 542"/>
                <a:gd name="T14" fmla="*/ 30 w 816"/>
                <a:gd name="T15" fmla="*/ 80 h 542"/>
                <a:gd name="T16" fmla="*/ 50 w 816"/>
                <a:gd name="T17" fmla="*/ 131 h 542"/>
                <a:gd name="T18" fmla="*/ 56 w 816"/>
                <a:gd name="T19" fmla="*/ 142 h 542"/>
                <a:gd name="T20" fmla="*/ 77 w 816"/>
                <a:gd name="T21" fmla="*/ 167 h 542"/>
                <a:gd name="T22" fmla="*/ 109 w 816"/>
                <a:gd name="T23" fmla="*/ 195 h 542"/>
                <a:gd name="T24" fmla="*/ 151 w 816"/>
                <a:gd name="T25" fmla="*/ 214 h 542"/>
                <a:gd name="T26" fmla="*/ 188 w 816"/>
                <a:gd name="T27" fmla="*/ 227 h 542"/>
                <a:gd name="T28" fmla="*/ 209 w 816"/>
                <a:gd name="T29" fmla="*/ 245 h 542"/>
                <a:gd name="T30" fmla="*/ 219 w 816"/>
                <a:gd name="T31" fmla="*/ 260 h 542"/>
                <a:gd name="T32" fmla="*/ 221 w 816"/>
                <a:gd name="T33" fmla="*/ 266 h 542"/>
                <a:gd name="T34" fmla="*/ 233 w 816"/>
                <a:gd name="T35" fmla="*/ 269 h 542"/>
                <a:gd name="T36" fmla="*/ 256 w 816"/>
                <a:gd name="T37" fmla="*/ 271 h 542"/>
                <a:gd name="T38" fmla="*/ 272 w 816"/>
                <a:gd name="T39" fmla="*/ 258 h 542"/>
                <a:gd name="T40" fmla="*/ 260 w 816"/>
                <a:gd name="T41" fmla="*/ 216 h 542"/>
                <a:gd name="T42" fmla="*/ 241 w 816"/>
                <a:gd name="T43" fmla="*/ 171 h 542"/>
                <a:gd name="T44" fmla="*/ 237 w 816"/>
                <a:gd name="T45" fmla="*/ 146 h 542"/>
                <a:gd name="T46" fmla="*/ 225 w 816"/>
                <a:gd name="T47" fmla="*/ 120 h 542"/>
                <a:gd name="T48" fmla="*/ 184 w 816"/>
                <a:gd name="T49" fmla="*/ 73 h 542"/>
                <a:gd name="T50" fmla="*/ 147 w 816"/>
                <a:gd name="T51" fmla="*/ 31 h 542"/>
                <a:gd name="T52" fmla="*/ 149 w 816"/>
                <a:gd name="T53" fmla="*/ 24 h 542"/>
                <a:gd name="T54" fmla="*/ 167 w 816"/>
                <a:gd name="T55" fmla="*/ 34 h 542"/>
                <a:gd name="T56" fmla="*/ 178 w 816"/>
                <a:gd name="T57" fmla="*/ 41 h 542"/>
                <a:gd name="T58" fmla="*/ 172 w 816"/>
                <a:gd name="T59" fmla="*/ 34 h 542"/>
                <a:gd name="T60" fmla="*/ 157 w 816"/>
                <a:gd name="T61" fmla="*/ 20 h 542"/>
                <a:gd name="T62" fmla="*/ 131 w 816"/>
                <a:gd name="T63" fmla="*/ 6 h 542"/>
                <a:gd name="T64" fmla="*/ 97 w 816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6"/>
                <a:gd name="T100" fmla="*/ 0 h 542"/>
                <a:gd name="T101" fmla="*/ 816 w 816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3" name="Freeform 126"/>
            <p:cNvSpPr>
              <a:spLocks/>
            </p:cNvSpPr>
            <p:nvPr/>
          </p:nvSpPr>
          <p:spPr bwMode="auto">
            <a:xfrm>
              <a:off x="4449" y="2320"/>
              <a:ext cx="174" cy="133"/>
            </a:xfrm>
            <a:custGeom>
              <a:avLst/>
              <a:gdLst>
                <a:gd name="T0" fmla="*/ 173 w 524"/>
                <a:gd name="T1" fmla="*/ 133 h 266"/>
                <a:gd name="T2" fmla="*/ 173 w 524"/>
                <a:gd name="T3" fmla="*/ 131 h 266"/>
                <a:gd name="T4" fmla="*/ 174 w 524"/>
                <a:gd name="T5" fmla="*/ 125 h 266"/>
                <a:gd name="T6" fmla="*/ 174 w 524"/>
                <a:gd name="T7" fmla="*/ 115 h 266"/>
                <a:gd name="T8" fmla="*/ 173 w 524"/>
                <a:gd name="T9" fmla="*/ 104 h 266"/>
                <a:gd name="T10" fmla="*/ 171 w 524"/>
                <a:gd name="T11" fmla="*/ 87 h 266"/>
                <a:gd name="T12" fmla="*/ 168 w 524"/>
                <a:gd name="T13" fmla="*/ 68 h 266"/>
                <a:gd name="T14" fmla="*/ 162 w 524"/>
                <a:gd name="T15" fmla="*/ 44 h 266"/>
                <a:gd name="T16" fmla="*/ 153 w 524"/>
                <a:gd name="T17" fmla="*/ 18 h 266"/>
                <a:gd name="T18" fmla="*/ 137 w 524"/>
                <a:gd name="T19" fmla="*/ 0 h 266"/>
                <a:gd name="T20" fmla="*/ 117 w 524"/>
                <a:gd name="T21" fmla="*/ 1 h 266"/>
                <a:gd name="T22" fmla="*/ 91 w 524"/>
                <a:gd name="T23" fmla="*/ 15 h 266"/>
                <a:gd name="T24" fmla="*/ 66 w 524"/>
                <a:gd name="T25" fmla="*/ 38 h 266"/>
                <a:gd name="T26" fmla="*/ 40 w 524"/>
                <a:gd name="T27" fmla="*/ 65 h 266"/>
                <a:gd name="T28" fmla="*/ 20 w 524"/>
                <a:gd name="T29" fmla="*/ 90 h 266"/>
                <a:gd name="T30" fmla="*/ 5 w 524"/>
                <a:gd name="T31" fmla="*/ 109 h 266"/>
                <a:gd name="T32" fmla="*/ 0 w 524"/>
                <a:gd name="T33" fmla="*/ 117 h 266"/>
                <a:gd name="T34" fmla="*/ 2 w 524"/>
                <a:gd name="T35" fmla="*/ 114 h 266"/>
                <a:gd name="T36" fmla="*/ 9 w 524"/>
                <a:gd name="T37" fmla="*/ 110 h 266"/>
                <a:gd name="T38" fmla="*/ 20 w 524"/>
                <a:gd name="T39" fmla="*/ 104 h 266"/>
                <a:gd name="T40" fmla="*/ 33 w 524"/>
                <a:gd name="T41" fmla="*/ 98 h 266"/>
                <a:gd name="T42" fmla="*/ 48 w 524"/>
                <a:gd name="T43" fmla="*/ 92 h 266"/>
                <a:gd name="T44" fmla="*/ 65 w 524"/>
                <a:gd name="T45" fmla="*/ 89 h 266"/>
                <a:gd name="T46" fmla="*/ 81 w 524"/>
                <a:gd name="T47" fmla="*/ 89 h 266"/>
                <a:gd name="T48" fmla="*/ 96 w 524"/>
                <a:gd name="T49" fmla="*/ 94 h 266"/>
                <a:gd name="T50" fmla="*/ 110 w 524"/>
                <a:gd name="T51" fmla="*/ 101 h 266"/>
                <a:gd name="T52" fmla="*/ 125 w 524"/>
                <a:gd name="T53" fmla="*/ 109 h 266"/>
                <a:gd name="T54" fmla="*/ 138 w 524"/>
                <a:gd name="T55" fmla="*/ 115 h 266"/>
                <a:gd name="T56" fmla="*/ 150 w 524"/>
                <a:gd name="T57" fmla="*/ 123 h 266"/>
                <a:gd name="T58" fmla="*/ 160 w 524"/>
                <a:gd name="T59" fmla="*/ 128 h 266"/>
                <a:gd name="T60" fmla="*/ 168 w 524"/>
                <a:gd name="T61" fmla="*/ 132 h 266"/>
                <a:gd name="T62" fmla="*/ 172 w 524"/>
                <a:gd name="T63" fmla="*/ 133 h 266"/>
                <a:gd name="T64" fmla="*/ 173 w 524"/>
                <a:gd name="T65" fmla="*/ 133 h 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4"/>
                <a:gd name="T100" fmla="*/ 0 h 266"/>
                <a:gd name="T101" fmla="*/ 524 w 524"/>
                <a:gd name="T102" fmla="*/ 266 h 2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 advTm="5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Презентация" r:id="rId4" imgW="4570541" imgH="3427323" progId="PowerPoint.Show.8">
                  <p:embed/>
                </p:oleObj>
              </mc:Choice>
              <mc:Fallback>
                <p:oleObj name="Презентация" r:id="rId4" imgW="4570541" imgH="3427323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-12000" contrast="2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920750"/>
            <a:ext cx="8229600" cy="4826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660066"/>
                </a:solidFill>
              </a:rPr>
              <a:t> АЛГОРИТМ ИЗМЕРЕНИЯ УГЛОВ.</a:t>
            </a:r>
          </a:p>
        </p:txBody>
      </p:sp>
      <p:sp>
        <p:nvSpPr>
          <p:cNvPr id="37171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557338"/>
            <a:ext cx="6877050" cy="895350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rgbClr val="08080C"/>
                </a:solidFill>
              </a:rPr>
              <a:t>1. Совместить вершину  угла с центром транспортира. </a:t>
            </a:r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2000" contrast="90000"/>
          </a:blip>
          <a:srcRect/>
          <a:stretch>
            <a:fillRect/>
          </a:stretch>
        </p:blipFill>
        <p:spPr>
          <a:xfrm>
            <a:off x="1979613" y="2400300"/>
            <a:ext cx="4991100" cy="3484563"/>
          </a:xfrm>
          <a:noFill/>
        </p:spPr>
      </p:pic>
      <p:pic>
        <p:nvPicPr>
          <p:cNvPr id="5126" name="Picture 6" descr="029"/>
          <p:cNvPicPr>
            <a:picLocks noChangeAspect="1" noChangeArrowheads="1"/>
          </p:cNvPicPr>
          <p:nvPr/>
        </p:nvPicPr>
        <p:blipFill>
          <a:blip r:embed="rId7" cstate="print">
            <a:lum bright="-24000" contrast="42000"/>
          </a:blip>
          <a:srcRect/>
          <a:stretch>
            <a:fillRect/>
          </a:stretch>
        </p:blipFill>
        <p:spPr bwMode="auto">
          <a:xfrm rot="-1172788">
            <a:off x="1979613" y="5229225"/>
            <a:ext cx="2538412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4211638" y="4581525"/>
            <a:ext cx="215900" cy="2159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1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1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1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71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614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Презентация" r:id="rId4" imgW="4572100" imgH="3428849" progId="PowerPoint.Show.8">
                  <p:embed/>
                </p:oleObj>
              </mc:Choice>
              <mc:Fallback>
                <p:oleObj name="Презентация" r:id="rId4" imgW="4572100" imgH="3428849" progId="PowerPoint.Show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42000"/>
          </a:blip>
          <a:srcRect/>
          <a:stretch>
            <a:fillRect/>
          </a:stretch>
        </p:blipFill>
        <p:spPr>
          <a:xfrm>
            <a:off x="1403350" y="2060575"/>
            <a:ext cx="5688013" cy="4105275"/>
          </a:xfrm>
          <a:noFill/>
        </p:spPr>
      </p:pic>
      <p:pic>
        <p:nvPicPr>
          <p:cNvPr id="6150" name="Picture 6" descr="02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 cstate="print">
            <a:lum bright="-48000" contrast="54000"/>
          </a:blip>
          <a:srcRect/>
          <a:stretch>
            <a:fillRect/>
          </a:stretch>
        </p:blipFill>
        <p:spPr>
          <a:xfrm rot="21269011">
            <a:off x="5564188" y="3192463"/>
            <a:ext cx="2520950" cy="1136650"/>
          </a:xfrm>
          <a:noFill/>
        </p:spPr>
      </p:pic>
      <p:sp>
        <p:nvSpPr>
          <p:cNvPr id="372741" name="Rectangle 5"/>
          <p:cNvSpPr>
            <a:spLocks noChangeArrowheads="1"/>
          </p:cNvSpPr>
          <p:nvPr/>
        </p:nvSpPr>
        <p:spPr bwMode="auto">
          <a:xfrm>
            <a:off x="250825" y="454025"/>
            <a:ext cx="7777163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08080C"/>
                </a:solidFill>
                <a:latin typeface="Arial" pitchFamily="34" charset="0"/>
              </a:rPr>
              <a:t> 2.  Расположить транспортир так, чтобы одна из сторон угла проходила через начало отсчета на шкале транспортира ( т. е </a:t>
            </a:r>
            <a:r>
              <a:rPr lang="ru-RU" sz="2800" b="1" dirty="0">
                <a:solidFill>
                  <a:srgbClr val="08080C"/>
                </a:solidFill>
                <a:latin typeface="Arial" pitchFamily="34" charset="0"/>
              </a:rPr>
              <a:t>совместить</a:t>
            </a:r>
            <a:r>
              <a:rPr lang="ru-RU" sz="2400" b="1" dirty="0">
                <a:solidFill>
                  <a:srgbClr val="08080C"/>
                </a:solidFill>
                <a:latin typeface="Arial" pitchFamily="34" charset="0"/>
              </a:rPr>
              <a:t> с 0º).</a:t>
            </a:r>
          </a:p>
          <a:p>
            <a:pPr eaLnBrk="0" hangingPunct="0"/>
            <a:endParaRPr lang="ru-RU" sz="2400" b="1" dirty="0">
              <a:solidFill>
                <a:srgbClr val="08080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Презентация" r:id="rId4" imgW="4572100" imgH="3428849" progId="PowerPoint.Show.8">
                  <p:embed/>
                </p:oleObj>
              </mc:Choice>
              <mc:Fallback>
                <p:oleObj name="Презентация" r:id="rId4" imgW="4572100" imgH="3428849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3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476250"/>
            <a:ext cx="7416800" cy="10080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rgbClr val="08080C"/>
                </a:solidFill>
              </a:rPr>
              <a:t>3. Найти штрих на шкале, через который проходит вторая сторона.</a:t>
            </a: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4000" contrast="72000"/>
          </a:blip>
          <a:srcRect/>
          <a:stretch>
            <a:fillRect/>
          </a:stretch>
        </p:blipFill>
        <p:spPr>
          <a:xfrm>
            <a:off x="1063625" y="2162175"/>
            <a:ext cx="5062538" cy="3730625"/>
          </a:xfrm>
          <a:noFill/>
        </p:spPr>
      </p:pic>
      <p:pic>
        <p:nvPicPr>
          <p:cNvPr id="7173" name="Picture 5" descr="02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 cstate="print">
            <a:lum bright="-24000" contrast="42000"/>
          </a:blip>
          <a:srcRect/>
          <a:stretch>
            <a:fillRect/>
          </a:stretch>
        </p:blipFill>
        <p:spPr>
          <a:xfrm rot="21269011">
            <a:off x="4140200" y="1773238"/>
            <a:ext cx="2574925" cy="153193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71480"/>
            <a:ext cx="7498080" cy="1214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КАКОЙ ИЗ отрезков  БОЛЬШЕ И НА СКОЛЬКО?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28802"/>
            <a:ext cx="7498080" cy="431959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5  см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8 см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43108" y="3143248"/>
            <a:ext cx="271464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071802" y="4214818"/>
            <a:ext cx="3643338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Презентация" r:id="rId4" imgW="4572100" imgH="3428849" progId="PowerPoint.Show.8">
                  <p:embed/>
                </p:oleObj>
              </mc:Choice>
              <mc:Fallback>
                <p:oleObj name="Презентация" r:id="rId4" imgW="4572100" imgH="3428849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4787" name="Line 3"/>
          <p:cNvSpPr>
            <a:spLocks noChangeShapeType="1"/>
          </p:cNvSpPr>
          <p:nvPr/>
        </p:nvSpPr>
        <p:spPr bwMode="auto">
          <a:xfrm flipV="1">
            <a:off x="3563938" y="4508500"/>
            <a:ext cx="2808287" cy="0"/>
          </a:xfrm>
          <a:prstGeom prst="line">
            <a:avLst/>
          </a:prstGeom>
          <a:noFill/>
          <a:ln w="76200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4788" name="Line 4"/>
          <p:cNvSpPr>
            <a:spLocks noChangeShapeType="1"/>
          </p:cNvSpPr>
          <p:nvPr/>
        </p:nvSpPr>
        <p:spPr bwMode="auto">
          <a:xfrm flipH="1">
            <a:off x="3635375" y="2205038"/>
            <a:ext cx="2232025" cy="22320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4789" name="Line 5"/>
          <p:cNvSpPr>
            <a:spLocks noChangeShapeType="1"/>
          </p:cNvSpPr>
          <p:nvPr/>
        </p:nvSpPr>
        <p:spPr bwMode="auto">
          <a:xfrm flipV="1">
            <a:off x="3635375" y="1989138"/>
            <a:ext cx="0" cy="244633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4790" name="Line 6"/>
          <p:cNvSpPr>
            <a:spLocks noChangeShapeType="1"/>
          </p:cNvSpPr>
          <p:nvPr/>
        </p:nvSpPr>
        <p:spPr bwMode="auto">
          <a:xfrm>
            <a:off x="1476375" y="2276475"/>
            <a:ext cx="2238375" cy="2233613"/>
          </a:xfrm>
          <a:prstGeom prst="line">
            <a:avLst/>
          </a:prstGeom>
          <a:noFill/>
          <a:ln w="5715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4791" name="Rectangle 7"/>
          <p:cNvSpPr>
            <a:spLocks noChangeArrowheads="1"/>
          </p:cNvSpPr>
          <p:nvPr/>
        </p:nvSpPr>
        <p:spPr bwMode="auto">
          <a:xfrm>
            <a:off x="5435600" y="3171825"/>
            <a:ext cx="1263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острый</a:t>
            </a:r>
          </a:p>
        </p:txBody>
      </p:sp>
      <p:sp>
        <p:nvSpPr>
          <p:cNvPr id="374792" name="Rectangle 8"/>
          <p:cNvSpPr>
            <a:spLocks noChangeArrowheads="1"/>
          </p:cNvSpPr>
          <p:nvPr/>
        </p:nvSpPr>
        <p:spPr bwMode="auto">
          <a:xfrm>
            <a:off x="3924300" y="1989138"/>
            <a:ext cx="1560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прямой  </a:t>
            </a:r>
          </a:p>
        </p:txBody>
      </p:sp>
      <p:sp>
        <p:nvSpPr>
          <p:cNvPr id="374793" name="Rectangle 9"/>
          <p:cNvSpPr>
            <a:spLocks noChangeArrowheads="1"/>
          </p:cNvSpPr>
          <p:nvPr/>
        </p:nvSpPr>
        <p:spPr bwMode="auto">
          <a:xfrm>
            <a:off x="1908175" y="1989138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тупой</a:t>
            </a:r>
            <a:r>
              <a:rPr lang="ru-RU" sz="2400" b="1">
                <a:solidFill>
                  <a:srgbClr val="FF5050"/>
                </a:solidFill>
              </a:rPr>
              <a:t> </a:t>
            </a: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8000" contrast="54000"/>
          </a:blip>
          <a:srcRect/>
          <a:stretch>
            <a:fillRect/>
          </a:stretch>
        </p:blipFill>
        <p:spPr bwMode="auto">
          <a:xfrm>
            <a:off x="1403350" y="2492375"/>
            <a:ext cx="4608513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3563938" y="436562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4797" name="Text Box 13"/>
          <p:cNvSpPr txBox="1">
            <a:spLocks noChangeArrowheads="1"/>
          </p:cNvSpPr>
          <p:nvPr/>
        </p:nvSpPr>
        <p:spPr bwMode="auto">
          <a:xfrm>
            <a:off x="611188" y="549275"/>
            <a:ext cx="85328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8080C"/>
                </a:solidFill>
              </a:rPr>
              <a:t>4. Проверить, соответствует ли </a:t>
            </a:r>
            <a:r>
              <a:rPr lang="ru-RU" sz="2800" dirty="0" smtClean="0">
                <a:solidFill>
                  <a:srgbClr val="08080C"/>
                </a:solidFill>
              </a:rPr>
              <a:t>полученная</a:t>
            </a:r>
          </a:p>
          <a:p>
            <a:r>
              <a:rPr lang="ru-RU" sz="2800" dirty="0" smtClean="0">
                <a:solidFill>
                  <a:srgbClr val="08080C"/>
                </a:solidFill>
              </a:rPr>
              <a:t> </a:t>
            </a:r>
            <a:r>
              <a:rPr lang="ru-RU" sz="2800" dirty="0">
                <a:solidFill>
                  <a:srgbClr val="08080C"/>
                </a:solidFill>
              </a:rPr>
              <a:t>мера   угла его виду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47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4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4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4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374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4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3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4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animBg="1"/>
      <p:bldP spid="374787" grpId="1" animBg="1"/>
      <p:bldP spid="374787" grpId="2" animBg="1"/>
      <p:bldP spid="374788" grpId="0" animBg="1"/>
      <p:bldP spid="374789" grpId="0" animBg="1"/>
      <p:bldP spid="374790" grpId="0" animBg="1"/>
      <p:bldP spid="374791" grpId="0"/>
      <p:bldP spid="374792" grpId="0"/>
      <p:bldP spid="374793" grpId="0"/>
      <p:bldP spid="3747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Выполни упражнение 522.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229600" cy="482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700" b="1" i="1" smtClean="0">
                <a:solidFill>
                  <a:srgbClr val="9900CC"/>
                </a:solidFill>
              </a:rPr>
              <a:t>Алгоритм измерения углов</a:t>
            </a:r>
          </a:p>
        </p:txBody>
      </p:sp>
      <p:pic>
        <p:nvPicPr>
          <p:cNvPr id="3758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8000" contrast="96000"/>
          </a:blip>
          <a:stretch>
            <a:fillRect/>
          </a:stretch>
        </p:blipFill>
        <p:spPr>
          <a:xfrm>
            <a:off x="1428728" y="2857496"/>
            <a:ext cx="4038600" cy="2890060"/>
          </a:xfrm>
          <a:noFill/>
        </p:spPr>
      </p:pic>
      <p:pic>
        <p:nvPicPr>
          <p:cNvPr id="37581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54000"/>
          </a:blip>
          <a:stretch>
            <a:fillRect/>
          </a:stretch>
        </p:blipFill>
        <p:spPr>
          <a:xfrm>
            <a:off x="7000892" y="4071942"/>
            <a:ext cx="1831982" cy="2185988"/>
          </a:xfrm>
          <a:noFill/>
        </p:spPr>
      </p:pic>
      <p:sp>
        <p:nvSpPr>
          <p:cNvPr id="375813" name="Line 5"/>
          <p:cNvSpPr>
            <a:spLocks noChangeShapeType="1"/>
          </p:cNvSpPr>
          <p:nvPr/>
        </p:nvSpPr>
        <p:spPr bwMode="auto">
          <a:xfrm flipV="1">
            <a:off x="3348038" y="2060575"/>
            <a:ext cx="2233612" cy="259238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5814" name="Line 6"/>
          <p:cNvSpPr>
            <a:spLocks noChangeShapeType="1"/>
          </p:cNvSpPr>
          <p:nvPr/>
        </p:nvSpPr>
        <p:spPr bwMode="auto">
          <a:xfrm>
            <a:off x="3348038" y="4652963"/>
            <a:ext cx="3384550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5815" name="Oval 7"/>
          <p:cNvSpPr>
            <a:spLocks noChangeArrowheads="1"/>
          </p:cNvSpPr>
          <p:nvPr/>
        </p:nvSpPr>
        <p:spPr bwMode="auto">
          <a:xfrm>
            <a:off x="3276600" y="4508500"/>
            <a:ext cx="2159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979613" y="333375"/>
            <a:ext cx="515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i="1">
                <a:solidFill>
                  <a:srgbClr val="FF0066"/>
                </a:solidFill>
                <a:latin typeface="Arial" pitchFamily="34" charset="0"/>
              </a:rPr>
              <a:t>Подведем итоги:</a:t>
            </a:r>
          </a:p>
        </p:txBody>
      </p:sp>
      <p:sp>
        <p:nvSpPr>
          <p:cNvPr id="23561" name="Arc 9"/>
          <p:cNvSpPr>
            <a:spLocks/>
          </p:cNvSpPr>
          <p:nvPr/>
        </p:nvSpPr>
        <p:spPr bwMode="auto">
          <a:xfrm>
            <a:off x="3779838" y="4149725"/>
            <a:ext cx="288925" cy="477838"/>
          </a:xfrm>
          <a:custGeom>
            <a:avLst/>
            <a:gdLst>
              <a:gd name="T0" fmla="*/ 0 w 21600"/>
              <a:gd name="T1" fmla="*/ 0 h 28576"/>
              <a:gd name="T2" fmla="*/ 273435 w 21600"/>
              <a:gd name="T3" fmla="*/ 477838 h 28576"/>
              <a:gd name="T4" fmla="*/ 0 w 21600"/>
              <a:gd name="T5" fmla="*/ 361188 h 28576"/>
              <a:gd name="T6" fmla="*/ 0 60000 65536"/>
              <a:gd name="T7" fmla="*/ 0 60000 65536"/>
              <a:gd name="T8" fmla="*/ 0 60000 65536"/>
              <a:gd name="T9" fmla="*/ 0 w 21600"/>
              <a:gd name="T10" fmla="*/ 0 h 28576"/>
              <a:gd name="T11" fmla="*/ 21600 w 21600"/>
              <a:gd name="T12" fmla="*/ 28576 h 28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8576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973"/>
                  <a:pt x="21208" y="26330"/>
                  <a:pt x="20442" y="28576"/>
                </a:cubicBezTo>
              </a:path>
              <a:path w="21600" h="28576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973"/>
                  <a:pt x="21208" y="26330"/>
                  <a:pt x="20442" y="28576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567488" y="20859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H="1">
            <a:off x="6072198" y="2928934"/>
            <a:ext cx="360362" cy="287337"/>
          </a:xfrm>
          <a:prstGeom prst="line">
            <a:avLst/>
          </a:prstGeom>
          <a:noFill/>
          <a:ln w="5715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V="1">
            <a:off x="6072198" y="3214686"/>
            <a:ext cx="428628" cy="45719"/>
          </a:xfrm>
          <a:prstGeom prst="line">
            <a:avLst/>
          </a:prstGeom>
          <a:noFill/>
          <a:ln w="5715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5559425" y="1558925"/>
            <a:ext cx="428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660066"/>
                </a:solidFill>
                <a:latin typeface="Lucida Console" pitchFamily="49" charset="0"/>
              </a:rPr>
              <a:t>А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2987675" y="4005263"/>
            <a:ext cx="42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660066"/>
                </a:solidFill>
                <a:latin typeface="Lucida Console" pitchFamily="49" charset="0"/>
              </a:rPr>
              <a:t>О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6659563" y="4292600"/>
            <a:ext cx="4397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660066"/>
                </a:solidFill>
              </a:rPr>
              <a:t>В</a:t>
            </a:r>
          </a:p>
        </p:txBody>
      </p:sp>
      <p:sp>
        <p:nvSpPr>
          <p:cNvPr id="375824" name="Text Box 16"/>
          <p:cNvSpPr txBox="1">
            <a:spLocks noChangeArrowheads="1"/>
          </p:cNvSpPr>
          <p:nvPr/>
        </p:nvSpPr>
        <p:spPr bwMode="auto">
          <a:xfrm>
            <a:off x="6156325" y="2781300"/>
            <a:ext cx="2808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660066"/>
                </a:solidFill>
              </a:rPr>
              <a:t>   </a:t>
            </a:r>
            <a:r>
              <a:rPr lang="ru-RU" sz="3200" b="1" dirty="0" smtClean="0">
                <a:solidFill>
                  <a:srgbClr val="660066"/>
                </a:solidFill>
              </a:rPr>
              <a:t>  АОВ=50</a:t>
            </a:r>
            <a:endParaRPr lang="ru-RU" sz="3200" b="1" dirty="0">
              <a:solidFill>
                <a:srgbClr val="660066"/>
              </a:solidFill>
            </a:endParaRPr>
          </a:p>
        </p:txBody>
      </p:sp>
      <p:sp>
        <p:nvSpPr>
          <p:cNvPr id="23569" name="Oval 17"/>
          <p:cNvSpPr>
            <a:spLocks noChangeArrowheads="1"/>
          </p:cNvSpPr>
          <p:nvPr/>
        </p:nvSpPr>
        <p:spPr bwMode="auto">
          <a:xfrm>
            <a:off x="8001024" y="2857496"/>
            <a:ext cx="144462" cy="144462"/>
          </a:xfrm>
          <a:prstGeom prst="ellips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5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37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500"/>
                                        <p:tgtEl>
                                          <p:spTgt spid="3758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500"/>
                                        <p:tgtEl>
                                          <p:spTgt spid="3758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500"/>
                                        <p:tgtEl>
                                          <p:spTgt spid="3758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5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1" grpId="0"/>
      <p:bldP spid="375813" grpId="0" animBg="1"/>
      <p:bldP spid="375814" grpId="0" animBg="1"/>
      <p:bldP spid="375815" grpId="0" animBg="1"/>
      <p:bldP spid="3758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757064"/>
          </a:xfrm>
        </p:spPr>
        <p:txBody>
          <a:bodyPr/>
          <a:lstStyle/>
          <a:p>
            <a:r>
              <a:rPr lang="ru-RU" dirty="0" smtClean="0"/>
              <a:t>Упражнение № 523 а), б), в).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86785" y="3244334"/>
            <a:ext cx="3957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Упражнение № </a:t>
            </a:r>
            <a:r>
              <a:rPr lang="ru-RU" sz="2800" dirty="0" smtClean="0"/>
              <a:t>526 </a:t>
            </a:r>
            <a:r>
              <a:rPr lang="ru-RU" sz="2800" dirty="0"/>
              <a:t>а), </a:t>
            </a:r>
            <a:r>
              <a:rPr lang="ru-RU" sz="2800" dirty="0" smtClean="0"/>
              <a:t>г)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Freeform 101"/>
          <p:cNvSpPr>
            <a:spLocks/>
          </p:cNvSpPr>
          <p:nvPr/>
        </p:nvSpPr>
        <p:spPr bwMode="auto">
          <a:xfrm>
            <a:off x="3132138" y="2852738"/>
            <a:ext cx="2663825" cy="1800225"/>
          </a:xfrm>
          <a:custGeom>
            <a:avLst/>
            <a:gdLst>
              <a:gd name="T0" fmla="*/ 544 w 1678"/>
              <a:gd name="T1" fmla="*/ 1134 h 1134"/>
              <a:gd name="T2" fmla="*/ 0 w 1678"/>
              <a:gd name="T3" fmla="*/ 182 h 1134"/>
              <a:gd name="T4" fmla="*/ 317 w 1678"/>
              <a:gd name="T5" fmla="*/ 91 h 1134"/>
              <a:gd name="T6" fmla="*/ 589 w 1678"/>
              <a:gd name="T7" fmla="*/ 0 h 1134"/>
              <a:gd name="T8" fmla="*/ 952 w 1678"/>
              <a:gd name="T9" fmla="*/ 136 h 1134"/>
              <a:gd name="T10" fmla="*/ 1134 w 1678"/>
              <a:gd name="T11" fmla="*/ 227 h 1134"/>
              <a:gd name="T12" fmla="*/ 1361 w 1678"/>
              <a:gd name="T13" fmla="*/ 363 h 1134"/>
              <a:gd name="T14" fmla="*/ 1542 w 1678"/>
              <a:gd name="T15" fmla="*/ 635 h 1134"/>
              <a:gd name="T16" fmla="*/ 1633 w 1678"/>
              <a:gd name="T17" fmla="*/ 953 h 1134"/>
              <a:gd name="T18" fmla="*/ 1678 w 1678"/>
              <a:gd name="T19" fmla="*/ 1134 h 1134"/>
              <a:gd name="T20" fmla="*/ 544 w 1678"/>
              <a:gd name="T21" fmla="*/ 1134 h 11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8"/>
              <a:gd name="T34" fmla="*/ 0 h 1134"/>
              <a:gd name="T35" fmla="*/ 1678 w 1678"/>
              <a:gd name="T36" fmla="*/ 1134 h 113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8" h="1134">
                <a:moveTo>
                  <a:pt x="544" y="1134"/>
                </a:moveTo>
                <a:lnTo>
                  <a:pt x="0" y="182"/>
                </a:lnTo>
                <a:lnTo>
                  <a:pt x="317" y="91"/>
                </a:lnTo>
                <a:lnTo>
                  <a:pt x="589" y="0"/>
                </a:lnTo>
                <a:lnTo>
                  <a:pt x="952" y="136"/>
                </a:lnTo>
                <a:lnTo>
                  <a:pt x="1134" y="227"/>
                </a:lnTo>
                <a:lnTo>
                  <a:pt x="1361" y="363"/>
                </a:lnTo>
                <a:lnTo>
                  <a:pt x="1542" y="635"/>
                </a:lnTo>
                <a:lnTo>
                  <a:pt x="1633" y="953"/>
                </a:lnTo>
                <a:lnTo>
                  <a:pt x="1678" y="1134"/>
                </a:lnTo>
                <a:lnTo>
                  <a:pt x="544" y="1134"/>
                </a:lnTo>
                <a:close/>
              </a:path>
            </a:pathLst>
          </a:cu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889000" y="1771650"/>
            <a:ext cx="5973763" cy="2960688"/>
            <a:chOff x="514" y="754"/>
            <a:chExt cx="3763" cy="1865"/>
          </a:xfrm>
        </p:grpSpPr>
        <p:sp>
          <p:nvSpPr>
            <p:cNvPr id="10272" name="Freeform 8"/>
            <p:cNvSpPr>
              <a:spLocks/>
            </p:cNvSpPr>
            <p:nvPr/>
          </p:nvSpPr>
          <p:spPr bwMode="auto">
            <a:xfrm>
              <a:off x="612" y="2548"/>
              <a:ext cx="3662" cy="3"/>
            </a:xfrm>
            <a:custGeom>
              <a:avLst/>
              <a:gdLst>
                <a:gd name="T0" fmla="*/ 4554 w 4554"/>
                <a:gd name="T1" fmla="*/ 0 h 3"/>
                <a:gd name="T2" fmla="*/ 0 w 4554"/>
                <a:gd name="T3" fmla="*/ 3 h 3"/>
                <a:gd name="T4" fmla="*/ 0 60000 65536"/>
                <a:gd name="T5" fmla="*/ 0 60000 65536"/>
                <a:gd name="T6" fmla="*/ 0 w 4554"/>
                <a:gd name="T7" fmla="*/ 0 h 3"/>
                <a:gd name="T8" fmla="*/ 4554 w 455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54" h="3">
                  <a:moveTo>
                    <a:pt x="4554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73" name="Oval 9"/>
            <p:cNvSpPr>
              <a:spLocks noChangeArrowheads="1"/>
            </p:cNvSpPr>
            <p:nvPr/>
          </p:nvSpPr>
          <p:spPr bwMode="auto">
            <a:xfrm>
              <a:off x="2436" y="2478"/>
              <a:ext cx="36" cy="1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74" name="Text Box 10"/>
            <p:cNvSpPr txBox="1">
              <a:spLocks noChangeArrowheads="1"/>
            </p:cNvSpPr>
            <p:nvPr/>
          </p:nvSpPr>
          <p:spPr bwMode="auto">
            <a:xfrm>
              <a:off x="4013" y="210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0275" name="Text Box 11"/>
            <p:cNvSpPr txBox="1">
              <a:spLocks noChangeArrowheads="1"/>
            </p:cNvSpPr>
            <p:nvPr/>
          </p:nvSpPr>
          <p:spPr bwMode="auto">
            <a:xfrm>
              <a:off x="3872" y="1855"/>
              <a:ext cx="3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0276" name="Text Box 12"/>
            <p:cNvSpPr txBox="1">
              <a:spLocks noChangeArrowheads="1"/>
            </p:cNvSpPr>
            <p:nvPr/>
          </p:nvSpPr>
          <p:spPr bwMode="auto">
            <a:xfrm>
              <a:off x="3485" y="120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0277" name="Text Box 13"/>
            <p:cNvSpPr txBox="1">
              <a:spLocks noChangeArrowheads="1"/>
            </p:cNvSpPr>
            <p:nvPr/>
          </p:nvSpPr>
          <p:spPr bwMode="auto">
            <a:xfrm>
              <a:off x="3245" y="103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0278" name="Text Box 14"/>
            <p:cNvSpPr txBox="1">
              <a:spLocks noChangeArrowheads="1"/>
            </p:cNvSpPr>
            <p:nvPr/>
          </p:nvSpPr>
          <p:spPr bwMode="auto">
            <a:xfrm>
              <a:off x="2970" y="8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0279" name="Text Box 15"/>
            <p:cNvSpPr txBox="1">
              <a:spLocks noChangeArrowheads="1"/>
            </p:cNvSpPr>
            <p:nvPr/>
          </p:nvSpPr>
          <p:spPr bwMode="auto">
            <a:xfrm>
              <a:off x="2629" y="769"/>
              <a:ext cx="3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0280" name="Text Box 16"/>
            <p:cNvSpPr txBox="1">
              <a:spLocks noChangeArrowheads="1"/>
            </p:cNvSpPr>
            <p:nvPr/>
          </p:nvSpPr>
          <p:spPr bwMode="auto">
            <a:xfrm>
              <a:off x="2347" y="967"/>
              <a:ext cx="2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600" b="1">
                  <a:solidFill>
                    <a:srgbClr val="FF0000"/>
                  </a:solidFill>
                  <a:latin typeface="Batang" pitchFamily="18" charset="-127"/>
                </a:rPr>
                <a:t>90</a:t>
              </a:r>
            </a:p>
          </p:txBody>
        </p:sp>
        <p:sp>
          <p:nvSpPr>
            <p:cNvPr id="10281" name="Text Box 17"/>
            <p:cNvSpPr txBox="1">
              <a:spLocks noChangeArrowheads="1"/>
            </p:cNvSpPr>
            <p:nvPr/>
          </p:nvSpPr>
          <p:spPr bwMode="auto">
            <a:xfrm>
              <a:off x="2038" y="769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0282" name="Text Box 18"/>
            <p:cNvSpPr txBox="1">
              <a:spLocks noChangeArrowheads="1"/>
            </p:cNvSpPr>
            <p:nvPr/>
          </p:nvSpPr>
          <p:spPr bwMode="auto">
            <a:xfrm>
              <a:off x="1723" y="845"/>
              <a:ext cx="28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0283" name="Text Box 19"/>
            <p:cNvSpPr txBox="1">
              <a:spLocks noChangeArrowheads="1"/>
            </p:cNvSpPr>
            <p:nvPr/>
          </p:nvSpPr>
          <p:spPr bwMode="auto">
            <a:xfrm>
              <a:off x="1493" y="956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0284" name="Text Box 20"/>
            <p:cNvSpPr txBox="1">
              <a:spLocks noChangeArrowheads="1"/>
            </p:cNvSpPr>
            <p:nvPr/>
          </p:nvSpPr>
          <p:spPr bwMode="auto">
            <a:xfrm>
              <a:off x="1247" y="115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0285" name="Text Box 21"/>
            <p:cNvSpPr txBox="1">
              <a:spLocks noChangeArrowheads="1"/>
            </p:cNvSpPr>
            <p:nvPr/>
          </p:nvSpPr>
          <p:spPr bwMode="auto">
            <a:xfrm>
              <a:off x="1045" y="1307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0286" name="Text Box 22"/>
            <p:cNvSpPr txBox="1">
              <a:spLocks noChangeArrowheads="1"/>
            </p:cNvSpPr>
            <p:nvPr/>
          </p:nvSpPr>
          <p:spPr bwMode="auto">
            <a:xfrm>
              <a:off x="881" y="1543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0287" name="Text Box 23"/>
            <p:cNvSpPr txBox="1">
              <a:spLocks noChangeArrowheads="1"/>
            </p:cNvSpPr>
            <p:nvPr/>
          </p:nvSpPr>
          <p:spPr bwMode="auto">
            <a:xfrm>
              <a:off x="735" y="1818"/>
              <a:ext cx="28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0288" name="Text Box 24"/>
            <p:cNvSpPr txBox="1">
              <a:spLocks noChangeArrowheads="1"/>
            </p:cNvSpPr>
            <p:nvPr/>
          </p:nvSpPr>
          <p:spPr bwMode="auto">
            <a:xfrm>
              <a:off x="612" y="2082"/>
              <a:ext cx="4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0289" name="Text Box 25"/>
            <p:cNvSpPr txBox="1">
              <a:spLocks noChangeArrowheads="1"/>
            </p:cNvSpPr>
            <p:nvPr/>
          </p:nvSpPr>
          <p:spPr bwMode="auto">
            <a:xfrm>
              <a:off x="514" y="2374"/>
              <a:ext cx="3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   180</a:t>
              </a:r>
            </a:p>
          </p:txBody>
        </p:sp>
        <p:sp>
          <p:nvSpPr>
            <p:cNvPr id="10290" name="Text Box 26"/>
            <p:cNvSpPr txBox="1">
              <a:spLocks noChangeArrowheads="1"/>
            </p:cNvSpPr>
            <p:nvPr/>
          </p:nvSpPr>
          <p:spPr bwMode="auto">
            <a:xfrm>
              <a:off x="3685" y="2365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180</a:t>
              </a:r>
            </a:p>
          </p:txBody>
        </p:sp>
        <p:sp>
          <p:nvSpPr>
            <p:cNvPr id="10291" name="Text Box 27"/>
            <p:cNvSpPr txBox="1">
              <a:spLocks noChangeArrowheads="1"/>
            </p:cNvSpPr>
            <p:nvPr/>
          </p:nvSpPr>
          <p:spPr bwMode="auto">
            <a:xfrm>
              <a:off x="3639" y="216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0292" name="Text Box 28"/>
            <p:cNvSpPr txBox="1">
              <a:spLocks noChangeArrowheads="1"/>
            </p:cNvSpPr>
            <p:nvPr/>
          </p:nvSpPr>
          <p:spPr bwMode="auto">
            <a:xfrm>
              <a:off x="3560" y="1968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0293" name="Text Box 29"/>
            <p:cNvSpPr txBox="1">
              <a:spLocks noChangeArrowheads="1"/>
            </p:cNvSpPr>
            <p:nvPr/>
          </p:nvSpPr>
          <p:spPr bwMode="auto">
            <a:xfrm>
              <a:off x="3470" y="183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0294" name="Text Box 30"/>
            <p:cNvSpPr txBox="1">
              <a:spLocks noChangeArrowheads="1"/>
            </p:cNvSpPr>
            <p:nvPr/>
          </p:nvSpPr>
          <p:spPr bwMode="auto">
            <a:xfrm>
              <a:off x="3367" y="1661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0295" name="Text Box 31"/>
            <p:cNvSpPr txBox="1">
              <a:spLocks noChangeArrowheads="1"/>
            </p:cNvSpPr>
            <p:nvPr/>
          </p:nvSpPr>
          <p:spPr bwMode="auto">
            <a:xfrm>
              <a:off x="3198" y="148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0296" name="Text Box 32"/>
            <p:cNvSpPr txBox="1">
              <a:spLocks noChangeArrowheads="1"/>
            </p:cNvSpPr>
            <p:nvPr/>
          </p:nvSpPr>
          <p:spPr bwMode="auto">
            <a:xfrm>
              <a:off x="3016" y="1344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0297" name="Text Box 33"/>
            <p:cNvSpPr txBox="1">
              <a:spLocks noChangeArrowheads="1"/>
            </p:cNvSpPr>
            <p:nvPr/>
          </p:nvSpPr>
          <p:spPr bwMode="auto">
            <a:xfrm>
              <a:off x="2777" y="124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0298" name="Text Box 34"/>
            <p:cNvSpPr txBox="1">
              <a:spLocks noChangeArrowheads="1"/>
            </p:cNvSpPr>
            <p:nvPr/>
          </p:nvSpPr>
          <p:spPr bwMode="auto">
            <a:xfrm>
              <a:off x="2551" y="116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0299" name="Text Box 35"/>
            <p:cNvSpPr txBox="1">
              <a:spLocks noChangeArrowheads="1"/>
            </p:cNvSpPr>
            <p:nvPr/>
          </p:nvSpPr>
          <p:spPr bwMode="auto">
            <a:xfrm>
              <a:off x="2153" y="119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0300" name="Text Box 36"/>
            <p:cNvSpPr txBox="1">
              <a:spLocks noChangeArrowheads="1"/>
            </p:cNvSpPr>
            <p:nvPr/>
          </p:nvSpPr>
          <p:spPr bwMode="auto">
            <a:xfrm>
              <a:off x="1030" y="2387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0301" name="Text Box 37"/>
            <p:cNvSpPr txBox="1">
              <a:spLocks noChangeArrowheads="1"/>
            </p:cNvSpPr>
            <p:nvPr/>
          </p:nvSpPr>
          <p:spPr bwMode="auto">
            <a:xfrm>
              <a:off x="1019" y="219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0302" name="Text Box 38"/>
            <p:cNvSpPr txBox="1">
              <a:spLocks noChangeArrowheads="1"/>
            </p:cNvSpPr>
            <p:nvPr/>
          </p:nvSpPr>
          <p:spPr bwMode="auto">
            <a:xfrm>
              <a:off x="1111" y="19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0303" name="Text Box 39"/>
            <p:cNvSpPr txBox="1">
              <a:spLocks noChangeArrowheads="1"/>
            </p:cNvSpPr>
            <p:nvPr/>
          </p:nvSpPr>
          <p:spPr bwMode="auto">
            <a:xfrm>
              <a:off x="1202" y="1797"/>
              <a:ext cx="2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0304" name="Text Box 40"/>
            <p:cNvSpPr txBox="1">
              <a:spLocks noChangeArrowheads="1"/>
            </p:cNvSpPr>
            <p:nvPr/>
          </p:nvSpPr>
          <p:spPr bwMode="auto">
            <a:xfrm>
              <a:off x="1382" y="161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0305" name="Text Box 41"/>
            <p:cNvSpPr txBox="1">
              <a:spLocks noChangeArrowheads="1"/>
            </p:cNvSpPr>
            <p:nvPr/>
          </p:nvSpPr>
          <p:spPr bwMode="auto">
            <a:xfrm>
              <a:off x="1518" y="148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0306" name="Text Box 42"/>
            <p:cNvSpPr txBox="1">
              <a:spLocks noChangeArrowheads="1"/>
            </p:cNvSpPr>
            <p:nvPr/>
          </p:nvSpPr>
          <p:spPr bwMode="auto">
            <a:xfrm>
              <a:off x="1699" y="1344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0307" name="Text Box 43"/>
            <p:cNvSpPr txBox="1">
              <a:spLocks noChangeArrowheads="1"/>
            </p:cNvSpPr>
            <p:nvPr/>
          </p:nvSpPr>
          <p:spPr bwMode="auto">
            <a:xfrm>
              <a:off x="1926" y="126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0308" name="Text Box 44"/>
            <p:cNvSpPr txBox="1">
              <a:spLocks noChangeArrowheads="1"/>
            </p:cNvSpPr>
            <p:nvPr/>
          </p:nvSpPr>
          <p:spPr bwMode="auto">
            <a:xfrm>
              <a:off x="4069" y="2358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0309" name="Text Box 45"/>
            <p:cNvSpPr txBox="1">
              <a:spLocks noChangeArrowheads="1"/>
            </p:cNvSpPr>
            <p:nvPr/>
          </p:nvSpPr>
          <p:spPr bwMode="auto">
            <a:xfrm>
              <a:off x="3659" y="141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0310" name="Text Box 46"/>
            <p:cNvSpPr txBox="1">
              <a:spLocks noChangeArrowheads="1"/>
            </p:cNvSpPr>
            <p:nvPr/>
          </p:nvSpPr>
          <p:spPr bwMode="auto">
            <a:xfrm>
              <a:off x="3810" y="163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0311" name="Freeform 47"/>
            <p:cNvSpPr>
              <a:spLocks/>
            </p:cNvSpPr>
            <p:nvPr/>
          </p:nvSpPr>
          <p:spPr bwMode="auto">
            <a:xfrm>
              <a:off x="622" y="754"/>
              <a:ext cx="3637" cy="1801"/>
            </a:xfrm>
            <a:custGeom>
              <a:avLst/>
              <a:gdLst>
                <a:gd name="T0" fmla="*/ 0 w 4524"/>
                <a:gd name="T1" fmla="*/ 2313 h 2319"/>
                <a:gd name="T2" fmla="*/ 79 w 4524"/>
                <a:gd name="T3" fmla="*/ 1811 h 2319"/>
                <a:gd name="T4" fmla="*/ 192 w 4524"/>
                <a:gd name="T5" fmla="*/ 1431 h 2319"/>
                <a:gd name="T6" fmla="*/ 354 w 4524"/>
                <a:gd name="T7" fmla="*/ 1113 h 2319"/>
                <a:gd name="T8" fmla="*/ 606 w 4524"/>
                <a:gd name="T9" fmla="*/ 765 h 2319"/>
                <a:gd name="T10" fmla="*/ 895 w 4524"/>
                <a:gd name="T11" fmla="*/ 496 h 2319"/>
                <a:gd name="T12" fmla="*/ 1218 w 4524"/>
                <a:gd name="T13" fmla="*/ 273 h 2319"/>
                <a:gd name="T14" fmla="*/ 1530 w 4524"/>
                <a:gd name="T15" fmla="*/ 133 h 2319"/>
                <a:gd name="T16" fmla="*/ 1944 w 4524"/>
                <a:gd name="T17" fmla="*/ 27 h 2319"/>
                <a:gd name="T18" fmla="*/ 2310 w 4524"/>
                <a:gd name="T19" fmla="*/ 3 h 2319"/>
                <a:gd name="T20" fmla="*/ 2718 w 4524"/>
                <a:gd name="T21" fmla="*/ 45 h 2319"/>
                <a:gd name="T22" fmla="*/ 3126 w 4524"/>
                <a:gd name="T23" fmla="*/ 177 h 2319"/>
                <a:gd name="T24" fmla="*/ 3526 w 4524"/>
                <a:gd name="T25" fmla="*/ 405 h 2319"/>
                <a:gd name="T26" fmla="*/ 3798 w 4524"/>
                <a:gd name="T27" fmla="*/ 632 h 2319"/>
                <a:gd name="T28" fmla="*/ 4086 w 4524"/>
                <a:gd name="T29" fmla="*/ 957 h 2319"/>
                <a:gd name="T30" fmla="*/ 4272 w 4524"/>
                <a:gd name="T31" fmla="*/ 1269 h 2319"/>
                <a:gd name="T32" fmla="*/ 4388 w 4524"/>
                <a:gd name="T33" fmla="*/ 1539 h 2319"/>
                <a:gd name="T34" fmla="*/ 4479 w 4524"/>
                <a:gd name="T35" fmla="*/ 1902 h 2319"/>
                <a:gd name="T36" fmla="*/ 4524 w 4524"/>
                <a:gd name="T37" fmla="*/ 2319 h 23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24"/>
                <a:gd name="T58" fmla="*/ 0 h 2319"/>
                <a:gd name="T59" fmla="*/ 4524 w 4524"/>
                <a:gd name="T60" fmla="*/ 2319 h 23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24" h="2319">
                  <a:moveTo>
                    <a:pt x="0" y="2313"/>
                  </a:moveTo>
                  <a:cubicBezTo>
                    <a:pt x="13" y="2230"/>
                    <a:pt x="47" y="1958"/>
                    <a:pt x="79" y="1811"/>
                  </a:cubicBezTo>
                  <a:cubicBezTo>
                    <a:pt x="111" y="1664"/>
                    <a:pt x="146" y="1547"/>
                    <a:pt x="192" y="1431"/>
                  </a:cubicBezTo>
                  <a:cubicBezTo>
                    <a:pt x="238" y="1315"/>
                    <a:pt x="285" y="1224"/>
                    <a:pt x="354" y="1113"/>
                  </a:cubicBezTo>
                  <a:cubicBezTo>
                    <a:pt x="423" y="1002"/>
                    <a:pt x="516" y="868"/>
                    <a:pt x="606" y="765"/>
                  </a:cubicBezTo>
                  <a:cubicBezTo>
                    <a:pt x="696" y="662"/>
                    <a:pt x="793" y="578"/>
                    <a:pt x="895" y="496"/>
                  </a:cubicBezTo>
                  <a:cubicBezTo>
                    <a:pt x="997" y="414"/>
                    <a:pt x="1112" y="333"/>
                    <a:pt x="1218" y="273"/>
                  </a:cubicBezTo>
                  <a:cubicBezTo>
                    <a:pt x="1324" y="213"/>
                    <a:pt x="1409" y="174"/>
                    <a:pt x="1530" y="133"/>
                  </a:cubicBezTo>
                  <a:cubicBezTo>
                    <a:pt x="1651" y="92"/>
                    <a:pt x="1814" y="49"/>
                    <a:pt x="1944" y="27"/>
                  </a:cubicBezTo>
                  <a:cubicBezTo>
                    <a:pt x="2074" y="5"/>
                    <a:pt x="2181" y="0"/>
                    <a:pt x="2310" y="3"/>
                  </a:cubicBezTo>
                  <a:cubicBezTo>
                    <a:pt x="2439" y="6"/>
                    <a:pt x="2582" y="16"/>
                    <a:pt x="2718" y="45"/>
                  </a:cubicBezTo>
                  <a:cubicBezTo>
                    <a:pt x="2854" y="74"/>
                    <a:pt x="2991" y="117"/>
                    <a:pt x="3126" y="177"/>
                  </a:cubicBezTo>
                  <a:cubicBezTo>
                    <a:pt x="3261" y="237"/>
                    <a:pt x="3414" y="329"/>
                    <a:pt x="3526" y="405"/>
                  </a:cubicBezTo>
                  <a:cubicBezTo>
                    <a:pt x="3638" y="481"/>
                    <a:pt x="3705" y="540"/>
                    <a:pt x="3798" y="632"/>
                  </a:cubicBezTo>
                  <a:cubicBezTo>
                    <a:pt x="3891" y="724"/>
                    <a:pt x="4007" y="851"/>
                    <a:pt x="4086" y="957"/>
                  </a:cubicBezTo>
                  <a:cubicBezTo>
                    <a:pt x="4165" y="1063"/>
                    <a:pt x="4222" y="1172"/>
                    <a:pt x="4272" y="1269"/>
                  </a:cubicBezTo>
                  <a:cubicBezTo>
                    <a:pt x="4322" y="1366"/>
                    <a:pt x="4353" y="1433"/>
                    <a:pt x="4388" y="1539"/>
                  </a:cubicBezTo>
                  <a:cubicBezTo>
                    <a:pt x="4423" y="1645"/>
                    <a:pt x="4456" y="1772"/>
                    <a:pt x="4479" y="1902"/>
                  </a:cubicBezTo>
                  <a:cubicBezTo>
                    <a:pt x="4502" y="2032"/>
                    <a:pt x="4515" y="2232"/>
                    <a:pt x="4524" y="2319"/>
                  </a:cubicBez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12" name="Freeform 48"/>
            <p:cNvSpPr>
              <a:spLocks/>
            </p:cNvSpPr>
            <p:nvPr/>
          </p:nvSpPr>
          <p:spPr bwMode="auto">
            <a:xfrm>
              <a:off x="1172" y="1344"/>
              <a:ext cx="2561" cy="1225"/>
            </a:xfrm>
            <a:custGeom>
              <a:avLst/>
              <a:gdLst>
                <a:gd name="T0" fmla="*/ 0 w 3186"/>
                <a:gd name="T1" fmla="*/ 1577 h 1577"/>
                <a:gd name="T2" fmla="*/ 138 w 3186"/>
                <a:gd name="T3" fmla="*/ 1073 h 1577"/>
                <a:gd name="T4" fmla="*/ 366 w 3186"/>
                <a:gd name="T5" fmla="*/ 677 h 1577"/>
                <a:gd name="T6" fmla="*/ 630 w 3186"/>
                <a:gd name="T7" fmla="*/ 383 h 1577"/>
                <a:gd name="T8" fmla="*/ 912 w 3186"/>
                <a:gd name="T9" fmla="*/ 173 h 1577"/>
                <a:gd name="T10" fmla="*/ 1308 w 3186"/>
                <a:gd name="T11" fmla="*/ 29 h 1577"/>
                <a:gd name="T12" fmla="*/ 1638 w 3186"/>
                <a:gd name="T13" fmla="*/ 5 h 1577"/>
                <a:gd name="T14" fmla="*/ 2010 w 3186"/>
                <a:gd name="T15" fmla="*/ 59 h 1577"/>
                <a:gd name="T16" fmla="*/ 2388 w 3186"/>
                <a:gd name="T17" fmla="*/ 234 h 1577"/>
                <a:gd name="T18" fmla="*/ 2718 w 3186"/>
                <a:gd name="T19" fmla="*/ 515 h 1577"/>
                <a:gd name="T20" fmla="*/ 2958 w 3186"/>
                <a:gd name="T21" fmla="*/ 857 h 1577"/>
                <a:gd name="T22" fmla="*/ 3114 w 3186"/>
                <a:gd name="T23" fmla="*/ 1205 h 1577"/>
                <a:gd name="T24" fmla="*/ 3186 w 3186"/>
                <a:gd name="T25" fmla="*/ 1535 h 15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86"/>
                <a:gd name="T40" fmla="*/ 0 h 1577"/>
                <a:gd name="T41" fmla="*/ 3186 w 3186"/>
                <a:gd name="T42" fmla="*/ 1577 h 15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86" h="1577">
                  <a:moveTo>
                    <a:pt x="0" y="1577"/>
                  </a:moveTo>
                  <a:cubicBezTo>
                    <a:pt x="23" y="1494"/>
                    <a:pt x="77" y="1223"/>
                    <a:pt x="138" y="1073"/>
                  </a:cubicBezTo>
                  <a:cubicBezTo>
                    <a:pt x="199" y="923"/>
                    <a:pt x="284" y="792"/>
                    <a:pt x="366" y="677"/>
                  </a:cubicBezTo>
                  <a:cubicBezTo>
                    <a:pt x="448" y="562"/>
                    <a:pt x="539" y="467"/>
                    <a:pt x="630" y="383"/>
                  </a:cubicBezTo>
                  <a:cubicBezTo>
                    <a:pt x="721" y="299"/>
                    <a:pt x="799" y="232"/>
                    <a:pt x="912" y="173"/>
                  </a:cubicBezTo>
                  <a:cubicBezTo>
                    <a:pt x="1025" y="114"/>
                    <a:pt x="1187" y="57"/>
                    <a:pt x="1308" y="29"/>
                  </a:cubicBezTo>
                  <a:cubicBezTo>
                    <a:pt x="1429" y="1"/>
                    <a:pt x="1521" y="0"/>
                    <a:pt x="1638" y="5"/>
                  </a:cubicBezTo>
                  <a:cubicBezTo>
                    <a:pt x="1755" y="10"/>
                    <a:pt x="1885" y="21"/>
                    <a:pt x="2010" y="59"/>
                  </a:cubicBezTo>
                  <a:cubicBezTo>
                    <a:pt x="2135" y="97"/>
                    <a:pt x="2270" y="158"/>
                    <a:pt x="2388" y="234"/>
                  </a:cubicBezTo>
                  <a:cubicBezTo>
                    <a:pt x="2506" y="310"/>
                    <a:pt x="2623" y="411"/>
                    <a:pt x="2718" y="515"/>
                  </a:cubicBezTo>
                  <a:cubicBezTo>
                    <a:pt x="2813" y="619"/>
                    <a:pt x="2892" y="742"/>
                    <a:pt x="2958" y="857"/>
                  </a:cubicBezTo>
                  <a:cubicBezTo>
                    <a:pt x="3024" y="972"/>
                    <a:pt x="3076" y="1092"/>
                    <a:pt x="3114" y="1205"/>
                  </a:cubicBezTo>
                  <a:cubicBezTo>
                    <a:pt x="3152" y="1318"/>
                    <a:pt x="3171" y="1466"/>
                    <a:pt x="3186" y="1535"/>
                  </a:cubicBez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13" name="Freeform 49"/>
            <p:cNvSpPr>
              <a:spLocks/>
            </p:cNvSpPr>
            <p:nvPr/>
          </p:nvSpPr>
          <p:spPr bwMode="auto">
            <a:xfrm>
              <a:off x="3713" y="2546"/>
              <a:ext cx="564" cy="2"/>
            </a:xfrm>
            <a:custGeom>
              <a:avLst/>
              <a:gdLst>
                <a:gd name="T0" fmla="*/ 702 w 702"/>
                <a:gd name="T1" fmla="*/ 0 h 3"/>
                <a:gd name="T2" fmla="*/ 0 w 702"/>
                <a:gd name="T3" fmla="*/ 3 h 3"/>
                <a:gd name="T4" fmla="*/ 0 60000 65536"/>
                <a:gd name="T5" fmla="*/ 0 60000 65536"/>
                <a:gd name="T6" fmla="*/ 0 w 702"/>
                <a:gd name="T7" fmla="*/ 0 h 3"/>
                <a:gd name="T8" fmla="*/ 702 w 7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02" h="3">
                  <a:moveTo>
                    <a:pt x="702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14" name="Freeform 50"/>
            <p:cNvSpPr>
              <a:spLocks/>
            </p:cNvSpPr>
            <p:nvPr/>
          </p:nvSpPr>
          <p:spPr bwMode="auto">
            <a:xfrm>
              <a:off x="2469" y="1240"/>
              <a:ext cx="3" cy="106"/>
            </a:xfrm>
            <a:custGeom>
              <a:avLst/>
              <a:gdLst>
                <a:gd name="T0" fmla="*/ 0 w 3"/>
                <a:gd name="T1" fmla="*/ 0 h 106"/>
                <a:gd name="T2" fmla="*/ 3 w 3"/>
                <a:gd name="T3" fmla="*/ 106 h 106"/>
                <a:gd name="T4" fmla="*/ 0 60000 65536"/>
                <a:gd name="T5" fmla="*/ 0 60000 65536"/>
                <a:gd name="T6" fmla="*/ 0 w 3"/>
                <a:gd name="T7" fmla="*/ 0 h 106"/>
                <a:gd name="T8" fmla="*/ 3 w 3"/>
                <a:gd name="T9" fmla="*/ 106 h 1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06">
                  <a:moveTo>
                    <a:pt x="0" y="0"/>
                  </a:moveTo>
                  <a:lnTo>
                    <a:pt x="3" y="10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5" name="Freeform 51"/>
            <p:cNvSpPr>
              <a:spLocks/>
            </p:cNvSpPr>
            <p:nvPr/>
          </p:nvSpPr>
          <p:spPr bwMode="auto">
            <a:xfrm>
              <a:off x="2469" y="754"/>
              <a:ext cx="2" cy="110"/>
            </a:xfrm>
            <a:custGeom>
              <a:avLst/>
              <a:gdLst>
                <a:gd name="T0" fmla="*/ 2 w 2"/>
                <a:gd name="T1" fmla="*/ 0 h 110"/>
                <a:gd name="T2" fmla="*/ 0 w 2"/>
                <a:gd name="T3" fmla="*/ 110 h 110"/>
                <a:gd name="T4" fmla="*/ 0 60000 65536"/>
                <a:gd name="T5" fmla="*/ 0 60000 65536"/>
                <a:gd name="T6" fmla="*/ 0 w 2"/>
                <a:gd name="T7" fmla="*/ 0 h 110"/>
                <a:gd name="T8" fmla="*/ 2 w 2"/>
                <a:gd name="T9" fmla="*/ 110 h 1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10">
                  <a:moveTo>
                    <a:pt x="2" y="0"/>
                  </a:moveTo>
                  <a:lnTo>
                    <a:pt x="0" y="11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6" name="Freeform 52"/>
            <p:cNvSpPr>
              <a:spLocks/>
            </p:cNvSpPr>
            <p:nvPr/>
          </p:nvSpPr>
          <p:spPr bwMode="auto">
            <a:xfrm>
              <a:off x="4105" y="2046"/>
              <a:ext cx="77" cy="24"/>
            </a:xfrm>
            <a:custGeom>
              <a:avLst/>
              <a:gdLst>
                <a:gd name="T0" fmla="*/ 0 w 77"/>
                <a:gd name="T1" fmla="*/ 24 h 24"/>
                <a:gd name="T2" fmla="*/ 77 w 77"/>
                <a:gd name="T3" fmla="*/ 0 h 24"/>
                <a:gd name="T4" fmla="*/ 0 60000 65536"/>
                <a:gd name="T5" fmla="*/ 0 60000 65536"/>
                <a:gd name="T6" fmla="*/ 0 w 77"/>
                <a:gd name="T7" fmla="*/ 0 h 24"/>
                <a:gd name="T8" fmla="*/ 77 w 7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" h="24">
                  <a:moveTo>
                    <a:pt x="0" y="24"/>
                  </a:moveTo>
                  <a:lnTo>
                    <a:pt x="7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7" name="Freeform 53"/>
            <p:cNvSpPr>
              <a:spLocks/>
            </p:cNvSpPr>
            <p:nvPr/>
          </p:nvSpPr>
          <p:spPr bwMode="auto">
            <a:xfrm>
              <a:off x="4014" y="1788"/>
              <a:ext cx="78" cy="33"/>
            </a:xfrm>
            <a:custGeom>
              <a:avLst/>
              <a:gdLst>
                <a:gd name="T0" fmla="*/ 0 w 78"/>
                <a:gd name="T1" fmla="*/ 33 h 33"/>
                <a:gd name="T2" fmla="*/ 78 w 78"/>
                <a:gd name="T3" fmla="*/ 0 h 33"/>
                <a:gd name="T4" fmla="*/ 0 60000 65536"/>
                <a:gd name="T5" fmla="*/ 0 60000 65536"/>
                <a:gd name="T6" fmla="*/ 0 w 78"/>
                <a:gd name="T7" fmla="*/ 0 h 33"/>
                <a:gd name="T8" fmla="*/ 78 w 78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33">
                  <a:moveTo>
                    <a:pt x="0" y="33"/>
                  </a:moveTo>
                  <a:lnTo>
                    <a:pt x="7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8" name="Freeform 54"/>
            <p:cNvSpPr>
              <a:spLocks/>
            </p:cNvSpPr>
            <p:nvPr/>
          </p:nvSpPr>
          <p:spPr bwMode="auto">
            <a:xfrm>
              <a:off x="3882" y="1563"/>
              <a:ext cx="63" cy="39"/>
            </a:xfrm>
            <a:custGeom>
              <a:avLst/>
              <a:gdLst>
                <a:gd name="T0" fmla="*/ 0 w 63"/>
                <a:gd name="T1" fmla="*/ 39 h 39"/>
                <a:gd name="T2" fmla="*/ 63 w 63"/>
                <a:gd name="T3" fmla="*/ 0 h 39"/>
                <a:gd name="T4" fmla="*/ 0 60000 65536"/>
                <a:gd name="T5" fmla="*/ 0 60000 65536"/>
                <a:gd name="T6" fmla="*/ 0 w 63"/>
                <a:gd name="T7" fmla="*/ 0 h 39"/>
                <a:gd name="T8" fmla="*/ 63 w 63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39">
                  <a:moveTo>
                    <a:pt x="0" y="39"/>
                  </a:moveTo>
                  <a:lnTo>
                    <a:pt x="6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9" name="Freeform 55"/>
            <p:cNvSpPr>
              <a:spLocks/>
            </p:cNvSpPr>
            <p:nvPr/>
          </p:nvSpPr>
          <p:spPr bwMode="auto">
            <a:xfrm>
              <a:off x="4144" y="2336"/>
              <a:ext cx="88" cy="16"/>
            </a:xfrm>
            <a:custGeom>
              <a:avLst/>
              <a:gdLst>
                <a:gd name="T0" fmla="*/ 0 w 88"/>
                <a:gd name="T1" fmla="*/ 16 h 16"/>
                <a:gd name="T2" fmla="*/ 88 w 88"/>
                <a:gd name="T3" fmla="*/ 0 h 16"/>
                <a:gd name="T4" fmla="*/ 0 60000 65536"/>
                <a:gd name="T5" fmla="*/ 0 60000 65536"/>
                <a:gd name="T6" fmla="*/ 0 w 88"/>
                <a:gd name="T7" fmla="*/ 0 h 16"/>
                <a:gd name="T8" fmla="*/ 88 w 8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16">
                  <a:moveTo>
                    <a:pt x="0" y="16"/>
                  </a:moveTo>
                  <a:lnTo>
                    <a:pt x="8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0" name="Freeform 56"/>
            <p:cNvSpPr>
              <a:spLocks/>
            </p:cNvSpPr>
            <p:nvPr/>
          </p:nvSpPr>
          <p:spPr bwMode="auto">
            <a:xfrm>
              <a:off x="3813" y="1446"/>
              <a:ext cx="54" cy="42"/>
            </a:xfrm>
            <a:custGeom>
              <a:avLst/>
              <a:gdLst>
                <a:gd name="T0" fmla="*/ 0 w 54"/>
                <a:gd name="T1" fmla="*/ 42 h 42"/>
                <a:gd name="T2" fmla="*/ 54 w 54"/>
                <a:gd name="T3" fmla="*/ 0 h 42"/>
                <a:gd name="T4" fmla="*/ 0 60000 65536"/>
                <a:gd name="T5" fmla="*/ 0 60000 65536"/>
                <a:gd name="T6" fmla="*/ 0 w 54"/>
                <a:gd name="T7" fmla="*/ 0 h 42"/>
                <a:gd name="T8" fmla="*/ 54 w 54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42">
                  <a:moveTo>
                    <a:pt x="0" y="42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1" name="Freeform 57"/>
            <p:cNvSpPr>
              <a:spLocks/>
            </p:cNvSpPr>
            <p:nvPr/>
          </p:nvSpPr>
          <p:spPr bwMode="auto">
            <a:xfrm>
              <a:off x="3966" y="1689"/>
              <a:ext cx="54" cy="27"/>
            </a:xfrm>
            <a:custGeom>
              <a:avLst/>
              <a:gdLst>
                <a:gd name="T0" fmla="*/ 0 w 54"/>
                <a:gd name="T1" fmla="*/ 27 h 27"/>
                <a:gd name="T2" fmla="*/ 54 w 54"/>
                <a:gd name="T3" fmla="*/ 0 h 27"/>
                <a:gd name="T4" fmla="*/ 0 60000 65536"/>
                <a:gd name="T5" fmla="*/ 0 60000 65536"/>
                <a:gd name="T6" fmla="*/ 0 w 54"/>
                <a:gd name="T7" fmla="*/ 0 h 27"/>
                <a:gd name="T8" fmla="*/ 54 w 54"/>
                <a:gd name="T9" fmla="*/ 27 h 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27">
                  <a:moveTo>
                    <a:pt x="0" y="27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2" name="Freeform 58"/>
            <p:cNvSpPr>
              <a:spLocks/>
            </p:cNvSpPr>
            <p:nvPr/>
          </p:nvSpPr>
          <p:spPr bwMode="auto">
            <a:xfrm>
              <a:off x="4077" y="1933"/>
              <a:ext cx="59" cy="17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0 h 17"/>
                <a:gd name="T4" fmla="*/ 0 60000 65536"/>
                <a:gd name="T5" fmla="*/ 0 60000 65536"/>
                <a:gd name="T6" fmla="*/ 0 w 59"/>
                <a:gd name="T7" fmla="*/ 0 h 17"/>
                <a:gd name="T8" fmla="*/ 59 w 59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17">
                  <a:moveTo>
                    <a:pt x="0" y="17"/>
                  </a:moveTo>
                  <a:lnTo>
                    <a:pt x="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3" name="Freeform 59"/>
            <p:cNvSpPr>
              <a:spLocks/>
            </p:cNvSpPr>
            <p:nvPr/>
          </p:nvSpPr>
          <p:spPr bwMode="auto">
            <a:xfrm>
              <a:off x="4155" y="2190"/>
              <a:ext cx="60" cy="12"/>
            </a:xfrm>
            <a:custGeom>
              <a:avLst/>
              <a:gdLst>
                <a:gd name="T0" fmla="*/ 0 w 60"/>
                <a:gd name="T1" fmla="*/ 12 h 12"/>
                <a:gd name="T2" fmla="*/ 60 w 60"/>
                <a:gd name="T3" fmla="*/ 0 h 12"/>
                <a:gd name="T4" fmla="*/ 0 60000 65536"/>
                <a:gd name="T5" fmla="*/ 0 60000 65536"/>
                <a:gd name="T6" fmla="*/ 0 w 60"/>
                <a:gd name="T7" fmla="*/ 0 h 12"/>
                <a:gd name="T8" fmla="*/ 60 w 60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" h="12">
                  <a:moveTo>
                    <a:pt x="0" y="12"/>
                  </a:moveTo>
                  <a:lnTo>
                    <a:pt x="6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4" name="Freeform 60"/>
            <p:cNvSpPr>
              <a:spLocks/>
            </p:cNvSpPr>
            <p:nvPr/>
          </p:nvSpPr>
          <p:spPr bwMode="auto">
            <a:xfrm>
              <a:off x="3723" y="1344"/>
              <a:ext cx="57" cy="45"/>
            </a:xfrm>
            <a:custGeom>
              <a:avLst/>
              <a:gdLst>
                <a:gd name="T0" fmla="*/ 0 w 57"/>
                <a:gd name="T1" fmla="*/ 45 h 45"/>
                <a:gd name="T2" fmla="*/ 57 w 57"/>
                <a:gd name="T3" fmla="*/ 0 h 45"/>
                <a:gd name="T4" fmla="*/ 0 60000 65536"/>
                <a:gd name="T5" fmla="*/ 0 60000 65536"/>
                <a:gd name="T6" fmla="*/ 0 w 57"/>
                <a:gd name="T7" fmla="*/ 0 h 45"/>
                <a:gd name="T8" fmla="*/ 57 w 57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45">
                  <a:moveTo>
                    <a:pt x="0" y="45"/>
                  </a:moveTo>
                  <a:lnTo>
                    <a:pt x="5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5" name="Freeform 61"/>
            <p:cNvSpPr>
              <a:spLocks/>
            </p:cNvSpPr>
            <p:nvPr/>
          </p:nvSpPr>
          <p:spPr bwMode="auto">
            <a:xfrm>
              <a:off x="3639" y="1253"/>
              <a:ext cx="30" cy="25"/>
            </a:xfrm>
            <a:custGeom>
              <a:avLst/>
              <a:gdLst>
                <a:gd name="T0" fmla="*/ 0 w 30"/>
                <a:gd name="T1" fmla="*/ 25 h 25"/>
                <a:gd name="T2" fmla="*/ 30 w 30"/>
                <a:gd name="T3" fmla="*/ 0 h 25"/>
                <a:gd name="T4" fmla="*/ 0 60000 65536"/>
                <a:gd name="T5" fmla="*/ 0 60000 65536"/>
                <a:gd name="T6" fmla="*/ 0 w 30"/>
                <a:gd name="T7" fmla="*/ 0 h 25"/>
                <a:gd name="T8" fmla="*/ 30 w 30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25">
                  <a:moveTo>
                    <a:pt x="0" y="25"/>
                  </a:moveTo>
                  <a:lnTo>
                    <a:pt x="3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6" name="Freeform 62"/>
            <p:cNvSpPr>
              <a:spLocks/>
            </p:cNvSpPr>
            <p:nvPr/>
          </p:nvSpPr>
          <p:spPr bwMode="auto">
            <a:xfrm>
              <a:off x="3516" y="1162"/>
              <a:ext cx="29" cy="41"/>
            </a:xfrm>
            <a:custGeom>
              <a:avLst/>
              <a:gdLst>
                <a:gd name="T0" fmla="*/ 0 w 29"/>
                <a:gd name="T1" fmla="*/ 41 h 41"/>
                <a:gd name="T2" fmla="*/ 29 w 29"/>
                <a:gd name="T3" fmla="*/ 0 h 41"/>
                <a:gd name="T4" fmla="*/ 0 60000 65536"/>
                <a:gd name="T5" fmla="*/ 0 60000 65536"/>
                <a:gd name="T6" fmla="*/ 0 w 29"/>
                <a:gd name="T7" fmla="*/ 0 h 41"/>
                <a:gd name="T8" fmla="*/ 29 w 29"/>
                <a:gd name="T9" fmla="*/ 41 h 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41">
                  <a:moveTo>
                    <a:pt x="0" y="41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7" name="Freeform 63"/>
            <p:cNvSpPr>
              <a:spLocks/>
            </p:cNvSpPr>
            <p:nvPr/>
          </p:nvSpPr>
          <p:spPr bwMode="auto">
            <a:xfrm>
              <a:off x="3402" y="1062"/>
              <a:ext cx="36" cy="51"/>
            </a:xfrm>
            <a:custGeom>
              <a:avLst/>
              <a:gdLst>
                <a:gd name="T0" fmla="*/ 0 w 36"/>
                <a:gd name="T1" fmla="*/ 51 h 51"/>
                <a:gd name="T2" fmla="*/ 36 w 36"/>
                <a:gd name="T3" fmla="*/ 0 h 51"/>
                <a:gd name="T4" fmla="*/ 0 60000 65536"/>
                <a:gd name="T5" fmla="*/ 0 60000 65536"/>
                <a:gd name="T6" fmla="*/ 0 w 36"/>
                <a:gd name="T7" fmla="*/ 0 h 51"/>
                <a:gd name="T8" fmla="*/ 36 w 36"/>
                <a:gd name="T9" fmla="*/ 51 h 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51">
                  <a:moveTo>
                    <a:pt x="0" y="51"/>
                  </a:moveTo>
                  <a:lnTo>
                    <a:pt x="3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8" name="Freeform 64"/>
            <p:cNvSpPr>
              <a:spLocks/>
            </p:cNvSpPr>
            <p:nvPr/>
          </p:nvSpPr>
          <p:spPr bwMode="auto">
            <a:xfrm>
              <a:off x="3258" y="984"/>
              <a:ext cx="33" cy="60"/>
            </a:xfrm>
            <a:custGeom>
              <a:avLst/>
              <a:gdLst>
                <a:gd name="T0" fmla="*/ 0 w 33"/>
                <a:gd name="T1" fmla="*/ 60 h 60"/>
                <a:gd name="T2" fmla="*/ 33 w 33"/>
                <a:gd name="T3" fmla="*/ 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0" y="60"/>
                  </a:moveTo>
                  <a:lnTo>
                    <a:pt x="3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9" name="Freeform 65"/>
            <p:cNvSpPr>
              <a:spLocks/>
            </p:cNvSpPr>
            <p:nvPr/>
          </p:nvSpPr>
          <p:spPr bwMode="auto">
            <a:xfrm>
              <a:off x="3114" y="885"/>
              <a:ext cx="29" cy="66"/>
            </a:xfrm>
            <a:custGeom>
              <a:avLst/>
              <a:gdLst>
                <a:gd name="T0" fmla="*/ 0 w 29"/>
                <a:gd name="T1" fmla="*/ 66 h 66"/>
                <a:gd name="T2" fmla="*/ 29 w 29"/>
                <a:gd name="T3" fmla="*/ 0 h 66"/>
                <a:gd name="T4" fmla="*/ 0 60000 65536"/>
                <a:gd name="T5" fmla="*/ 0 60000 65536"/>
                <a:gd name="T6" fmla="*/ 0 w 29"/>
                <a:gd name="T7" fmla="*/ 0 h 66"/>
                <a:gd name="T8" fmla="*/ 29 w 29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66">
                  <a:moveTo>
                    <a:pt x="0" y="66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0" name="Freeform 66"/>
            <p:cNvSpPr>
              <a:spLocks/>
            </p:cNvSpPr>
            <p:nvPr/>
          </p:nvSpPr>
          <p:spPr bwMode="auto">
            <a:xfrm>
              <a:off x="2949" y="837"/>
              <a:ext cx="21" cy="66"/>
            </a:xfrm>
            <a:custGeom>
              <a:avLst/>
              <a:gdLst>
                <a:gd name="T0" fmla="*/ 0 w 21"/>
                <a:gd name="T1" fmla="*/ 66 h 66"/>
                <a:gd name="T2" fmla="*/ 21 w 21"/>
                <a:gd name="T3" fmla="*/ 0 h 66"/>
                <a:gd name="T4" fmla="*/ 0 60000 65536"/>
                <a:gd name="T5" fmla="*/ 0 60000 65536"/>
                <a:gd name="T6" fmla="*/ 0 w 21"/>
                <a:gd name="T7" fmla="*/ 0 h 66"/>
                <a:gd name="T8" fmla="*/ 21 w 21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66">
                  <a:moveTo>
                    <a:pt x="0" y="66"/>
                  </a:moveTo>
                  <a:lnTo>
                    <a:pt x="2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1" name="Freeform 67"/>
            <p:cNvSpPr>
              <a:spLocks/>
            </p:cNvSpPr>
            <p:nvPr/>
          </p:nvSpPr>
          <p:spPr bwMode="auto">
            <a:xfrm>
              <a:off x="2781" y="780"/>
              <a:ext cx="6" cy="57"/>
            </a:xfrm>
            <a:custGeom>
              <a:avLst/>
              <a:gdLst>
                <a:gd name="T0" fmla="*/ 0 w 6"/>
                <a:gd name="T1" fmla="*/ 57 h 57"/>
                <a:gd name="T2" fmla="*/ 6 w 6"/>
                <a:gd name="T3" fmla="*/ 0 h 57"/>
                <a:gd name="T4" fmla="*/ 0 60000 65536"/>
                <a:gd name="T5" fmla="*/ 0 60000 65536"/>
                <a:gd name="T6" fmla="*/ 0 w 6"/>
                <a:gd name="T7" fmla="*/ 0 h 57"/>
                <a:gd name="T8" fmla="*/ 6 w 6"/>
                <a:gd name="T9" fmla="*/ 57 h 5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57">
                  <a:moveTo>
                    <a:pt x="0" y="57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2" name="Freeform 68"/>
            <p:cNvSpPr>
              <a:spLocks/>
            </p:cNvSpPr>
            <p:nvPr/>
          </p:nvSpPr>
          <p:spPr bwMode="auto">
            <a:xfrm>
              <a:off x="2610" y="756"/>
              <a:ext cx="3" cy="87"/>
            </a:xfrm>
            <a:custGeom>
              <a:avLst/>
              <a:gdLst>
                <a:gd name="T0" fmla="*/ 0 w 3"/>
                <a:gd name="T1" fmla="*/ 87 h 87"/>
                <a:gd name="T2" fmla="*/ 3 w 3"/>
                <a:gd name="T3" fmla="*/ 0 h 87"/>
                <a:gd name="T4" fmla="*/ 0 60000 65536"/>
                <a:gd name="T5" fmla="*/ 0 60000 65536"/>
                <a:gd name="T6" fmla="*/ 0 w 3"/>
                <a:gd name="T7" fmla="*/ 0 h 87"/>
                <a:gd name="T8" fmla="*/ 3 w 3"/>
                <a:gd name="T9" fmla="*/ 87 h 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7">
                  <a:moveTo>
                    <a:pt x="0" y="87"/>
                  </a:moveTo>
                  <a:lnTo>
                    <a:pt x="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3" name="Freeform 69"/>
            <p:cNvSpPr>
              <a:spLocks/>
            </p:cNvSpPr>
            <p:nvPr/>
          </p:nvSpPr>
          <p:spPr bwMode="auto">
            <a:xfrm>
              <a:off x="2013" y="813"/>
              <a:ext cx="18" cy="78"/>
            </a:xfrm>
            <a:custGeom>
              <a:avLst/>
              <a:gdLst>
                <a:gd name="T0" fmla="*/ 18 w 18"/>
                <a:gd name="T1" fmla="*/ 78 h 78"/>
                <a:gd name="T2" fmla="*/ 0 w 18"/>
                <a:gd name="T3" fmla="*/ 0 h 78"/>
                <a:gd name="T4" fmla="*/ 0 60000 65536"/>
                <a:gd name="T5" fmla="*/ 0 60000 65536"/>
                <a:gd name="T6" fmla="*/ 0 w 18"/>
                <a:gd name="T7" fmla="*/ 0 h 78"/>
                <a:gd name="T8" fmla="*/ 18 w 18"/>
                <a:gd name="T9" fmla="*/ 78 h 7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78">
                  <a:moveTo>
                    <a:pt x="18" y="7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4" name="Freeform 70"/>
            <p:cNvSpPr>
              <a:spLocks/>
            </p:cNvSpPr>
            <p:nvPr/>
          </p:nvSpPr>
          <p:spPr bwMode="auto">
            <a:xfrm>
              <a:off x="1854" y="864"/>
              <a:ext cx="15" cy="60"/>
            </a:xfrm>
            <a:custGeom>
              <a:avLst/>
              <a:gdLst>
                <a:gd name="T0" fmla="*/ 15 w 15"/>
                <a:gd name="T1" fmla="*/ 60 h 60"/>
                <a:gd name="T2" fmla="*/ 0 w 15"/>
                <a:gd name="T3" fmla="*/ 0 h 60"/>
                <a:gd name="T4" fmla="*/ 0 60000 65536"/>
                <a:gd name="T5" fmla="*/ 0 60000 65536"/>
                <a:gd name="T6" fmla="*/ 0 w 15"/>
                <a:gd name="T7" fmla="*/ 0 h 60"/>
                <a:gd name="T8" fmla="*/ 15 w 15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60">
                  <a:moveTo>
                    <a:pt x="15" y="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5" name="Freeform 71"/>
            <p:cNvSpPr>
              <a:spLocks/>
            </p:cNvSpPr>
            <p:nvPr/>
          </p:nvSpPr>
          <p:spPr bwMode="auto">
            <a:xfrm>
              <a:off x="2337" y="774"/>
              <a:ext cx="3" cy="69"/>
            </a:xfrm>
            <a:custGeom>
              <a:avLst/>
              <a:gdLst>
                <a:gd name="T0" fmla="*/ 3 w 3"/>
                <a:gd name="T1" fmla="*/ 69 h 69"/>
                <a:gd name="T2" fmla="*/ 0 w 3"/>
                <a:gd name="T3" fmla="*/ 0 h 69"/>
                <a:gd name="T4" fmla="*/ 0 60000 65536"/>
                <a:gd name="T5" fmla="*/ 0 60000 65536"/>
                <a:gd name="T6" fmla="*/ 0 w 3"/>
                <a:gd name="T7" fmla="*/ 0 h 69"/>
                <a:gd name="T8" fmla="*/ 3 w 3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69">
                  <a:moveTo>
                    <a:pt x="3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6" name="Freeform 72"/>
            <p:cNvSpPr>
              <a:spLocks/>
            </p:cNvSpPr>
            <p:nvPr/>
          </p:nvSpPr>
          <p:spPr bwMode="auto">
            <a:xfrm>
              <a:off x="2178" y="792"/>
              <a:ext cx="6" cy="42"/>
            </a:xfrm>
            <a:custGeom>
              <a:avLst/>
              <a:gdLst>
                <a:gd name="T0" fmla="*/ 6 w 6"/>
                <a:gd name="T1" fmla="*/ 42 h 42"/>
                <a:gd name="T2" fmla="*/ 0 w 6"/>
                <a:gd name="T3" fmla="*/ 0 h 42"/>
                <a:gd name="T4" fmla="*/ 0 60000 65536"/>
                <a:gd name="T5" fmla="*/ 0 60000 65536"/>
                <a:gd name="T6" fmla="*/ 0 w 6"/>
                <a:gd name="T7" fmla="*/ 0 h 42"/>
                <a:gd name="T8" fmla="*/ 6 w 6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2">
                  <a:moveTo>
                    <a:pt x="6" y="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7" name="Freeform 73"/>
            <p:cNvSpPr>
              <a:spLocks/>
            </p:cNvSpPr>
            <p:nvPr/>
          </p:nvSpPr>
          <p:spPr bwMode="auto">
            <a:xfrm>
              <a:off x="1701" y="935"/>
              <a:ext cx="21" cy="46"/>
            </a:xfrm>
            <a:custGeom>
              <a:avLst/>
              <a:gdLst>
                <a:gd name="T0" fmla="*/ 21 w 21"/>
                <a:gd name="T1" fmla="*/ 46 h 46"/>
                <a:gd name="T2" fmla="*/ 0 w 21"/>
                <a:gd name="T3" fmla="*/ 0 h 46"/>
                <a:gd name="T4" fmla="*/ 0 60000 65536"/>
                <a:gd name="T5" fmla="*/ 0 60000 65536"/>
                <a:gd name="T6" fmla="*/ 0 w 21"/>
                <a:gd name="T7" fmla="*/ 0 h 46"/>
                <a:gd name="T8" fmla="*/ 21 w 21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46">
                  <a:moveTo>
                    <a:pt x="21" y="4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8" name="Freeform 74"/>
            <p:cNvSpPr>
              <a:spLocks/>
            </p:cNvSpPr>
            <p:nvPr/>
          </p:nvSpPr>
          <p:spPr bwMode="auto">
            <a:xfrm>
              <a:off x="1578" y="984"/>
              <a:ext cx="24" cy="54"/>
            </a:xfrm>
            <a:custGeom>
              <a:avLst/>
              <a:gdLst>
                <a:gd name="T0" fmla="*/ 24 w 24"/>
                <a:gd name="T1" fmla="*/ 54 h 54"/>
                <a:gd name="T2" fmla="*/ 0 w 24"/>
                <a:gd name="T3" fmla="*/ 0 h 54"/>
                <a:gd name="T4" fmla="*/ 0 60000 65536"/>
                <a:gd name="T5" fmla="*/ 0 60000 65536"/>
                <a:gd name="T6" fmla="*/ 0 w 24"/>
                <a:gd name="T7" fmla="*/ 0 h 54"/>
                <a:gd name="T8" fmla="*/ 24 w 24"/>
                <a:gd name="T9" fmla="*/ 54 h 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54">
                  <a:moveTo>
                    <a:pt x="24" y="5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9" name="Freeform 75"/>
            <p:cNvSpPr>
              <a:spLocks/>
            </p:cNvSpPr>
            <p:nvPr/>
          </p:nvSpPr>
          <p:spPr bwMode="auto">
            <a:xfrm>
              <a:off x="1429" y="1071"/>
              <a:ext cx="44" cy="69"/>
            </a:xfrm>
            <a:custGeom>
              <a:avLst/>
              <a:gdLst>
                <a:gd name="T0" fmla="*/ 44 w 44"/>
                <a:gd name="T1" fmla="*/ 69 h 69"/>
                <a:gd name="T2" fmla="*/ 0 w 44"/>
                <a:gd name="T3" fmla="*/ 0 h 69"/>
                <a:gd name="T4" fmla="*/ 0 60000 65536"/>
                <a:gd name="T5" fmla="*/ 0 60000 65536"/>
                <a:gd name="T6" fmla="*/ 0 w 44"/>
                <a:gd name="T7" fmla="*/ 0 h 69"/>
                <a:gd name="T8" fmla="*/ 44 w 44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69">
                  <a:moveTo>
                    <a:pt x="44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0" name="Freeform 76"/>
            <p:cNvSpPr>
              <a:spLocks/>
            </p:cNvSpPr>
            <p:nvPr/>
          </p:nvSpPr>
          <p:spPr bwMode="auto">
            <a:xfrm>
              <a:off x="1290" y="1188"/>
              <a:ext cx="36" cy="39"/>
            </a:xfrm>
            <a:custGeom>
              <a:avLst/>
              <a:gdLst>
                <a:gd name="T0" fmla="*/ 36 w 36"/>
                <a:gd name="T1" fmla="*/ 39 h 39"/>
                <a:gd name="T2" fmla="*/ 0 w 36"/>
                <a:gd name="T3" fmla="*/ 0 h 39"/>
                <a:gd name="T4" fmla="*/ 0 60000 65536"/>
                <a:gd name="T5" fmla="*/ 0 60000 65536"/>
                <a:gd name="T6" fmla="*/ 0 w 36"/>
                <a:gd name="T7" fmla="*/ 0 h 39"/>
                <a:gd name="T8" fmla="*/ 36 w 36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9">
                  <a:moveTo>
                    <a:pt x="36" y="3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1" name="Freeform 77"/>
            <p:cNvSpPr>
              <a:spLocks/>
            </p:cNvSpPr>
            <p:nvPr/>
          </p:nvSpPr>
          <p:spPr bwMode="auto">
            <a:xfrm>
              <a:off x="1200" y="1278"/>
              <a:ext cx="36" cy="36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0 60000 65536"/>
                <a:gd name="T5" fmla="*/ 0 60000 65536"/>
                <a:gd name="T6" fmla="*/ 0 w 36"/>
                <a:gd name="T7" fmla="*/ 0 h 36"/>
                <a:gd name="T8" fmla="*/ 36 w 36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2" name="Freeform 78"/>
            <p:cNvSpPr>
              <a:spLocks/>
            </p:cNvSpPr>
            <p:nvPr/>
          </p:nvSpPr>
          <p:spPr bwMode="auto">
            <a:xfrm>
              <a:off x="1104" y="1365"/>
              <a:ext cx="36" cy="45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0 h 45"/>
                <a:gd name="T4" fmla="*/ 0 60000 65536"/>
                <a:gd name="T5" fmla="*/ 0 60000 65536"/>
                <a:gd name="T6" fmla="*/ 0 w 36"/>
                <a:gd name="T7" fmla="*/ 0 h 45"/>
                <a:gd name="T8" fmla="*/ 36 w 36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5">
                  <a:moveTo>
                    <a:pt x="36" y="4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3" name="Freeform 79"/>
            <p:cNvSpPr>
              <a:spLocks/>
            </p:cNvSpPr>
            <p:nvPr/>
          </p:nvSpPr>
          <p:spPr bwMode="auto">
            <a:xfrm>
              <a:off x="1020" y="1480"/>
              <a:ext cx="48" cy="35"/>
            </a:xfrm>
            <a:custGeom>
              <a:avLst/>
              <a:gdLst>
                <a:gd name="T0" fmla="*/ 48 w 48"/>
                <a:gd name="T1" fmla="*/ 35 h 35"/>
                <a:gd name="T2" fmla="*/ 0 w 48"/>
                <a:gd name="T3" fmla="*/ 0 h 35"/>
                <a:gd name="T4" fmla="*/ 0 60000 65536"/>
                <a:gd name="T5" fmla="*/ 0 60000 65536"/>
                <a:gd name="T6" fmla="*/ 0 w 48"/>
                <a:gd name="T7" fmla="*/ 0 h 35"/>
                <a:gd name="T8" fmla="*/ 48 w 4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35">
                  <a:moveTo>
                    <a:pt x="48" y="3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4" name="Freeform 80"/>
            <p:cNvSpPr>
              <a:spLocks/>
            </p:cNvSpPr>
            <p:nvPr/>
          </p:nvSpPr>
          <p:spPr bwMode="auto">
            <a:xfrm>
              <a:off x="915" y="1605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5" name="Freeform 81"/>
            <p:cNvSpPr>
              <a:spLocks/>
            </p:cNvSpPr>
            <p:nvPr/>
          </p:nvSpPr>
          <p:spPr bwMode="auto">
            <a:xfrm>
              <a:off x="839" y="1752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6" name="Freeform 82"/>
            <p:cNvSpPr>
              <a:spLocks/>
            </p:cNvSpPr>
            <p:nvPr/>
          </p:nvSpPr>
          <p:spPr bwMode="auto">
            <a:xfrm>
              <a:off x="759" y="1887"/>
              <a:ext cx="63" cy="24"/>
            </a:xfrm>
            <a:custGeom>
              <a:avLst/>
              <a:gdLst>
                <a:gd name="T0" fmla="*/ 63 w 63"/>
                <a:gd name="T1" fmla="*/ 24 h 24"/>
                <a:gd name="T2" fmla="*/ 0 w 63"/>
                <a:gd name="T3" fmla="*/ 0 h 24"/>
                <a:gd name="T4" fmla="*/ 0 60000 65536"/>
                <a:gd name="T5" fmla="*/ 0 60000 65536"/>
                <a:gd name="T6" fmla="*/ 0 w 63"/>
                <a:gd name="T7" fmla="*/ 0 h 24"/>
                <a:gd name="T8" fmla="*/ 63 w 63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24">
                  <a:moveTo>
                    <a:pt x="63" y="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7" name="Freeform 83"/>
            <p:cNvSpPr>
              <a:spLocks/>
            </p:cNvSpPr>
            <p:nvPr/>
          </p:nvSpPr>
          <p:spPr bwMode="auto">
            <a:xfrm>
              <a:off x="735" y="2037"/>
              <a:ext cx="57" cy="21"/>
            </a:xfrm>
            <a:custGeom>
              <a:avLst/>
              <a:gdLst>
                <a:gd name="T0" fmla="*/ 57 w 57"/>
                <a:gd name="T1" fmla="*/ 21 h 21"/>
                <a:gd name="T2" fmla="*/ 0 w 57"/>
                <a:gd name="T3" fmla="*/ 0 h 21"/>
                <a:gd name="T4" fmla="*/ 0 60000 65536"/>
                <a:gd name="T5" fmla="*/ 0 60000 65536"/>
                <a:gd name="T6" fmla="*/ 0 w 57"/>
                <a:gd name="T7" fmla="*/ 0 h 21"/>
                <a:gd name="T8" fmla="*/ 57 w 57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21">
                  <a:moveTo>
                    <a:pt x="57" y="2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8" name="Freeform 84"/>
            <p:cNvSpPr>
              <a:spLocks/>
            </p:cNvSpPr>
            <p:nvPr/>
          </p:nvSpPr>
          <p:spPr bwMode="auto">
            <a:xfrm>
              <a:off x="681" y="2178"/>
              <a:ext cx="79" cy="18"/>
            </a:xfrm>
            <a:custGeom>
              <a:avLst/>
              <a:gdLst>
                <a:gd name="T0" fmla="*/ 79 w 79"/>
                <a:gd name="T1" fmla="*/ 18 h 18"/>
                <a:gd name="T2" fmla="*/ 0 w 79"/>
                <a:gd name="T3" fmla="*/ 0 h 18"/>
                <a:gd name="T4" fmla="*/ 0 60000 65536"/>
                <a:gd name="T5" fmla="*/ 0 60000 65536"/>
                <a:gd name="T6" fmla="*/ 0 w 79"/>
                <a:gd name="T7" fmla="*/ 0 h 18"/>
                <a:gd name="T8" fmla="*/ 79 w 79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" h="18">
                  <a:moveTo>
                    <a:pt x="79" y="1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9" name="Freeform 85"/>
            <p:cNvSpPr>
              <a:spLocks/>
            </p:cNvSpPr>
            <p:nvPr/>
          </p:nvSpPr>
          <p:spPr bwMode="auto">
            <a:xfrm>
              <a:off x="651" y="2340"/>
              <a:ext cx="69" cy="12"/>
            </a:xfrm>
            <a:custGeom>
              <a:avLst/>
              <a:gdLst>
                <a:gd name="T0" fmla="*/ 69 w 69"/>
                <a:gd name="T1" fmla="*/ 12 h 12"/>
                <a:gd name="T2" fmla="*/ 0 w 69"/>
                <a:gd name="T3" fmla="*/ 0 h 12"/>
                <a:gd name="T4" fmla="*/ 0 60000 65536"/>
                <a:gd name="T5" fmla="*/ 0 60000 65536"/>
                <a:gd name="T6" fmla="*/ 0 w 69"/>
                <a:gd name="T7" fmla="*/ 0 h 12"/>
                <a:gd name="T8" fmla="*/ 69 w 69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" h="12">
                  <a:moveTo>
                    <a:pt x="69" y="1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822450" y="404813"/>
            <a:ext cx="6205538" cy="4889500"/>
            <a:chOff x="792" y="981"/>
            <a:chExt cx="3909" cy="3080"/>
          </a:xfrm>
        </p:grpSpPr>
        <p:sp>
          <p:nvSpPr>
            <p:cNvPr id="10268" name="Freeform 3"/>
            <p:cNvSpPr>
              <a:spLocks/>
            </p:cNvSpPr>
            <p:nvPr/>
          </p:nvSpPr>
          <p:spPr bwMode="auto">
            <a:xfrm>
              <a:off x="792" y="1256"/>
              <a:ext cx="3881" cy="2391"/>
            </a:xfrm>
            <a:custGeom>
              <a:avLst/>
              <a:gdLst>
                <a:gd name="T0" fmla="*/ 3881 w 3881"/>
                <a:gd name="T1" fmla="*/ 2370 h 2391"/>
                <a:gd name="T2" fmla="*/ 1346 w 3881"/>
                <a:gd name="T3" fmla="*/ 2391 h 2391"/>
                <a:gd name="T4" fmla="*/ 0 w 3881"/>
                <a:gd name="T5" fmla="*/ 0 h 2391"/>
                <a:gd name="T6" fmla="*/ 0 60000 65536"/>
                <a:gd name="T7" fmla="*/ 0 60000 65536"/>
                <a:gd name="T8" fmla="*/ 0 60000 65536"/>
                <a:gd name="T9" fmla="*/ 0 w 3881"/>
                <a:gd name="T10" fmla="*/ 0 h 2391"/>
                <a:gd name="T11" fmla="*/ 3881 w 3881"/>
                <a:gd name="T12" fmla="*/ 2391 h 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1" h="2391">
                  <a:moveTo>
                    <a:pt x="3881" y="2370"/>
                  </a:moveTo>
                  <a:lnTo>
                    <a:pt x="1346" y="2391"/>
                  </a:ln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9" name="Text Box 4"/>
            <p:cNvSpPr txBox="1">
              <a:spLocks noChangeArrowheads="1"/>
            </p:cNvSpPr>
            <p:nvPr/>
          </p:nvSpPr>
          <p:spPr bwMode="auto">
            <a:xfrm>
              <a:off x="793" y="981"/>
              <a:ext cx="3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/>
                <a:t>М</a:t>
              </a:r>
            </a:p>
          </p:txBody>
        </p:sp>
        <p:sp>
          <p:nvSpPr>
            <p:cNvPr id="10270" name="Text Box 5"/>
            <p:cNvSpPr txBox="1">
              <a:spLocks noChangeArrowheads="1"/>
            </p:cNvSpPr>
            <p:nvPr/>
          </p:nvSpPr>
          <p:spPr bwMode="auto">
            <a:xfrm>
              <a:off x="4377" y="3657"/>
              <a:ext cx="32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D</a:t>
              </a:r>
              <a:endParaRPr lang="ru-RU" sz="3600" b="1"/>
            </a:p>
          </p:txBody>
        </p:sp>
        <p:sp>
          <p:nvSpPr>
            <p:cNvPr id="10271" name="Text Box 6"/>
            <p:cNvSpPr txBox="1">
              <a:spLocks noChangeArrowheads="1"/>
            </p:cNvSpPr>
            <p:nvPr/>
          </p:nvSpPr>
          <p:spPr bwMode="auto">
            <a:xfrm>
              <a:off x="2018" y="3657"/>
              <a:ext cx="29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/>
                <a:t>Р</a:t>
              </a:r>
            </a:p>
          </p:txBody>
        </p:sp>
      </p:grpSp>
      <p:grpSp>
        <p:nvGrpSpPr>
          <p:cNvPr id="4" name="Group 86"/>
          <p:cNvGrpSpPr>
            <a:grpSpLocks/>
          </p:cNvGrpSpPr>
          <p:nvPr/>
        </p:nvGrpSpPr>
        <p:grpSpPr bwMode="auto">
          <a:xfrm>
            <a:off x="5580063" y="1268413"/>
            <a:ext cx="2684462" cy="641350"/>
            <a:chOff x="2562" y="3203"/>
            <a:chExt cx="1691" cy="404"/>
          </a:xfrm>
        </p:grpSpPr>
        <p:sp>
          <p:nvSpPr>
            <p:cNvPr id="10267" name="Text Box 87"/>
            <p:cNvSpPr txBox="1">
              <a:spLocks noChangeArrowheads="1"/>
            </p:cNvSpPr>
            <p:nvPr/>
          </p:nvSpPr>
          <p:spPr bwMode="auto">
            <a:xfrm>
              <a:off x="2789" y="3203"/>
              <a:ext cx="14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MPD</a:t>
              </a:r>
              <a:r>
                <a:rPr lang="ru-RU" sz="3600" b="1"/>
                <a:t> = 60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0243" name="Object 88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44" name="Формула" r:id="rId4" imgW="164880" imgH="152280" progId="Equation.3">
                    <p:embed/>
                  </p:oleObj>
                </mc:Choice>
                <mc:Fallback>
                  <p:oleObj name="Формула" r:id="rId4" imgW="164880" imgH="152280" progId="Equation.3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2479675" y="1554163"/>
            <a:ext cx="4611688" cy="3170237"/>
            <a:chOff x="1562" y="979"/>
            <a:chExt cx="2905" cy="1997"/>
          </a:xfrm>
        </p:grpSpPr>
        <p:sp>
          <p:nvSpPr>
            <p:cNvPr id="10265" name="Arc 90"/>
            <p:cNvSpPr>
              <a:spLocks/>
            </p:cNvSpPr>
            <p:nvPr/>
          </p:nvSpPr>
          <p:spPr bwMode="auto">
            <a:xfrm>
              <a:off x="1562" y="979"/>
              <a:ext cx="2905" cy="1996"/>
            </a:xfrm>
            <a:custGeom>
              <a:avLst/>
              <a:gdLst>
                <a:gd name="T0" fmla="*/ 0 w 30727"/>
                <a:gd name="T1" fmla="*/ 188 h 21600"/>
                <a:gd name="T2" fmla="*/ 2905 w 30727"/>
                <a:gd name="T3" fmla="*/ 1922 h 21600"/>
                <a:gd name="T4" fmla="*/ 864 w 30727"/>
                <a:gd name="T5" fmla="*/ 1996 h 21600"/>
                <a:gd name="T6" fmla="*/ 0 60000 65536"/>
                <a:gd name="T7" fmla="*/ 0 60000 65536"/>
                <a:gd name="T8" fmla="*/ 0 60000 65536"/>
                <a:gd name="T9" fmla="*/ 0 w 30727"/>
                <a:gd name="T10" fmla="*/ 0 h 21600"/>
                <a:gd name="T11" fmla="*/ 30727 w 3072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727" h="21600" fill="none" extrusionOk="0">
                  <a:moveTo>
                    <a:pt x="0" y="2030"/>
                  </a:moveTo>
                  <a:cubicBezTo>
                    <a:pt x="2862" y="692"/>
                    <a:pt x="5982" y="-1"/>
                    <a:pt x="9142" y="0"/>
                  </a:cubicBezTo>
                  <a:cubicBezTo>
                    <a:pt x="20758" y="0"/>
                    <a:pt x="30294" y="9187"/>
                    <a:pt x="30727" y="20795"/>
                  </a:cubicBezTo>
                </a:path>
                <a:path w="30727" h="21600" stroke="0" extrusionOk="0">
                  <a:moveTo>
                    <a:pt x="0" y="2030"/>
                  </a:moveTo>
                  <a:cubicBezTo>
                    <a:pt x="2862" y="692"/>
                    <a:pt x="5982" y="-1"/>
                    <a:pt x="9142" y="0"/>
                  </a:cubicBezTo>
                  <a:cubicBezTo>
                    <a:pt x="20758" y="0"/>
                    <a:pt x="30294" y="9187"/>
                    <a:pt x="30727" y="20795"/>
                  </a:cubicBezTo>
                  <a:lnTo>
                    <a:pt x="9142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 type="stealth" w="lg" len="lg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6" name="Oval 91"/>
            <p:cNvSpPr>
              <a:spLocks noChangeArrowheads="1"/>
            </p:cNvSpPr>
            <p:nvPr/>
          </p:nvSpPr>
          <p:spPr bwMode="auto">
            <a:xfrm>
              <a:off x="4104" y="2658"/>
              <a:ext cx="318" cy="3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94"/>
          <p:cNvGrpSpPr>
            <a:grpSpLocks/>
          </p:cNvGrpSpPr>
          <p:nvPr/>
        </p:nvGrpSpPr>
        <p:grpSpPr bwMode="auto">
          <a:xfrm>
            <a:off x="4716463" y="5445125"/>
            <a:ext cx="2913062" cy="641350"/>
            <a:chOff x="2562" y="3203"/>
            <a:chExt cx="1835" cy="404"/>
          </a:xfrm>
        </p:grpSpPr>
        <p:sp>
          <p:nvSpPr>
            <p:cNvPr id="10264" name="Text Box 95"/>
            <p:cNvSpPr txBox="1">
              <a:spLocks noChangeArrowheads="1"/>
            </p:cNvSpPr>
            <p:nvPr/>
          </p:nvSpPr>
          <p:spPr bwMode="auto">
            <a:xfrm>
              <a:off x="2789" y="3203"/>
              <a:ext cx="16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MPD</a:t>
              </a:r>
              <a:r>
                <a:rPr lang="ru-RU" sz="3600" b="1"/>
                <a:t> = 120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0242" name="Object 96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45" name="Формула" r:id="rId6" imgW="164880" imgH="152280" progId="Equation.3">
                    <p:embed/>
                  </p:oleObj>
                </mc:Choice>
                <mc:Fallback>
                  <p:oleObj name="Формула" r:id="rId6" imgW="164880" imgH="152280" progId="Equation.3">
                    <p:embed/>
                    <p:pic>
                      <p:nvPicPr>
                        <p:cNvPr id="0" name="Object 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99"/>
          <p:cNvGrpSpPr>
            <a:grpSpLocks/>
          </p:cNvGrpSpPr>
          <p:nvPr/>
        </p:nvGrpSpPr>
        <p:grpSpPr bwMode="auto">
          <a:xfrm>
            <a:off x="6011863" y="836613"/>
            <a:ext cx="2520950" cy="1296987"/>
            <a:chOff x="3787" y="527"/>
            <a:chExt cx="1588" cy="817"/>
          </a:xfrm>
        </p:grpSpPr>
        <p:sp>
          <p:nvSpPr>
            <p:cNvPr id="10262" name="Line 97"/>
            <p:cNvSpPr>
              <a:spLocks noChangeShapeType="1"/>
            </p:cNvSpPr>
            <p:nvPr/>
          </p:nvSpPr>
          <p:spPr bwMode="auto">
            <a:xfrm>
              <a:off x="3787" y="618"/>
              <a:ext cx="1316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3" name="Line 98"/>
            <p:cNvSpPr>
              <a:spLocks noChangeShapeType="1"/>
            </p:cNvSpPr>
            <p:nvPr/>
          </p:nvSpPr>
          <p:spPr bwMode="auto">
            <a:xfrm flipV="1">
              <a:off x="3969" y="527"/>
              <a:ext cx="1406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3044" name="Oval 100"/>
          <p:cNvSpPr>
            <a:spLocks noChangeArrowheads="1"/>
          </p:cNvSpPr>
          <p:nvPr/>
        </p:nvSpPr>
        <p:spPr bwMode="auto">
          <a:xfrm>
            <a:off x="2484438" y="2060575"/>
            <a:ext cx="431800" cy="360363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46" name="Text Box 102"/>
          <p:cNvSpPr txBox="1">
            <a:spLocks noChangeArrowheads="1"/>
          </p:cNvSpPr>
          <p:nvPr/>
        </p:nvSpPr>
        <p:spPr bwMode="auto">
          <a:xfrm>
            <a:off x="3059113" y="115888"/>
            <a:ext cx="24018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Monotype Corsiva" pitchFamily="66" charset="0"/>
              </a:rPr>
              <a:t>Ошибка!</a:t>
            </a:r>
          </a:p>
        </p:txBody>
      </p:sp>
      <p:grpSp>
        <p:nvGrpSpPr>
          <p:cNvPr id="8" name="Group 103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10254" name="Freeform 10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0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10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Freeform 10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Freeform 10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Freeform 10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Freeform 1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Freeform 1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44" grpId="0" animBg="1"/>
      <p:bldP spid="830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Freeform 100"/>
          <p:cNvSpPr>
            <a:spLocks/>
          </p:cNvSpPr>
          <p:nvPr/>
        </p:nvSpPr>
        <p:spPr bwMode="auto">
          <a:xfrm>
            <a:off x="2216150" y="2997200"/>
            <a:ext cx="1733550" cy="1639888"/>
          </a:xfrm>
          <a:custGeom>
            <a:avLst/>
            <a:gdLst>
              <a:gd name="T0" fmla="*/ 1092 w 1092"/>
              <a:gd name="T1" fmla="*/ 1024 h 1033"/>
              <a:gd name="T2" fmla="*/ 0 w 1092"/>
              <a:gd name="T3" fmla="*/ 1033 h 1033"/>
              <a:gd name="T4" fmla="*/ 69 w 1092"/>
              <a:gd name="T5" fmla="*/ 711 h 1033"/>
              <a:gd name="T6" fmla="*/ 118 w 1092"/>
              <a:gd name="T7" fmla="*/ 428 h 1033"/>
              <a:gd name="T8" fmla="*/ 409 w 1092"/>
              <a:gd name="T9" fmla="*/ 172 h 1033"/>
              <a:gd name="T10" fmla="*/ 575 w 1092"/>
              <a:gd name="T11" fmla="*/ 55 h 1033"/>
              <a:gd name="T12" fmla="*/ 372 w 1092"/>
              <a:gd name="T13" fmla="*/ 184 h 1033"/>
              <a:gd name="T14" fmla="*/ 572 w 1092"/>
              <a:gd name="T15" fmla="*/ 32 h 1033"/>
              <a:gd name="T16" fmla="*/ 660 w 1092"/>
              <a:gd name="T17" fmla="*/ 56 h 1033"/>
              <a:gd name="T18" fmla="*/ 508 w 1092"/>
              <a:gd name="T19" fmla="*/ 96 h 1033"/>
              <a:gd name="T20" fmla="*/ 732 w 1092"/>
              <a:gd name="T21" fmla="*/ 0 h 1033"/>
              <a:gd name="T22" fmla="*/ 1092 w 1092"/>
              <a:gd name="T23" fmla="*/ 1024 h 10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92"/>
              <a:gd name="T37" fmla="*/ 0 h 1033"/>
              <a:gd name="T38" fmla="*/ 1092 w 1092"/>
              <a:gd name="T39" fmla="*/ 1033 h 10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92" h="1033">
                <a:moveTo>
                  <a:pt x="1092" y="1024"/>
                </a:moveTo>
                <a:lnTo>
                  <a:pt x="0" y="1033"/>
                </a:lnTo>
                <a:lnTo>
                  <a:pt x="69" y="711"/>
                </a:lnTo>
                <a:lnTo>
                  <a:pt x="118" y="428"/>
                </a:lnTo>
                <a:lnTo>
                  <a:pt x="409" y="172"/>
                </a:lnTo>
                <a:lnTo>
                  <a:pt x="575" y="55"/>
                </a:lnTo>
                <a:lnTo>
                  <a:pt x="372" y="184"/>
                </a:lnTo>
                <a:lnTo>
                  <a:pt x="572" y="32"/>
                </a:lnTo>
                <a:lnTo>
                  <a:pt x="660" y="56"/>
                </a:lnTo>
                <a:lnTo>
                  <a:pt x="508" y="96"/>
                </a:lnTo>
                <a:lnTo>
                  <a:pt x="732" y="0"/>
                </a:lnTo>
                <a:lnTo>
                  <a:pt x="1092" y="1024"/>
                </a:lnTo>
                <a:close/>
              </a:path>
            </a:pathLst>
          </a:cu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Freeform 3"/>
          <p:cNvSpPr>
            <a:spLocks/>
          </p:cNvSpPr>
          <p:nvPr/>
        </p:nvSpPr>
        <p:spPr bwMode="auto">
          <a:xfrm>
            <a:off x="279400" y="838200"/>
            <a:ext cx="3679825" cy="3798888"/>
          </a:xfrm>
          <a:custGeom>
            <a:avLst/>
            <a:gdLst>
              <a:gd name="T0" fmla="*/ 0 w 2318"/>
              <a:gd name="T1" fmla="*/ 2360 h 2393"/>
              <a:gd name="T2" fmla="*/ 2318 w 2318"/>
              <a:gd name="T3" fmla="*/ 2393 h 2393"/>
              <a:gd name="T4" fmla="*/ 1472 w 2318"/>
              <a:gd name="T5" fmla="*/ 0 h 2393"/>
              <a:gd name="T6" fmla="*/ 0 60000 65536"/>
              <a:gd name="T7" fmla="*/ 0 60000 65536"/>
              <a:gd name="T8" fmla="*/ 0 60000 65536"/>
              <a:gd name="T9" fmla="*/ 0 w 2318"/>
              <a:gd name="T10" fmla="*/ 0 h 2393"/>
              <a:gd name="T11" fmla="*/ 2318 w 2318"/>
              <a:gd name="T12" fmla="*/ 2393 h 23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18" h="2393">
                <a:moveTo>
                  <a:pt x="0" y="2360"/>
                </a:moveTo>
                <a:lnTo>
                  <a:pt x="2318" y="2393"/>
                </a:lnTo>
                <a:lnTo>
                  <a:pt x="147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1824038" y="404813"/>
            <a:ext cx="61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М</a:t>
            </a:r>
          </a:p>
        </p:txBody>
      </p:sp>
      <p:sp>
        <p:nvSpPr>
          <p:cNvPr id="11271" name="Text Box 5"/>
          <p:cNvSpPr txBox="1">
            <a:spLocks noChangeArrowheads="1"/>
          </p:cNvSpPr>
          <p:nvPr/>
        </p:nvSpPr>
        <p:spPr bwMode="auto">
          <a:xfrm>
            <a:off x="179388" y="4652963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X</a:t>
            </a:r>
            <a:endParaRPr lang="ru-RU" sz="3600" b="1"/>
          </a:p>
        </p:txBody>
      </p:sp>
      <p:sp>
        <p:nvSpPr>
          <p:cNvPr id="11272" name="Text Box 6"/>
          <p:cNvSpPr txBox="1">
            <a:spLocks noChangeArrowheads="1"/>
          </p:cNvSpPr>
          <p:nvPr/>
        </p:nvSpPr>
        <p:spPr bwMode="auto">
          <a:xfrm>
            <a:off x="3768725" y="4652963"/>
            <a:ext cx="46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Р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889000" y="1771650"/>
            <a:ext cx="5973763" cy="2960688"/>
            <a:chOff x="514" y="754"/>
            <a:chExt cx="3763" cy="1865"/>
          </a:xfrm>
        </p:grpSpPr>
        <p:sp>
          <p:nvSpPr>
            <p:cNvPr id="11298" name="Freeform 8"/>
            <p:cNvSpPr>
              <a:spLocks/>
            </p:cNvSpPr>
            <p:nvPr/>
          </p:nvSpPr>
          <p:spPr bwMode="auto">
            <a:xfrm>
              <a:off x="612" y="2548"/>
              <a:ext cx="3662" cy="3"/>
            </a:xfrm>
            <a:custGeom>
              <a:avLst/>
              <a:gdLst>
                <a:gd name="T0" fmla="*/ 4554 w 4554"/>
                <a:gd name="T1" fmla="*/ 0 h 3"/>
                <a:gd name="T2" fmla="*/ 0 w 4554"/>
                <a:gd name="T3" fmla="*/ 3 h 3"/>
                <a:gd name="T4" fmla="*/ 0 60000 65536"/>
                <a:gd name="T5" fmla="*/ 0 60000 65536"/>
                <a:gd name="T6" fmla="*/ 0 w 4554"/>
                <a:gd name="T7" fmla="*/ 0 h 3"/>
                <a:gd name="T8" fmla="*/ 4554 w 455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54" h="3">
                  <a:moveTo>
                    <a:pt x="4554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9" name="Oval 9"/>
            <p:cNvSpPr>
              <a:spLocks noChangeArrowheads="1"/>
            </p:cNvSpPr>
            <p:nvPr/>
          </p:nvSpPr>
          <p:spPr bwMode="auto">
            <a:xfrm>
              <a:off x="2436" y="2478"/>
              <a:ext cx="36" cy="1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0" name="Text Box 10"/>
            <p:cNvSpPr txBox="1">
              <a:spLocks noChangeArrowheads="1"/>
            </p:cNvSpPr>
            <p:nvPr/>
          </p:nvSpPr>
          <p:spPr bwMode="auto">
            <a:xfrm>
              <a:off x="4013" y="210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1301" name="Text Box 11"/>
            <p:cNvSpPr txBox="1">
              <a:spLocks noChangeArrowheads="1"/>
            </p:cNvSpPr>
            <p:nvPr/>
          </p:nvSpPr>
          <p:spPr bwMode="auto">
            <a:xfrm>
              <a:off x="3872" y="1855"/>
              <a:ext cx="3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1302" name="Text Box 12"/>
            <p:cNvSpPr txBox="1">
              <a:spLocks noChangeArrowheads="1"/>
            </p:cNvSpPr>
            <p:nvPr/>
          </p:nvSpPr>
          <p:spPr bwMode="auto">
            <a:xfrm>
              <a:off x="3485" y="120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1303" name="Text Box 13"/>
            <p:cNvSpPr txBox="1">
              <a:spLocks noChangeArrowheads="1"/>
            </p:cNvSpPr>
            <p:nvPr/>
          </p:nvSpPr>
          <p:spPr bwMode="auto">
            <a:xfrm>
              <a:off x="3245" y="103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1304" name="Text Box 14"/>
            <p:cNvSpPr txBox="1">
              <a:spLocks noChangeArrowheads="1"/>
            </p:cNvSpPr>
            <p:nvPr/>
          </p:nvSpPr>
          <p:spPr bwMode="auto">
            <a:xfrm>
              <a:off x="2970" y="8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1305" name="Text Box 15"/>
            <p:cNvSpPr txBox="1">
              <a:spLocks noChangeArrowheads="1"/>
            </p:cNvSpPr>
            <p:nvPr/>
          </p:nvSpPr>
          <p:spPr bwMode="auto">
            <a:xfrm>
              <a:off x="2629" y="769"/>
              <a:ext cx="3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1306" name="Text Box 16"/>
            <p:cNvSpPr txBox="1">
              <a:spLocks noChangeArrowheads="1"/>
            </p:cNvSpPr>
            <p:nvPr/>
          </p:nvSpPr>
          <p:spPr bwMode="auto">
            <a:xfrm>
              <a:off x="2347" y="967"/>
              <a:ext cx="2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600" b="1">
                  <a:solidFill>
                    <a:srgbClr val="FF0000"/>
                  </a:solidFill>
                  <a:latin typeface="Batang" pitchFamily="18" charset="-127"/>
                </a:rPr>
                <a:t>90</a:t>
              </a:r>
            </a:p>
          </p:txBody>
        </p:sp>
        <p:sp>
          <p:nvSpPr>
            <p:cNvPr id="11307" name="Text Box 17"/>
            <p:cNvSpPr txBox="1">
              <a:spLocks noChangeArrowheads="1"/>
            </p:cNvSpPr>
            <p:nvPr/>
          </p:nvSpPr>
          <p:spPr bwMode="auto">
            <a:xfrm>
              <a:off x="2038" y="769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1308" name="Text Box 18"/>
            <p:cNvSpPr txBox="1">
              <a:spLocks noChangeArrowheads="1"/>
            </p:cNvSpPr>
            <p:nvPr/>
          </p:nvSpPr>
          <p:spPr bwMode="auto">
            <a:xfrm>
              <a:off x="1723" y="845"/>
              <a:ext cx="28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1309" name="Text Box 19"/>
            <p:cNvSpPr txBox="1">
              <a:spLocks noChangeArrowheads="1"/>
            </p:cNvSpPr>
            <p:nvPr/>
          </p:nvSpPr>
          <p:spPr bwMode="auto">
            <a:xfrm>
              <a:off x="1493" y="956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1310" name="Text Box 20"/>
            <p:cNvSpPr txBox="1">
              <a:spLocks noChangeArrowheads="1"/>
            </p:cNvSpPr>
            <p:nvPr/>
          </p:nvSpPr>
          <p:spPr bwMode="auto">
            <a:xfrm>
              <a:off x="1247" y="115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1311" name="Text Box 21"/>
            <p:cNvSpPr txBox="1">
              <a:spLocks noChangeArrowheads="1"/>
            </p:cNvSpPr>
            <p:nvPr/>
          </p:nvSpPr>
          <p:spPr bwMode="auto">
            <a:xfrm>
              <a:off x="1045" y="1307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1312" name="Text Box 22"/>
            <p:cNvSpPr txBox="1">
              <a:spLocks noChangeArrowheads="1"/>
            </p:cNvSpPr>
            <p:nvPr/>
          </p:nvSpPr>
          <p:spPr bwMode="auto">
            <a:xfrm>
              <a:off x="881" y="1543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1313" name="Text Box 23"/>
            <p:cNvSpPr txBox="1">
              <a:spLocks noChangeArrowheads="1"/>
            </p:cNvSpPr>
            <p:nvPr/>
          </p:nvSpPr>
          <p:spPr bwMode="auto">
            <a:xfrm>
              <a:off x="735" y="1818"/>
              <a:ext cx="28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1314" name="Text Box 24"/>
            <p:cNvSpPr txBox="1">
              <a:spLocks noChangeArrowheads="1"/>
            </p:cNvSpPr>
            <p:nvPr/>
          </p:nvSpPr>
          <p:spPr bwMode="auto">
            <a:xfrm>
              <a:off x="612" y="2082"/>
              <a:ext cx="4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1315" name="Text Box 25"/>
            <p:cNvSpPr txBox="1">
              <a:spLocks noChangeArrowheads="1"/>
            </p:cNvSpPr>
            <p:nvPr/>
          </p:nvSpPr>
          <p:spPr bwMode="auto">
            <a:xfrm>
              <a:off x="514" y="2374"/>
              <a:ext cx="3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   180</a:t>
              </a:r>
            </a:p>
          </p:txBody>
        </p:sp>
        <p:sp>
          <p:nvSpPr>
            <p:cNvPr id="11316" name="Text Box 26"/>
            <p:cNvSpPr txBox="1">
              <a:spLocks noChangeArrowheads="1"/>
            </p:cNvSpPr>
            <p:nvPr/>
          </p:nvSpPr>
          <p:spPr bwMode="auto">
            <a:xfrm>
              <a:off x="3685" y="2365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180</a:t>
              </a:r>
            </a:p>
          </p:txBody>
        </p:sp>
        <p:sp>
          <p:nvSpPr>
            <p:cNvPr id="11317" name="Text Box 27"/>
            <p:cNvSpPr txBox="1">
              <a:spLocks noChangeArrowheads="1"/>
            </p:cNvSpPr>
            <p:nvPr/>
          </p:nvSpPr>
          <p:spPr bwMode="auto">
            <a:xfrm>
              <a:off x="3639" y="216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1318" name="Text Box 28"/>
            <p:cNvSpPr txBox="1">
              <a:spLocks noChangeArrowheads="1"/>
            </p:cNvSpPr>
            <p:nvPr/>
          </p:nvSpPr>
          <p:spPr bwMode="auto">
            <a:xfrm>
              <a:off x="3560" y="1968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1319" name="Text Box 29"/>
            <p:cNvSpPr txBox="1">
              <a:spLocks noChangeArrowheads="1"/>
            </p:cNvSpPr>
            <p:nvPr/>
          </p:nvSpPr>
          <p:spPr bwMode="auto">
            <a:xfrm>
              <a:off x="3470" y="183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1320" name="Text Box 30"/>
            <p:cNvSpPr txBox="1">
              <a:spLocks noChangeArrowheads="1"/>
            </p:cNvSpPr>
            <p:nvPr/>
          </p:nvSpPr>
          <p:spPr bwMode="auto">
            <a:xfrm>
              <a:off x="3367" y="1661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1321" name="Text Box 31"/>
            <p:cNvSpPr txBox="1">
              <a:spLocks noChangeArrowheads="1"/>
            </p:cNvSpPr>
            <p:nvPr/>
          </p:nvSpPr>
          <p:spPr bwMode="auto">
            <a:xfrm>
              <a:off x="3198" y="148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1322" name="Text Box 32"/>
            <p:cNvSpPr txBox="1">
              <a:spLocks noChangeArrowheads="1"/>
            </p:cNvSpPr>
            <p:nvPr/>
          </p:nvSpPr>
          <p:spPr bwMode="auto">
            <a:xfrm>
              <a:off x="3016" y="1344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1323" name="Text Box 33"/>
            <p:cNvSpPr txBox="1">
              <a:spLocks noChangeArrowheads="1"/>
            </p:cNvSpPr>
            <p:nvPr/>
          </p:nvSpPr>
          <p:spPr bwMode="auto">
            <a:xfrm>
              <a:off x="2777" y="124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1324" name="Text Box 34"/>
            <p:cNvSpPr txBox="1">
              <a:spLocks noChangeArrowheads="1"/>
            </p:cNvSpPr>
            <p:nvPr/>
          </p:nvSpPr>
          <p:spPr bwMode="auto">
            <a:xfrm>
              <a:off x="2551" y="116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1325" name="Text Box 35"/>
            <p:cNvSpPr txBox="1">
              <a:spLocks noChangeArrowheads="1"/>
            </p:cNvSpPr>
            <p:nvPr/>
          </p:nvSpPr>
          <p:spPr bwMode="auto">
            <a:xfrm>
              <a:off x="2153" y="119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1326" name="Text Box 36"/>
            <p:cNvSpPr txBox="1">
              <a:spLocks noChangeArrowheads="1"/>
            </p:cNvSpPr>
            <p:nvPr/>
          </p:nvSpPr>
          <p:spPr bwMode="auto">
            <a:xfrm>
              <a:off x="1030" y="2387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1327" name="Text Box 37"/>
            <p:cNvSpPr txBox="1">
              <a:spLocks noChangeArrowheads="1"/>
            </p:cNvSpPr>
            <p:nvPr/>
          </p:nvSpPr>
          <p:spPr bwMode="auto">
            <a:xfrm>
              <a:off x="1019" y="219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1328" name="Text Box 38"/>
            <p:cNvSpPr txBox="1">
              <a:spLocks noChangeArrowheads="1"/>
            </p:cNvSpPr>
            <p:nvPr/>
          </p:nvSpPr>
          <p:spPr bwMode="auto">
            <a:xfrm>
              <a:off x="1111" y="19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1329" name="Text Box 39"/>
            <p:cNvSpPr txBox="1">
              <a:spLocks noChangeArrowheads="1"/>
            </p:cNvSpPr>
            <p:nvPr/>
          </p:nvSpPr>
          <p:spPr bwMode="auto">
            <a:xfrm>
              <a:off x="1202" y="1797"/>
              <a:ext cx="2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1330" name="Text Box 40"/>
            <p:cNvSpPr txBox="1">
              <a:spLocks noChangeArrowheads="1"/>
            </p:cNvSpPr>
            <p:nvPr/>
          </p:nvSpPr>
          <p:spPr bwMode="auto">
            <a:xfrm>
              <a:off x="1382" y="161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1331" name="Text Box 41"/>
            <p:cNvSpPr txBox="1">
              <a:spLocks noChangeArrowheads="1"/>
            </p:cNvSpPr>
            <p:nvPr/>
          </p:nvSpPr>
          <p:spPr bwMode="auto">
            <a:xfrm>
              <a:off x="1518" y="148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1332" name="Text Box 42"/>
            <p:cNvSpPr txBox="1">
              <a:spLocks noChangeArrowheads="1"/>
            </p:cNvSpPr>
            <p:nvPr/>
          </p:nvSpPr>
          <p:spPr bwMode="auto">
            <a:xfrm>
              <a:off x="1699" y="1344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1333" name="Text Box 43"/>
            <p:cNvSpPr txBox="1">
              <a:spLocks noChangeArrowheads="1"/>
            </p:cNvSpPr>
            <p:nvPr/>
          </p:nvSpPr>
          <p:spPr bwMode="auto">
            <a:xfrm>
              <a:off x="1926" y="126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1334" name="Text Box 44"/>
            <p:cNvSpPr txBox="1">
              <a:spLocks noChangeArrowheads="1"/>
            </p:cNvSpPr>
            <p:nvPr/>
          </p:nvSpPr>
          <p:spPr bwMode="auto">
            <a:xfrm>
              <a:off x="4069" y="2358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1335" name="Text Box 45"/>
            <p:cNvSpPr txBox="1">
              <a:spLocks noChangeArrowheads="1"/>
            </p:cNvSpPr>
            <p:nvPr/>
          </p:nvSpPr>
          <p:spPr bwMode="auto">
            <a:xfrm>
              <a:off x="3659" y="141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1336" name="Text Box 46"/>
            <p:cNvSpPr txBox="1">
              <a:spLocks noChangeArrowheads="1"/>
            </p:cNvSpPr>
            <p:nvPr/>
          </p:nvSpPr>
          <p:spPr bwMode="auto">
            <a:xfrm>
              <a:off x="3810" y="163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1337" name="Freeform 47"/>
            <p:cNvSpPr>
              <a:spLocks/>
            </p:cNvSpPr>
            <p:nvPr/>
          </p:nvSpPr>
          <p:spPr bwMode="auto">
            <a:xfrm>
              <a:off x="622" y="754"/>
              <a:ext cx="3637" cy="1801"/>
            </a:xfrm>
            <a:custGeom>
              <a:avLst/>
              <a:gdLst>
                <a:gd name="T0" fmla="*/ 0 w 4524"/>
                <a:gd name="T1" fmla="*/ 2313 h 2319"/>
                <a:gd name="T2" fmla="*/ 79 w 4524"/>
                <a:gd name="T3" fmla="*/ 1811 h 2319"/>
                <a:gd name="T4" fmla="*/ 192 w 4524"/>
                <a:gd name="T5" fmla="*/ 1431 h 2319"/>
                <a:gd name="T6" fmla="*/ 354 w 4524"/>
                <a:gd name="T7" fmla="*/ 1113 h 2319"/>
                <a:gd name="T8" fmla="*/ 606 w 4524"/>
                <a:gd name="T9" fmla="*/ 765 h 2319"/>
                <a:gd name="T10" fmla="*/ 895 w 4524"/>
                <a:gd name="T11" fmla="*/ 496 h 2319"/>
                <a:gd name="T12" fmla="*/ 1218 w 4524"/>
                <a:gd name="T13" fmla="*/ 273 h 2319"/>
                <a:gd name="T14" fmla="*/ 1530 w 4524"/>
                <a:gd name="T15" fmla="*/ 133 h 2319"/>
                <a:gd name="T16" fmla="*/ 1944 w 4524"/>
                <a:gd name="T17" fmla="*/ 27 h 2319"/>
                <a:gd name="T18" fmla="*/ 2310 w 4524"/>
                <a:gd name="T19" fmla="*/ 3 h 2319"/>
                <a:gd name="T20" fmla="*/ 2718 w 4524"/>
                <a:gd name="T21" fmla="*/ 45 h 2319"/>
                <a:gd name="T22" fmla="*/ 3126 w 4524"/>
                <a:gd name="T23" fmla="*/ 177 h 2319"/>
                <a:gd name="T24" fmla="*/ 3526 w 4524"/>
                <a:gd name="T25" fmla="*/ 405 h 2319"/>
                <a:gd name="T26" fmla="*/ 3798 w 4524"/>
                <a:gd name="T27" fmla="*/ 632 h 2319"/>
                <a:gd name="T28" fmla="*/ 4086 w 4524"/>
                <a:gd name="T29" fmla="*/ 957 h 2319"/>
                <a:gd name="T30" fmla="*/ 4272 w 4524"/>
                <a:gd name="T31" fmla="*/ 1269 h 2319"/>
                <a:gd name="T32" fmla="*/ 4388 w 4524"/>
                <a:gd name="T33" fmla="*/ 1539 h 2319"/>
                <a:gd name="T34" fmla="*/ 4479 w 4524"/>
                <a:gd name="T35" fmla="*/ 1902 h 2319"/>
                <a:gd name="T36" fmla="*/ 4524 w 4524"/>
                <a:gd name="T37" fmla="*/ 2319 h 23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24"/>
                <a:gd name="T58" fmla="*/ 0 h 2319"/>
                <a:gd name="T59" fmla="*/ 4524 w 4524"/>
                <a:gd name="T60" fmla="*/ 2319 h 23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24" h="2319">
                  <a:moveTo>
                    <a:pt x="0" y="2313"/>
                  </a:moveTo>
                  <a:cubicBezTo>
                    <a:pt x="13" y="2230"/>
                    <a:pt x="47" y="1958"/>
                    <a:pt x="79" y="1811"/>
                  </a:cubicBezTo>
                  <a:cubicBezTo>
                    <a:pt x="111" y="1664"/>
                    <a:pt x="146" y="1547"/>
                    <a:pt x="192" y="1431"/>
                  </a:cubicBezTo>
                  <a:cubicBezTo>
                    <a:pt x="238" y="1315"/>
                    <a:pt x="285" y="1224"/>
                    <a:pt x="354" y="1113"/>
                  </a:cubicBezTo>
                  <a:cubicBezTo>
                    <a:pt x="423" y="1002"/>
                    <a:pt x="516" y="868"/>
                    <a:pt x="606" y="765"/>
                  </a:cubicBezTo>
                  <a:cubicBezTo>
                    <a:pt x="696" y="662"/>
                    <a:pt x="793" y="578"/>
                    <a:pt x="895" y="496"/>
                  </a:cubicBezTo>
                  <a:cubicBezTo>
                    <a:pt x="997" y="414"/>
                    <a:pt x="1112" y="333"/>
                    <a:pt x="1218" y="273"/>
                  </a:cubicBezTo>
                  <a:cubicBezTo>
                    <a:pt x="1324" y="213"/>
                    <a:pt x="1409" y="174"/>
                    <a:pt x="1530" y="133"/>
                  </a:cubicBezTo>
                  <a:cubicBezTo>
                    <a:pt x="1651" y="92"/>
                    <a:pt x="1814" y="49"/>
                    <a:pt x="1944" y="27"/>
                  </a:cubicBezTo>
                  <a:cubicBezTo>
                    <a:pt x="2074" y="5"/>
                    <a:pt x="2181" y="0"/>
                    <a:pt x="2310" y="3"/>
                  </a:cubicBezTo>
                  <a:cubicBezTo>
                    <a:pt x="2439" y="6"/>
                    <a:pt x="2582" y="16"/>
                    <a:pt x="2718" y="45"/>
                  </a:cubicBezTo>
                  <a:cubicBezTo>
                    <a:pt x="2854" y="74"/>
                    <a:pt x="2991" y="117"/>
                    <a:pt x="3126" y="177"/>
                  </a:cubicBezTo>
                  <a:cubicBezTo>
                    <a:pt x="3261" y="237"/>
                    <a:pt x="3414" y="329"/>
                    <a:pt x="3526" y="405"/>
                  </a:cubicBezTo>
                  <a:cubicBezTo>
                    <a:pt x="3638" y="481"/>
                    <a:pt x="3705" y="540"/>
                    <a:pt x="3798" y="632"/>
                  </a:cubicBezTo>
                  <a:cubicBezTo>
                    <a:pt x="3891" y="724"/>
                    <a:pt x="4007" y="851"/>
                    <a:pt x="4086" y="957"/>
                  </a:cubicBezTo>
                  <a:cubicBezTo>
                    <a:pt x="4165" y="1063"/>
                    <a:pt x="4222" y="1172"/>
                    <a:pt x="4272" y="1269"/>
                  </a:cubicBezTo>
                  <a:cubicBezTo>
                    <a:pt x="4322" y="1366"/>
                    <a:pt x="4353" y="1433"/>
                    <a:pt x="4388" y="1539"/>
                  </a:cubicBezTo>
                  <a:cubicBezTo>
                    <a:pt x="4423" y="1645"/>
                    <a:pt x="4456" y="1772"/>
                    <a:pt x="4479" y="1902"/>
                  </a:cubicBezTo>
                  <a:cubicBezTo>
                    <a:pt x="4502" y="2032"/>
                    <a:pt x="4515" y="2232"/>
                    <a:pt x="4524" y="2319"/>
                  </a:cubicBez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8" name="Freeform 48"/>
            <p:cNvSpPr>
              <a:spLocks/>
            </p:cNvSpPr>
            <p:nvPr/>
          </p:nvSpPr>
          <p:spPr bwMode="auto">
            <a:xfrm>
              <a:off x="1172" y="1344"/>
              <a:ext cx="2561" cy="1225"/>
            </a:xfrm>
            <a:custGeom>
              <a:avLst/>
              <a:gdLst>
                <a:gd name="T0" fmla="*/ 0 w 3186"/>
                <a:gd name="T1" fmla="*/ 1577 h 1577"/>
                <a:gd name="T2" fmla="*/ 138 w 3186"/>
                <a:gd name="T3" fmla="*/ 1073 h 1577"/>
                <a:gd name="T4" fmla="*/ 366 w 3186"/>
                <a:gd name="T5" fmla="*/ 677 h 1577"/>
                <a:gd name="T6" fmla="*/ 630 w 3186"/>
                <a:gd name="T7" fmla="*/ 383 h 1577"/>
                <a:gd name="T8" fmla="*/ 912 w 3186"/>
                <a:gd name="T9" fmla="*/ 173 h 1577"/>
                <a:gd name="T10" fmla="*/ 1308 w 3186"/>
                <a:gd name="T11" fmla="*/ 29 h 1577"/>
                <a:gd name="T12" fmla="*/ 1638 w 3186"/>
                <a:gd name="T13" fmla="*/ 5 h 1577"/>
                <a:gd name="T14" fmla="*/ 2010 w 3186"/>
                <a:gd name="T15" fmla="*/ 59 h 1577"/>
                <a:gd name="T16" fmla="*/ 2388 w 3186"/>
                <a:gd name="T17" fmla="*/ 234 h 1577"/>
                <a:gd name="T18" fmla="*/ 2718 w 3186"/>
                <a:gd name="T19" fmla="*/ 515 h 1577"/>
                <a:gd name="T20" fmla="*/ 2958 w 3186"/>
                <a:gd name="T21" fmla="*/ 857 h 1577"/>
                <a:gd name="T22" fmla="*/ 3114 w 3186"/>
                <a:gd name="T23" fmla="*/ 1205 h 1577"/>
                <a:gd name="T24" fmla="*/ 3186 w 3186"/>
                <a:gd name="T25" fmla="*/ 1535 h 15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86"/>
                <a:gd name="T40" fmla="*/ 0 h 1577"/>
                <a:gd name="T41" fmla="*/ 3186 w 3186"/>
                <a:gd name="T42" fmla="*/ 1577 h 15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86" h="1577">
                  <a:moveTo>
                    <a:pt x="0" y="1577"/>
                  </a:moveTo>
                  <a:cubicBezTo>
                    <a:pt x="23" y="1494"/>
                    <a:pt x="77" y="1223"/>
                    <a:pt x="138" y="1073"/>
                  </a:cubicBezTo>
                  <a:cubicBezTo>
                    <a:pt x="199" y="923"/>
                    <a:pt x="284" y="792"/>
                    <a:pt x="366" y="677"/>
                  </a:cubicBezTo>
                  <a:cubicBezTo>
                    <a:pt x="448" y="562"/>
                    <a:pt x="539" y="467"/>
                    <a:pt x="630" y="383"/>
                  </a:cubicBezTo>
                  <a:cubicBezTo>
                    <a:pt x="721" y="299"/>
                    <a:pt x="799" y="232"/>
                    <a:pt x="912" y="173"/>
                  </a:cubicBezTo>
                  <a:cubicBezTo>
                    <a:pt x="1025" y="114"/>
                    <a:pt x="1187" y="57"/>
                    <a:pt x="1308" y="29"/>
                  </a:cubicBezTo>
                  <a:cubicBezTo>
                    <a:pt x="1429" y="1"/>
                    <a:pt x="1521" y="0"/>
                    <a:pt x="1638" y="5"/>
                  </a:cubicBezTo>
                  <a:cubicBezTo>
                    <a:pt x="1755" y="10"/>
                    <a:pt x="1885" y="21"/>
                    <a:pt x="2010" y="59"/>
                  </a:cubicBezTo>
                  <a:cubicBezTo>
                    <a:pt x="2135" y="97"/>
                    <a:pt x="2270" y="158"/>
                    <a:pt x="2388" y="234"/>
                  </a:cubicBezTo>
                  <a:cubicBezTo>
                    <a:pt x="2506" y="310"/>
                    <a:pt x="2623" y="411"/>
                    <a:pt x="2718" y="515"/>
                  </a:cubicBezTo>
                  <a:cubicBezTo>
                    <a:pt x="2813" y="619"/>
                    <a:pt x="2892" y="742"/>
                    <a:pt x="2958" y="857"/>
                  </a:cubicBezTo>
                  <a:cubicBezTo>
                    <a:pt x="3024" y="972"/>
                    <a:pt x="3076" y="1092"/>
                    <a:pt x="3114" y="1205"/>
                  </a:cubicBezTo>
                  <a:cubicBezTo>
                    <a:pt x="3152" y="1318"/>
                    <a:pt x="3171" y="1466"/>
                    <a:pt x="3186" y="1535"/>
                  </a:cubicBez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9" name="Freeform 49"/>
            <p:cNvSpPr>
              <a:spLocks/>
            </p:cNvSpPr>
            <p:nvPr/>
          </p:nvSpPr>
          <p:spPr bwMode="auto">
            <a:xfrm>
              <a:off x="3713" y="2546"/>
              <a:ext cx="564" cy="2"/>
            </a:xfrm>
            <a:custGeom>
              <a:avLst/>
              <a:gdLst>
                <a:gd name="T0" fmla="*/ 702 w 702"/>
                <a:gd name="T1" fmla="*/ 0 h 3"/>
                <a:gd name="T2" fmla="*/ 0 w 702"/>
                <a:gd name="T3" fmla="*/ 3 h 3"/>
                <a:gd name="T4" fmla="*/ 0 60000 65536"/>
                <a:gd name="T5" fmla="*/ 0 60000 65536"/>
                <a:gd name="T6" fmla="*/ 0 w 702"/>
                <a:gd name="T7" fmla="*/ 0 h 3"/>
                <a:gd name="T8" fmla="*/ 702 w 7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02" h="3">
                  <a:moveTo>
                    <a:pt x="702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0" name="Freeform 50"/>
            <p:cNvSpPr>
              <a:spLocks/>
            </p:cNvSpPr>
            <p:nvPr/>
          </p:nvSpPr>
          <p:spPr bwMode="auto">
            <a:xfrm>
              <a:off x="2469" y="1240"/>
              <a:ext cx="3" cy="106"/>
            </a:xfrm>
            <a:custGeom>
              <a:avLst/>
              <a:gdLst>
                <a:gd name="T0" fmla="*/ 0 w 3"/>
                <a:gd name="T1" fmla="*/ 0 h 106"/>
                <a:gd name="T2" fmla="*/ 3 w 3"/>
                <a:gd name="T3" fmla="*/ 106 h 106"/>
                <a:gd name="T4" fmla="*/ 0 60000 65536"/>
                <a:gd name="T5" fmla="*/ 0 60000 65536"/>
                <a:gd name="T6" fmla="*/ 0 w 3"/>
                <a:gd name="T7" fmla="*/ 0 h 106"/>
                <a:gd name="T8" fmla="*/ 3 w 3"/>
                <a:gd name="T9" fmla="*/ 106 h 1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06">
                  <a:moveTo>
                    <a:pt x="0" y="0"/>
                  </a:moveTo>
                  <a:lnTo>
                    <a:pt x="3" y="10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1" name="Freeform 51"/>
            <p:cNvSpPr>
              <a:spLocks/>
            </p:cNvSpPr>
            <p:nvPr/>
          </p:nvSpPr>
          <p:spPr bwMode="auto">
            <a:xfrm>
              <a:off x="2469" y="754"/>
              <a:ext cx="2" cy="110"/>
            </a:xfrm>
            <a:custGeom>
              <a:avLst/>
              <a:gdLst>
                <a:gd name="T0" fmla="*/ 2 w 2"/>
                <a:gd name="T1" fmla="*/ 0 h 110"/>
                <a:gd name="T2" fmla="*/ 0 w 2"/>
                <a:gd name="T3" fmla="*/ 110 h 110"/>
                <a:gd name="T4" fmla="*/ 0 60000 65536"/>
                <a:gd name="T5" fmla="*/ 0 60000 65536"/>
                <a:gd name="T6" fmla="*/ 0 w 2"/>
                <a:gd name="T7" fmla="*/ 0 h 110"/>
                <a:gd name="T8" fmla="*/ 2 w 2"/>
                <a:gd name="T9" fmla="*/ 110 h 1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10">
                  <a:moveTo>
                    <a:pt x="2" y="0"/>
                  </a:moveTo>
                  <a:lnTo>
                    <a:pt x="0" y="11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2" name="Freeform 52"/>
            <p:cNvSpPr>
              <a:spLocks/>
            </p:cNvSpPr>
            <p:nvPr/>
          </p:nvSpPr>
          <p:spPr bwMode="auto">
            <a:xfrm>
              <a:off x="4105" y="2046"/>
              <a:ext cx="77" cy="24"/>
            </a:xfrm>
            <a:custGeom>
              <a:avLst/>
              <a:gdLst>
                <a:gd name="T0" fmla="*/ 0 w 77"/>
                <a:gd name="T1" fmla="*/ 24 h 24"/>
                <a:gd name="T2" fmla="*/ 77 w 77"/>
                <a:gd name="T3" fmla="*/ 0 h 24"/>
                <a:gd name="T4" fmla="*/ 0 60000 65536"/>
                <a:gd name="T5" fmla="*/ 0 60000 65536"/>
                <a:gd name="T6" fmla="*/ 0 w 77"/>
                <a:gd name="T7" fmla="*/ 0 h 24"/>
                <a:gd name="T8" fmla="*/ 77 w 7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" h="24">
                  <a:moveTo>
                    <a:pt x="0" y="24"/>
                  </a:moveTo>
                  <a:lnTo>
                    <a:pt x="7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3" name="Freeform 53"/>
            <p:cNvSpPr>
              <a:spLocks/>
            </p:cNvSpPr>
            <p:nvPr/>
          </p:nvSpPr>
          <p:spPr bwMode="auto">
            <a:xfrm>
              <a:off x="4014" y="1788"/>
              <a:ext cx="78" cy="33"/>
            </a:xfrm>
            <a:custGeom>
              <a:avLst/>
              <a:gdLst>
                <a:gd name="T0" fmla="*/ 0 w 78"/>
                <a:gd name="T1" fmla="*/ 33 h 33"/>
                <a:gd name="T2" fmla="*/ 78 w 78"/>
                <a:gd name="T3" fmla="*/ 0 h 33"/>
                <a:gd name="T4" fmla="*/ 0 60000 65536"/>
                <a:gd name="T5" fmla="*/ 0 60000 65536"/>
                <a:gd name="T6" fmla="*/ 0 w 78"/>
                <a:gd name="T7" fmla="*/ 0 h 33"/>
                <a:gd name="T8" fmla="*/ 78 w 78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33">
                  <a:moveTo>
                    <a:pt x="0" y="33"/>
                  </a:moveTo>
                  <a:lnTo>
                    <a:pt x="7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4" name="Freeform 54"/>
            <p:cNvSpPr>
              <a:spLocks/>
            </p:cNvSpPr>
            <p:nvPr/>
          </p:nvSpPr>
          <p:spPr bwMode="auto">
            <a:xfrm>
              <a:off x="3882" y="1563"/>
              <a:ext cx="63" cy="39"/>
            </a:xfrm>
            <a:custGeom>
              <a:avLst/>
              <a:gdLst>
                <a:gd name="T0" fmla="*/ 0 w 63"/>
                <a:gd name="T1" fmla="*/ 39 h 39"/>
                <a:gd name="T2" fmla="*/ 63 w 63"/>
                <a:gd name="T3" fmla="*/ 0 h 39"/>
                <a:gd name="T4" fmla="*/ 0 60000 65536"/>
                <a:gd name="T5" fmla="*/ 0 60000 65536"/>
                <a:gd name="T6" fmla="*/ 0 w 63"/>
                <a:gd name="T7" fmla="*/ 0 h 39"/>
                <a:gd name="T8" fmla="*/ 63 w 63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39">
                  <a:moveTo>
                    <a:pt x="0" y="39"/>
                  </a:moveTo>
                  <a:lnTo>
                    <a:pt x="6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5" name="Freeform 55"/>
            <p:cNvSpPr>
              <a:spLocks/>
            </p:cNvSpPr>
            <p:nvPr/>
          </p:nvSpPr>
          <p:spPr bwMode="auto">
            <a:xfrm>
              <a:off x="4144" y="2336"/>
              <a:ext cx="88" cy="16"/>
            </a:xfrm>
            <a:custGeom>
              <a:avLst/>
              <a:gdLst>
                <a:gd name="T0" fmla="*/ 0 w 88"/>
                <a:gd name="T1" fmla="*/ 16 h 16"/>
                <a:gd name="T2" fmla="*/ 88 w 88"/>
                <a:gd name="T3" fmla="*/ 0 h 16"/>
                <a:gd name="T4" fmla="*/ 0 60000 65536"/>
                <a:gd name="T5" fmla="*/ 0 60000 65536"/>
                <a:gd name="T6" fmla="*/ 0 w 88"/>
                <a:gd name="T7" fmla="*/ 0 h 16"/>
                <a:gd name="T8" fmla="*/ 88 w 8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16">
                  <a:moveTo>
                    <a:pt x="0" y="16"/>
                  </a:moveTo>
                  <a:lnTo>
                    <a:pt x="8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6" name="Freeform 56"/>
            <p:cNvSpPr>
              <a:spLocks/>
            </p:cNvSpPr>
            <p:nvPr/>
          </p:nvSpPr>
          <p:spPr bwMode="auto">
            <a:xfrm>
              <a:off x="3813" y="1446"/>
              <a:ext cx="54" cy="42"/>
            </a:xfrm>
            <a:custGeom>
              <a:avLst/>
              <a:gdLst>
                <a:gd name="T0" fmla="*/ 0 w 54"/>
                <a:gd name="T1" fmla="*/ 42 h 42"/>
                <a:gd name="T2" fmla="*/ 54 w 54"/>
                <a:gd name="T3" fmla="*/ 0 h 42"/>
                <a:gd name="T4" fmla="*/ 0 60000 65536"/>
                <a:gd name="T5" fmla="*/ 0 60000 65536"/>
                <a:gd name="T6" fmla="*/ 0 w 54"/>
                <a:gd name="T7" fmla="*/ 0 h 42"/>
                <a:gd name="T8" fmla="*/ 54 w 54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42">
                  <a:moveTo>
                    <a:pt x="0" y="42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7" name="Freeform 57"/>
            <p:cNvSpPr>
              <a:spLocks/>
            </p:cNvSpPr>
            <p:nvPr/>
          </p:nvSpPr>
          <p:spPr bwMode="auto">
            <a:xfrm>
              <a:off x="3966" y="1689"/>
              <a:ext cx="54" cy="27"/>
            </a:xfrm>
            <a:custGeom>
              <a:avLst/>
              <a:gdLst>
                <a:gd name="T0" fmla="*/ 0 w 54"/>
                <a:gd name="T1" fmla="*/ 27 h 27"/>
                <a:gd name="T2" fmla="*/ 54 w 54"/>
                <a:gd name="T3" fmla="*/ 0 h 27"/>
                <a:gd name="T4" fmla="*/ 0 60000 65536"/>
                <a:gd name="T5" fmla="*/ 0 60000 65536"/>
                <a:gd name="T6" fmla="*/ 0 w 54"/>
                <a:gd name="T7" fmla="*/ 0 h 27"/>
                <a:gd name="T8" fmla="*/ 54 w 54"/>
                <a:gd name="T9" fmla="*/ 27 h 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27">
                  <a:moveTo>
                    <a:pt x="0" y="27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8" name="Freeform 58"/>
            <p:cNvSpPr>
              <a:spLocks/>
            </p:cNvSpPr>
            <p:nvPr/>
          </p:nvSpPr>
          <p:spPr bwMode="auto">
            <a:xfrm>
              <a:off x="4077" y="1933"/>
              <a:ext cx="59" cy="17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0 h 17"/>
                <a:gd name="T4" fmla="*/ 0 60000 65536"/>
                <a:gd name="T5" fmla="*/ 0 60000 65536"/>
                <a:gd name="T6" fmla="*/ 0 w 59"/>
                <a:gd name="T7" fmla="*/ 0 h 17"/>
                <a:gd name="T8" fmla="*/ 59 w 59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17">
                  <a:moveTo>
                    <a:pt x="0" y="17"/>
                  </a:moveTo>
                  <a:lnTo>
                    <a:pt x="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49" name="Freeform 59"/>
            <p:cNvSpPr>
              <a:spLocks/>
            </p:cNvSpPr>
            <p:nvPr/>
          </p:nvSpPr>
          <p:spPr bwMode="auto">
            <a:xfrm>
              <a:off x="4155" y="2190"/>
              <a:ext cx="60" cy="12"/>
            </a:xfrm>
            <a:custGeom>
              <a:avLst/>
              <a:gdLst>
                <a:gd name="T0" fmla="*/ 0 w 60"/>
                <a:gd name="T1" fmla="*/ 12 h 12"/>
                <a:gd name="T2" fmla="*/ 60 w 60"/>
                <a:gd name="T3" fmla="*/ 0 h 12"/>
                <a:gd name="T4" fmla="*/ 0 60000 65536"/>
                <a:gd name="T5" fmla="*/ 0 60000 65536"/>
                <a:gd name="T6" fmla="*/ 0 w 60"/>
                <a:gd name="T7" fmla="*/ 0 h 12"/>
                <a:gd name="T8" fmla="*/ 60 w 60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" h="12">
                  <a:moveTo>
                    <a:pt x="0" y="12"/>
                  </a:moveTo>
                  <a:lnTo>
                    <a:pt x="6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0" name="Freeform 60"/>
            <p:cNvSpPr>
              <a:spLocks/>
            </p:cNvSpPr>
            <p:nvPr/>
          </p:nvSpPr>
          <p:spPr bwMode="auto">
            <a:xfrm>
              <a:off x="3723" y="1344"/>
              <a:ext cx="57" cy="45"/>
            </a:xfrm>
            <a:custGeom>
              <a:avLst/>
              <a:gdLst>
                <a:gd name="T0" fmla="*/ 0 w 57"/>
                <a:gd name="T1" fmla="*/ 45 h 45"/>
                <a:gd name="T2" fmla="*/ 57 w 57"/>
                <a:gd name="T3" fmla="*/ 0 h 45"/>
                <a:gd name="T4" fmla="*/ 0 60000 65536"/>
                <a:gd name="T5" fmla="*/ 0 60000 65536"/>
                <a:gd name="T6" fmla="*/ 0 w 57"/>
                <a:gd name="T7" fmla="*/ 0 h 45"/>
                <a:gd name="T8" fmla="*/ 57 w 57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45">
                  <a:moveTo>
                    <a:pt x="0" y="45"/>
                  </a:moveTo>
                  <a:lnTo>
                    <a:pt x="5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1" name="Freeform 61"/>
            <p:cNvSpPr>
              <a:spLocks/>
            </p:cNvSpPr>
            <p:nvPr/>
          </p:nvSpPr>
          <p:spPr bwMode="auto">
            <a:xfrm>
              <a:off x="3639" y="1253"/>
              <a:ext cx="30" cy="25"/>
            </a:xfrm>
            <a:custGeom>
              <a:avLst/>
              <a:gdLst>
                <a:gd name="T0" fmla="*/ 0 w 30"/>
                <a:gd name="T1" fmla="*/ 25 h 25"/>
                <a:gd name="T2" fmla="*/ 30 w 30"/>
                <a:gd name="T3" fmla="*/ 0 h 25"/>
                <a:gd name="T4" fmla="*/ 0 60000 65536"/>
                <a:gd name="T5" fmla="*/ 0 60000 65536"/>
                <a:gd name="T6" fmla="*/ 0 w 30"/>
                <a:gd name="T7" fmla="*/ 0 h 25"/>
                <a:gd name="T8" fmla="*/ 30 w 30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25">
                  <a:moveTo>
                    <a:pt x="0" y="25"/>
                  </a:moveTo>
                  <a:lnTo>
                    <a:pt x="3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2" name="Freeform 62"/>
            <p:cNvSpPr>
              <a:spLocks/>
            </p:cNvSpPr>
            <p:nvPr/>
          </p:nvSpPr>
          <p:spPr bwMode="auto">
            <a:xfrm>
              <a:off x="3516" y="1162"/>
              <a:ext cx="29" cy="41"/>
            </a:xfrm>
            <a:custGeom>
              <a:avLst/>
              <a:gdLst>
                <a:gd name="T0" fmla="*/ 0 w 29"/>
                <a:gd name="T1" fmla="*/ 41 h 41"/>
                <a:gd name="T2" fmla="*/ 29 w 29"/>
                <a:gd name="T3" fmla="*/ 0 h 41"/>
                <a:gd name="T4" fmla="*/ 0 60000 65536"/>
                <a:gd name="T5" fmla="*/ 0 60000 65536"/>
                <a:gd name="T6" fmla="*/ 0 w 29"/>
                <a:gd name="T7" fmla="*/ 0 h 41"/>
                <a:gd name="T8" fmla="*/ 29 w 29"/>
                <a:gd name="T9" fmla="*/ 41 h 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41">
                  <a:moveTo>
                    <a:pt x="0" y="41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3" name="Freeform 63"/>
            <p:cNvSpPr>
              <a:spLocks/>
            </p:cNvSpPr>
            <p:nvPr/>
          </p:nvSpPr>
          <p:spPr bwMode="auto">
            <a:xfrm>
              <a:off x="3402" y="1062"/>
              <a:ext cx="36" cy="51"/>
            </a:xfrm>
            <a:custGeom>
              <a:avLst/>
              <a:gdLst>
                <a:gd name="T0" fmla="*/ 0 w 36"/>
                <a:gd name="T1" fmla="*/ 51 h 51"/>
                <a:gd name="T2" fmla="*/ 36 w 36"/>
                <a:gd name="T3" fmla="*/ 0 h 51"/>
                <a:gd name="T4" fmla="*/ 0 60000 65536"/>
                <a:gd name="T5" fmla="*/ 0 60000 65536"/>
                <a:gd name="T6" fmla="*/ 0 w 36"/>
                <a:gd name="T7" fmla="*/ 0 h 51"/>
                <a:gd name="T8" fmla="*/ 36 w 36"/>
                <a:gd name="T9" fmla="*/ 51 h 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51">
                  <a:moveTo>
                    <a:pt x="0" y="51"/>
                  </a:moveTo>
                  <a:lnTo>
                    <a:pt x="3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4" name="Freeform 64"/>
            <p:cNvSpPr>
              <a:spLocks/>
            </p:cNvSpPr>
            <p:nvPr/>
          </p:nvSpPr>
          <p:spPr bwMode="auto">
            <a:xfrm>
              <a:off x="3258" y="984"/>
              <a:ext cx="33" cy="60"/>
            </a:xfrm>
            <a:custGeom>
              <a:avLst/>
              <a:gdLst>
                <a:gd name="T0" fmla="*/ 0 w 33"/>
                <a:gd name="T1" fmla="*/ 60 h 60"/>
                <a:gd name="T2" fmla="*/ 33 w 33"/>
                <a:gd name="T3" fmla="*/ 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0" y="60"/>
                  </a:moveTo>
                  <a:lnTo>
                    <a:pt x="3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5" name="Freeform 65"/>
            <p:cNvSpPr>
              <a:spLocks/>
            </p:cNvSpPr>
            <p:nvPr/>
          </p:nvSpPr>
          <p:spPr bwMode="auto">
            <a:xfrm>
              <a:off x="3114" y="885"/>
              <a:ext cx="29" cy="66"/>
            </a:xfrm>
            <a:custGeom>
              <a:avLst/>
              <a:gdLst>
                <a:gd name="T0" fmla="*/ 0 w 29"/>
                <a:gd name="T1" fmla="*/ 66 h 66"/>
                <a:gd name="T2" fmla="*/ 29 w 29"/>
                <a:gd name="T3" fmla="*/ 0 h 66"/>
                <a:gd name="T4" fmla="*/ 0 60000 65536"/>
                <a:gd name="T5" fmla="*/ 0 60000 65536"/>
                <a:gd name="T6" fmla="*/ 0 w 29"/>
                <a:gd name="T7" fmla="*/ 0 h 66"/>
                <a:gd name="T8" fmla="*/ 29 w 29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66">
                  <a:moveTo>
                    <a:pt x="0" y="66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6" name="Freeform 66"/>
            <p:cNvSpPr>
              <a:spLocks/>
            </p:cNvSpPr>
            <p:nvPr/>
          </p:nvSpPr>
          <p:spPr bwMode="auto">
            <a:xfrm>
              <a:off x="2949" y="837"/>
              <a:ext cx="21" cy="66"/>
            </a:xfrm>
            <a:custGeom>
              <a:avLst/>
              <a:gdLst>
                <a:gd name="T0" fmla="*/ 0 w 21"/>
                <a:gd name="T1" fmla="*/ 66 h 66"/>
                <a:gd name="T2" fmla="*/ 21 w 21"/>
                <a:gd name="T3" fmla="*/ 0 h 66"/>
                <a:gd name="T4" fmla="*/ 0 60000 65536"/>
                <a:gd name="T5" fmla="*/ 0 60000 65536"/>
                <a:gd name="T6" fmla="*/ 0 w 21"/>
                <a:gd name="T7" fmla="*/ 0 h 66"/>
                <a:gd name="T8" fmla="*/ 21 w 21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66">
                  <a:moveTo>
                    <a:pt x="0" y="66"/>
                  </a:moveTo>
                  <a:lnTo>
                    <a:pt x="2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7" name="Freeform 67"/>
            <p:cNvSpPr>
              <a:spLocks/>
            </p:cNvSpPr>
            <p:nvPr/>
          </p:nvSpPr>
          <p:spPr bwMode="auto">
            <a:xfrm>
              <a:off x="2781" y="780"/>
              <a:ext cx="6" cy="57"/>
            </a:xfrm>
            <a:custGeom>
              <a:avLst/>
              <a:gdLst>
                <a:gd name="T0" fmla="*/ 0 w 6"/>
                <a:gd name="T1" fmla="*/ 57 h 57"/>
                <a:gd name="T2" fmla="*/ 6 w 6"/>
                <a:gd name="T3" fmla="*/ 0 h 57"/>
                <a:gd name="T4" fmla="*/ 0 60000 65536"/>
                <a:gd name="T5" fmla="*/ 0 60000 65536"/>
                <a:gd name="T6" fmla="*/ 0 w 6"/>
                <a:gd name="T7" fmla="*/ 0 h 57"/>
                <a:gd name="T8" fmla="*/ 6 w 6"/>
                <a:gd name="T9" fmla="*/ 57 h 5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57">
                  <a:moveTo>
                    <a:pt x="0" y="57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8" name="Freeform 68"/>
            <p:cNvSpPr>
              <a:spLocks/>
            </p:cNvSpPr>
            <p:nvPr/>
          </p:nvSpPr>
          <p:spPr bwMode="auto">
            <a:xfrm>
              <a:off x="2610" y="756"/>
              <a:ext cx="3" cy="87"/>
            </a:xfrm>
            <a:custGeom>
              <a:avLst/>
              <a:gdLst>
                <a:gd name="T0" fmla="*/ 0 w 3"/>
                <a:gd name="T1" fmla="*/ 87 h 87"/>
                <a:gd name="T2" fmla="*/ 3 w 3"/>
                <a:gd name="T3" fmla="*/ 0 h 87"/>
                <a:gd name="T4" fmla="*/ 0 60000 65536"/>
                <a:gd name="T5" fmla="*/ 0 60000 65536"/>
                <a:gd name="T6" fmla="*/ 0 w 3"/>
                <a:gd name="T7" fmla="*/ 0 h 87"/>
                <a:gd name="T8" fmla="*/ 3 w 3"/>
                <a:gd name="T9" fmla="*/ 87 h 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7">
                  <a:moveTo>
                    <a:pt x="0" y="87"/>
                  </a:moveTo>
                  <a:lnTo>
                    <a:pt x="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59" name="Freeform 69"/>
            <p:cNvSpPr>
              <a:spLocks/>
            </p:cNvSpPr>
            <p:nvPr/>
          </p:nvSpPr>
          <p:spPr bwMode="auto">
            <a:xfrm>
              <a:off x="2013" y="813"/>
              <a:ext cx="18" cy="78"/>
            </a:xfrm>
            <a:custGeom>
              <a:avLst/>
              <a:gdLst>
                <a:gd name="T0" fmla="*/ 18 w 18"/>
                <a:gd name="T1" fmla="*/ 78 h 78"/>
                <a:gd name="T2" fmla="*/ 0 w 18"/>
                <a:gd name="T3" fmla="*/ 0 h 78"/>
                <a:gd name="T4" fmla="*/ 0 60000 65536"/>
                <a:gd name="T5" fmla="*/ 0 60000 65536"/>
                <a:gd name="T6" fmla="*/ 0 w 18"/>
                <a:gd name="T7" fmla="*/ 0 h 78"/>
                <a:gd name="T8" fmla="*/ 18 w 18"/>
                <a:gd name="T9" fmla="*/ 78 h 7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78">
                  <a:moveTo>
                    <a:pt x="18" y="7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0" name="Freeform 70"/>
            <p:cNvSpPr>
              <a:spLocks/>
            </p:cNvSpPr>
            <p:nvPr/>
          </p:nvSpPr>
          <p:spPr bwMode="auto">
            <a:xfrm>
              <a:off x="1854" y="864"/>
              <a:ext cx="15" cy="60"/>
            </a:xfrm>
            <a:custGeom>
              <a:avLst/>
              <a:gdLst>
                <a:gd name="T0" fmla="*/ 15 w 15"/>
                <a:gd name="T1" fmla="*/ 60 h 60"/>
                <a:gd name="T2" fmla="*/ 0 w 15"/>
                <a:gd name="T3" fmla="*/ 0 h 60"/>
                <a:gd name="T4" fmla="*/ 0 60000 65536"/>
                <a:gd name="T5" fmla="*/ 0 60000 65536"/>
                <a:gd name="T6" fmla="*/ 0 w 15"/>
                <a:gd name="T7" fmla="*/ 0 h 60"/>
                <a:gd name="T8" fmla="*/ 15 w 15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60">
                  <a:moveTo>
                    <a:pt x="15" y="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1" name="Freeform 71"/>
            <p:cNvSpPr>
              <a:spLocks/>
            </p:cNvSpPr>
            <p:nvPr/>
          </p:nvSpPr>
          <p:spPr bwMode="auto">
            <a:xfrm>
              <a:off x="2337" y="774"/>
              <a:ext cx="3" cy="69"/>
            </a:xfrm>
            <a:custGeom>
              <a:avLst/>
              <a:gdLst>
                <a:gd name="T0" fmla="*/ 3 w 3"/>
                <a:gd name="T1" fmla="*/ 69 h 69"/>
                <a:gd name="T2" fmla="*/ 0 w 3"/>
                <a:gd name="T3" fmla="*/ 0 h 69"/>
                <a:gd name="T4" fmla="*/ 0 60000 65536"/>
                <a:gd name="T5" fmla="*/ 0 60000 65536"/>
                <a:gd name="T6" fmla="*/ 0 w 3"/>
                <a:gd name="T7" fmla="*/ 0 h 69"/>
                <a:gd name="T8" fmla="*/ 3 w 3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69">
                  <a:moveTo>
                    <a:pt x="3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2" name="Freeform 72"/>
            <p:cNvSpPr>
              <a:spLocks/>
            </p:cNvSpPr>
            <p:nvPr/>
          </p:nvSpPr>
          <p:spPr bwMode="auto">
            <a:xfrm>
              <a:off x="2178" y="792"/>
              <a:ext cx="6" cy="42"/>
            </a:xfrm>
            <a:custGeom>
              <a:avLst/>
              <a:gdLst>
                <a:gd name="T0" fmla="*/ 6 w 6"/>
                <a:gd name="T1" fmla="*/ 42 h 42"/>
                <a:gd name="T2" fmla="*/ 0 w 6"/>
                <a:gd name="T3" fmla="*/ 0 h 42"/>
                <a:gd name="T4" fmla="*/ 0 60000 65536"/>
                <a:gd name="T5" fmla="*/ 0 60000 65536"/>
                <a:gd name="T6" fmla="*/ 0 w 6"/>
                <a:gd name="T7" fmla="*/ 0 h 42"/>
                <a:gd name="T8" fmla="*/ 6 w 6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2">
                  <a:moveTo>
                    <a:pt x="6" y="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3" name="Freeform 73"/>
            <p:cNvSpPr>
              <a:spLocks/>
            </p:cNvSpPr>
            <p:nvPr/>
          </p:nvSpPr>
          <p:spPr bwMode="auto">
            <a:xfrm>
              <a:off x="1701" y="935"/>
              <a:ext cx="21" cy="46"/>
            </a:xfrm>
            <a:custGeom>
              <a:avLst/>
              <a:gdLst>
                <a:gd name="T0" fmla="*/ 21 w 21"/>
                <a:gd name="T1" fmla="*/ 46 h 46"/>
                <a:gd name="T2" fmla="*/ 0 w 21"/>
                <a:gd name="T3" fmla="*/ 0 h 46"/>
                <a:gd name="T4" fmla="*/ 0 60000 65536"/>
                <a:gd name="T5" fmla="*/ 0 60000 65536"/>
                <a:gd name="T6" fmla="*/ 0 w 21"/>
                <a:gd name="T7" fmla="*/ 0 h 46"/>
                <a:gd name="T8" fmla="*/ 21 w 21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46">
                  <a:moveTo>
                    <a:pt x="21" y="4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4" name="Freeform 74"/>
            <p:cNvSpPr>
              <a:spLocks/>
            </p:cNvSpPr>
            <p:nvPr/>
          </p:nvSpPr>
          <p:spPr bwMode="auto">
            <a:xfrm>
              <a:off x="1578" y="984"/>
              <a:ext cx="24" cy="54"/>
            </a:xfrm>
            <a:custGeom>
              <a:avLst/>
              <a:gdLst>
                <a:gd name="T0" fmla="*/ 24 w 24"/>
                <a:gd name="T1" fmla="*/ 54 h 54"/>
                <a:gd name="T2" fmla="*/ 0 w 24"/>
                <a:gd name="T3" fmla="*/ 0 h 54"/>
                <a:gd name="T4" fmla="*/ 0 60000 65536"/>
                <a:gd name="T5" fmla="*/ 0 60000 65536"/>
                <a:gd name="T6" fmla="*/ 0 w 24"/>
                <a:gd name="T7" fmla="*/ 0 h 54"/>
                <a:gd name="T8" fmla="*/ 24 w 24"/>
                <a:gd name="T9" fmla="*/ 54 h 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54">
                  <a:moveTo>
                    <a:pt x="24" y="5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5" name="Freeform 75"/>
            <p:cNvSpPr>
              <a:spLocks/>
            </p:cNvSpPr>
            <p:nvPr/>
          </p:nvSpPr>
          <p:spPr bwMode="auto">
            <a:xfrm>
              <a:off x="1429" y="1071"/>
              <a:ext cx="44" cy="69"/>
            </a:xfrm>
            <a:custGeom>
              <a:avLst/>
              <a:gdLst>
                <a:gd name="T0" fmla="*/ 44 w 44"/>
                <a:gd name="T1" fmla="*/ 69 h 69"/>
                <a:gd name="T2" fmla="*/ 0 w 44"/>
                <a:gd name="T3" fmla="*/ 0 h 69"/>
                <a:gd name="T4" fmla="*/ 0 60000 65536"/>
                <a:gd name="T5" fmla="*/ 0 60000 65536"/>
                <a:gd name="T6" fmla="*/ 0 w 44"/>
                <a:gd name="T7" fmla="*/ 0 h 69"/>
                <a:gd name="T8" fmla="*/ 44 w 44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69">
                  <a:moveTo>
                    <a:pt x="44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6" name="Freeform 76"/>
            <p:cNvSpPr>
              <a:spLocks/>
            </p:cNvSpPr>
            <p:nvPr/>
          </p:nvSpPr>
          <p:spPr bwMode="auto">
            <a:xfrm>
              <a:off x="1290" y="1188"/>
              <a:ext cx="36" cy="39"/>
            </a:xfrm>
            <a:custGeom>
              <a:avLst/>
              <a:gdLst>
                <a:gd name="T0" fmla="*/ 36 w 36"/>
                <a:gd name="T1" fmla="*/ 39 h 39"/>
                <a:gd name="T2" fmla="*/ 0 w 36"/>
                <a:gd name="T3" fmla="*/ 0 h 39"/>
                <a:gd name="T4" fmla="*/ 0 60000 65536"/>
                <a:gd name="T5" fmla="*/ 0 60000 65536"/>
                <a:gd name="T6" fmla="*/ 0 w 36"/>
                <a:gd name="T7" fmla="*/ 0 h 39"/>
                <a:gd name="T8" fmla="*/ 36 w 36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9">
                  <a:moveTo>
                    <a:pt x="36" y="3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" name="Freeform 77"/>
            <p:cNvSpPr>
              <a:spLocks/>
            </p:cNvSpPr>
            <p:nvPr/>
          </p:nvSpPr>
          <p:spPr bwMode="auto">
            <a:xfrm>
              <a:off x="1200" y="1278"/>
              <a:ext cx="36" cy="36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0 60000 65536"/>
                <a:gd name="T5" fmla="*/ 0 60000 65536"/>
                <a:gd name="T6" fmla="*/ 0 w 36"/>
                <a:gd name="T7" fmla="*/ 0 h 36"/>
                <a:gd name="T8" fmla="*/ 36 w 36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" name="Freeform 78"/>
            <p:cNvSpPr>
              <a:spLocks/>
            </p:cNvSpPr>
            <p:nvPr/>
          </p:nvSpPr>
          <p:spPr bwMode="auto">
            <a:xfrm>
              <a:off x="1104" y="1365"/>
              <a:ext cx="36" cy="45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0 h 45"/>
                <a:gd name="T4" fmla="*/ 0 60000 65536"/>
                <a:gd name="T5" fmla="*/ 0 60000 65536"/>
                <a:gd name="T6" fmla="*/ 0 w 36"/>
                <a:gd name="T7" fmla="*/ 0 h 45"/>
                <a:gd name="T8" fmla="*/ 36 w 36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5">
                  <a:moveTo>
                    <a:pt x="36" y="4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" name="Freeform 79"/>
            <p:cNvSpPr>
              <a:spLocks/>
            </p:cNvSpPr>
            <p:nvPr/>
          </p:nvSpPr>
          <p:spPr bwMode="auto">
            <a:xfrm>
              <a:off x="1020" y="1480"/>
              <a:ext cx="48" cy="35"/>
            </a:xfrm>
            <a:custGeom>
              <a:avLst/>
              <a:gdLst>
                <a:gd name="T0" fmla="*/ 48 w 48"/>
                <a:gd name="T1" fmla="*/ 35 h 35"/>
                <a:gd name="T2" fmla="*/ 0 w 48"/>
                <a:gd name="T3" fmla="*/ 0 h 35"/>
                <a:gd name="T4" fmla="*/ 0 60000 65536"/>
                <a:gd name="T5" fmla="*/ 0 60000 65536"/>
                <a:gd name="T6" fmla="*/ 0 w 48"/>
                <a:gd name="T7" fmla="*/ 0 h 35"/>
                <a:gd name="T8" fmla="*/ 48 w 4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35">
                  <a:moveTo>
                    <a:pt x="48" y="3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0" name="Freeform 80"/>
            <p:cNvSpPr>
              <a:spLocks/>
            </p:cNvSpPr>
            <p:nvPr/>
          </p:nvSpPr>
          <p:spPr bwMode="auto">
            <a:xfrm>
              <a:off x="915" y="1605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1" name="Freeform 81"/>
            <p:cNvSpPr>
              <a:spLocks/>
            </p:cNvSpPr>
            <p:nvPr/>
          </p:nvSpPr>
          <p:spPr bwMode="auto">
            <a:xfrm>
              <a:off x="839" y="1752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2" name="Freeform 82"/>
            <p:cNvSpPr>
              <a:spLocks/>
            </p:cNvSpPr>
            <p:nvPr/>
          </p:nvSpPr>
          <p:spPr bwMode="auto">
            <a:xfrm>
              <a:off x="759" y="1887"/>
              <a:ext cx="63" cy="24"/>
            </a:xfrm>
            <a:custGeom>
              <a:avLst/>
              <a:gdLst>
                <a:gd name="T0" fmla="*/ 63 w 63"/>
                <a:gd name="T1" fmla="*/ 24 h 24"/>
                <a:gd name="T2" fmla="*/ 0 w 63"/>
                <a:gd name="T3" fmla="*/ 0 h 24"/>
                <a:gd name="T4" fmla="*/ 0 60000 65536"/>
                <a:gd name="T5" fmla="*/ 0 60000 65536"/>
                <a:gd name="T6" fmla="*/ 0 w 63"/>
                <a:gd name="T7" fmla="*/ 0 h 24"/>
                <a:gd name="T8" fmla="*/ 63 w 63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24">
                  <a:moveTo>
                    <a:pt x="63" y="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3" name="Freeform 83"/>
            <p:cNvSpPr>
              <a:spLocks/>
            </p:cNvSpPr>
            <p:nvPr/>
          </p:nvSpPr>
          <p:spPr bwMode="auto">
            <a:xfrm>
              <a:off x="735" y="2037"/>
              <a:ext cx="57" cy="21"/>
            </a:xfrm>
            <a:custGeom>
              <a:avLst/>
              <a:gdLst>
                <a:gd name="T0" fmla="*/ 57 w 57"/>
                <a:gd name="T1" fmla="*/ 21 h 21"/>
                <a:gd name="T2" fmla="*/ 0 w 57"/>
                <a:gd name="T3" fmla="*/ 0 h 21"/>
                <a:gd name="T4" fmla="*/ 0 60000 65536"/>
                <a:gd name="T5" fmla="*/ 0 60000 65536"/>
                <a:gd name="T6" fmla="*/ 0 w 57"/>
                <a:gd name="T7" fmla="*/ 0 h 21"/>
                <a:gd name="T8" fmla="*/ 57 w 57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21">
                  <a:moveTo>
                    <a:pt x="57" y="2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4" name="Freeform 84"/>
            <p:cNvSpPr>
              <a:spLocks/>
            </p:cNvSpPr>
            <p:nvPr/>
          </p:nvSpPr>
          <p:spPr bwMode="auto">
            <a:xfrm>
              <a:off x="681" y="2178"/>
              <a:ext cx="79" cy="18"/>
            </a:xfrm>
            <a:custGeom>
              <a:avLst/>
              <a:gdLst>
                <a:gd name="T0" fmla="*/ 79 w 79"/>
                <a:gd name="T1" fmla="*/ 18 h 18"/>
                <a:gd name="T2" fmla="*/ 0 w 79"/>
                <a:gd name="T3" fmla="*/ 0 h 18"/>
                <a:gd name="T4" fmla="*/ 0 60000 65536"/>
                <a:gd name="T5" fmla="*/ 0 60000 65536"/>
                <a:gd name="T6" fmla="*/ 0 w 79"/>
                <a:gd name="T7" fmla="*/ 0 h 18"/>
                <a:gd name="T8" fmla="*/ 79 w 79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" h="18">
                  <a:moveTo>
                    <a:pt x="79" y="1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5" name="Freeform 85"/>
            <p:cNvSpPr>
              <a:spLocks/>
            </p:cNvSpPr>
            <p:nvPr/>
          </p:nvSpPr>
          <p:spPr bwMode="auto">
            <a:xfrm>
              <a:off x="651" y="2340"/>
              <a:ext cx="69" cy="12"/>
            </a:xfrm>
            <a:custGeom>
              <a:avLst/>
              <a:gdLst>
                <a:gd name="T0" fmla="*/ 69 w 69"/>
                <a:gd name="T1" fmla="*/ 12 h 12"/>
                <a:gd name="T2" fmla="*/ 0 w 69"/>
                <a:gd name="T3" fmla="*/ 0 h 12"/>
                <a:gd name="T4" fmla="*/ 0 60000 65536"/>
                <a:gd name="T5" fmla="*/ 0 60000 65536"/>
                <a:gd name="T6" fmla="*/ 0 w 69"/>
                <a:gd name="T7" fmla="*/ 0 h 12"/>
                <a:gd name="T8" fmla="*/ 69 w 69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" h="12">
                  <a:moveTo>
                    <a:pt x="69" y="1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5580063" y="1268413"/>
            <a:ext cx="2913062" cy="641350"/>
            <a:chOff x="2562" y="3203"/>
            <a:chExt cx="1835" cy="404"/>
          </a:xfrm>
        </p:grpSpPr>
        <p:sp>
          <p:nvSpPr>
            <p:cNvPr id="11297" name="Text Box 87"/>
            <p:cNvSpPr txBox="1">
              <a:spLocks noChangeArrowheads="1"/>
            </p:cNvSpPr>
            <p:nvPr/>
          </p:nvSpPr>
          <p:spPr bwMode="auto">
            <a:xfrm>
              <a:off x="2789" y="3203"/>
              <a:ext cx="16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MPX</a:t>
              </a:r>
              <a:r>
                <a:rPr lang="ru-RU" sz="3600" b="1"/>
                <a:t> = 110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1267" name="Object 88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68" name="Формула" r:id="rId3" imgW="164880" imgH="152280" progId="Equation.3">
                    <p:embed/>
                  </p:oleObj>
                </mc:Choice>
                <mc:Fallback>
                  <p:oleObj name="Формула" r:id="rId3" imgW="164880" imgH="152280" progId="Equation.3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2921000" y="1484313"/>
            <a:ext cx="4206875" cy="3313112"/>
            <a:chOff x="1840" y="935"/>
            <a:chExt cx="2650" cy="2087"/>
          </a:xfrm>
        </p:grpSpPr>
        <p:sp>
          <p:nvSpPr>
            <p:cNvPr id="11295" name="Arc 90"/>
            <p:cNvSpPr>
              <a:spLocks/>
            </p:cNvSpPr>
            <p:nvPr/>
          </p:nvSpPr>
          <p:spPr bwMode="auto">
            <a:xfrm>
              <a:off x="1840" y="935"/>
              <a:ext cx="2650" cy="2034"/>
            </a:xfrm>
            <a:custGeom>
              <a:avLst/>
              <a:gdLst>
                <a:gd name="T0" fmla="*/ 0 w 28032"/>
                <a:gd name="T1" fmla="*/ 91 h 22006"/>
                <a:gd name="T2" fmla="*/ 2650 w 28032"/>
                <a:gd name="T3" fmla="*/ 2034 h 22006"/>
                <a:gd name="T4" fmla="*/ 608 w 28032"/>
                <a:gd name="T5" fmla="*/ 1996 h 22006"/>
                <a:gd name="T6" fmla="*/ 0 60000 65536"/>
                <a:gd name="T7" fmla="*/ 0 60000 65536"/>
                <a:gd name="T8" fmla="*/ 0 60000 65536"/>
                <a:gd name="T9" fmla="*/ 0 w 28032"/>
                <a:gd name="T10" fmla="*/ 0 h 22006"/>
                <a:gd name="T11" fmla="*/ 28032 w 28032"/>
                <a:gd name="T12" fmla="*/ 22006 h 220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032" h="22006" fill="none" extrusionOk="0">
                  <a:moveTo>
                    <a:pt x="-1" y="979"/>
                  </a:moveTo>
                  <a:cubicBezTo>
                    <a:pt x="2082" y="330"/>
                    <a:pt x="4250" y="-1"/>
                    <a:pt x="6432" y="0"/>
                  </a:cubicBezTo>
                  <a:cubicBezTo>
                    <a:pt x="18361" y="0"/>
                    <a:pt x="28032" y="9670"/>
                    <a:pt x="28032" y="21600"/>
                  </a:cubicBezTo>
                  <a:cubicBezTo>
                    <a:pt x="28032" y="21735"/>
                    <a:pt x="28030" y="21870"/>
                    <a:pt x="28028" y="22006"/>
                  </a:cubicBezTo>
                </a:path>
                <a:path w="28032" h="22006" stroke="0" extrusionOk="0">
                  <a:moveTo>
                    <a:pt x="-1" y="979"/>
                  </a:moveTo>
                  <a:cubicBezTo>
                    <a:pt x="2082" y="330"/>
                    <a:pt x="4250" y="-1"/>
                    <a:pt x="6432" y="0"/>
                  </a:cubicBezTo>
                  <a:cubicBezTo>
                    <a:pt x="18361" y="0"/>
                    <a:pt x="28032" y="9670"/>
                    <a:pt x="28032" y="21600"/>
                  </a:cubicBezTo>
                  <a:cubicBezTo>
                    <a:pt x="28032" y="21735"/>
                    <a:pt x="28030" y="21870"/>
                    <a:pt x="28028" y="22006"/>
                  </a:cubicBezTo>
                  <a:lnTo>
                    <a:pt x="6432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 type="stealth" w="lg" len="lg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6" name="Oval 91"/>
            <p:cNvSpPr>
              <a:spLocks noChangeArrowheads="1"/>
            </p:cNvSpPr>
            <p:nvPr/>
          </p:nvSpPr>
          <p:spPr bwMode="auto">
            <a:xfrm>
              <a:off x="4105" y="2704"/>
              <a:ext cx="318" cy="3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4716463" y="5445125"/>
            <a:ext cx="2684462" cy="641350"/>
            <a:chOff x="2562" y="3203"/>
            <a:chExt cx="1691" cy="404"/>
          </a:xfrm>
        </p:grpSpPr>
        <p:sp>
          <p:nvSpPr>
            <p:cNvPr id="11294" name="Text Box 93"/>
            <p:cNvSpPr txBox="1">
              <a:spLocks noChangeArrowheads="1"/>
            </p:cNvSpPr>
            <p:nvPr/>
          </p:nvSpPr>
          <p:spPr bwMode="auto">
            <a:xfrm>
              <a:off x="2789" y="3203"/>
              <a:ext cx="14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MPX</a:t>
              </a:r>
              <a:r>
                <a:rPr lang="ru-RU" sz="3600" b="1"/>
                <a:t> = </a:t>
              </a:r>
              <a:r>
                <a:rPr lang="en-US" sz="3600" b="1"/>
                <a:t>7</a:t>
              </a:r>
              <a:r>
                <a:rPr lang="ru-RU" sz="3600" b="1"/>
                <a:t>0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1266" name="Object 94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69" name="Формула" r:id="rId5" imgW="164880" imgH="152280" progId="Equation.3">
                    <p:embed/>
                  </p:oleObj>
                </mc:Choice>
                <mc:Fallback>
                  <p:oleObj name="Формула" r:id="rId5" imgW="164880" imgH="152280" progId="Equation.3">
                    <p:embed/>
                    <p:pic>
                      <p:nvPicPr>
                        <p:cNvPr id="0" name="Object 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95"/>
          <p:cNvGrpSpPr>
            <a:grpSpLocks/>
          </p:cNvGrpSpPr>
          <p:nvPr/>
        </p:nvGrpSpPr>
        <p:grpSpPr bwMode="auto">
          <a:xfrm>
            <a:off x="6011863" y="836613"/>
            <a:ext cx="2520950" cy="1296987"/>
            <a:chOff x="3787" y="527"/>
            <a:chExt cx="1588" cy="817"/>
          </a:xfrm>
        </p:grpSpPr>
        <p:sp>
          <p:nvSpPr>
            <p:cNvPr id="11292" name="Line 96"/>
            <p:cNvSpPr>
              <a:spLocks noChangeShapeType="1"/>
            </p:cNvSpPr>
            <p:nvPr/>
          </p:nvSpPr>
          <p:spPr bwMode="auto">
            <a:xfrm>
              <a:off x="3787" y="618"/>
              <a:ext cx="1316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3" name="Line 97"/>
            <p:cNvSpPr>
              <a:spLocks noChangeShapeType="1"/>
            </p:cNvSpPr>
            <p:nvPr/>
          </p:nvSpPr>
          <p:spPr bwMode="auto">
            <a:xfrm flipV="1">
              <a:off x="3969" y="527"/>
              <a:ext cx="1406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4066" name="Oval 98"/>
          <p:cNvSpPr>
            <a:spLocks noChangeArrowheads="1"/>
          </p:cNvSpPr>
          <p:nvPr/>
        </p:nvSpPr>
        <p:spPr bwMode="auto">
          <a:xfrm>
            <a:off x="3059113" y="2565400"/>
            <a:ext cx="431800" cy="360363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" name="Group 104"/>
          <p:cNvGrpSpPr>
            <a:grpSpLocks/>
          </p:cNvGrpSpPr>
          <p:nvPr/>
        </p:nvGrpSpPr>
        <p:grpSpPr bwMode="auto">
          <a:xfrm>
            <a:off x="1619250" y="3357563"/>
            <a:ext cx="3962400" cy="1789112"/>
            <a:chOff x="1020" y="2115"/>
            <a:chExt cx="2496" cy="1127"/>
          </a:xfrm>
        </p:grpSpPr>
        <p:sp>
          <p:nvSpPr>
            <p:cNvPr id="11290" name="Arc 102"/>
            <p:cNvSpPr>
              <a:spLocks/>
            </p:cNvSpPr>
            <p:nvPr/>
          </p:nvSpPr>
          <p:spPr bwMode="auto">
            <a:xfrm rot="1403113" flipH="1">
              <a:off x="1474" y="2115"/>
              <a:ext cx="2042" cy="1127"/>
            </a:xfrm>
            <a:custGeom>
              <a:avLst/>
              <a:gdLst>
                <a:gd name="T0" fmla="*/ 1711 w 21600"/>
                <a:gd name="T1" fmla="*/ 0 h 12192"/>
                <a:gd name="T2" fmla="*/ 2042 w 21600"/>
                <a:gd name="T3" fmla="*/ 1127 h 12192"/>
                <a:gd name="T4" fmla="*/ 0 w 21600"/>
                <a:gd name="T5" fmla="*/ 1089 h 12192"/>
                <a:gd name="T6" fmla="*/ 0 60000 65536"/>
                <a:gd name="T7" fmla="*/ 0 60000 65536"/>
                <a:gd name="T8" fmla="*/ 0 60000 65536"/>
                <a:gd name="T9" fmla="*/ 0 w 21600"/>
                <a:gd name="T10" fmla="*/ 0 h 12192"/>
                <a:gd name="T11" fmla="*/ 21600 w 21600"/>
                <a:gd name="T12" fmla="*/ 12192 h 12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2192" fill="none" extrusionOk="0">
                  <a:moveTo>
                    <a:pt x="18101" y="-1"/>
                  </a:moveTo>
                  <a:cubicBezTo>
                    <a:pt x="20384" y="3506"/>
                    <a:pt x="21600" y="7601"/>
                    <a:pt x="21600" y="11786"/>
                  </a:cubicBezTo>
                  <a:cubicBezTo>
                    <a:pt x="21600" y="11921"/>
                    <a:pt x="21598" y="12056"/>
                    <a:pt x="21596" y="12192"/>
                  </a:cubicBezTo>
                </a:path>
                <a:path w="21600" h="12192" stroke="0" extrusionOk="0">
                  <a:moveTo>
                    <a:pt x="18101" y="-1"/>
                  </a:moveTo>
                  <a:cubicBezTo>
                    <a:pt x="20384" y="3506"/>
                    <a:pt x="21600" y="7601"/>
                    <a:pt x="21600" y="11786"/>
                  </a:cubicBezTo>
                  <a:cubicBezTo>
                    <a:pt x="21600" y="11921"/>
                    <a:pt x="21598" y="12056"/>
                    <a:pt x="21596" y="12192"/>
                  </a:cubicBezTo>
                  <a:lnTo>
                    <a:pt x="0" y="11786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 type="stealth" w="lg" len="lg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1" name="Oval 103"/>
            <p:cNvSpPr>
              <a:spLocks noChangeArrowheads="1"/>
            </p:cNvSpPr>
            <p:nvPr/>
          </p:nvSpPr>
          <p:spPr bwMode="auto">
            <a:xfrm>
              <a:off x="1020" y="2704"/>
              <a:ext cx="318" cy="3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073" name="Text Box 105"/>
          <p:cNvSpPr txBox="1">
            <a:spLocks noChangeArrowheads="1"/>
          </p:cNvSpPr>
          <p:nvPr/>
        </p:nvSpPr>
        <p:spPr bwMode="auto">
          <a:xfrm>
            <a:off x="3059113" y="115888"/>
            <a:ext cx="24018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Monotype Corsiva" pitchFamily="66" charset="0"/>
              </a:rPr>
              <a:t>Ошибка!</a:t>
            </a:r>
          </a:p>
        </p:txBody>
      </p:sp>
      <p:grpSp>
        <p:nvGrpSpPr>
          <p:cNvPr id="8" name="Group 106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11282" name="Freeform 107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3" name="Freeform 108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4" name="Freeform 109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5" name="Freeform 110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6" name="Freeform 111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7" name="Freeform 112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8" name="Freeform 113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9" name="Freeform 114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4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0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66" grpId="0" animBg="1"/>
      <p:bldP spid="840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Freeform 2"/>
          <p:cNvSpPr>
            <a:spLocks/>
          </p:cNvSpPr>
          <p:nvPr/>
        </p:nvSpPr>
        <p:spPr bwMode="auto">
          <a:xfrm>
            <a:off x="2451100" y="2832100"/>
            <a:ext cx="3560763" cy="1820863"/>
          </a:xfrm>
          <a:custGeom>
            <a:avLst/>
            <a:gdLst>
              <a:gd name="T0" fmla="*/ 1109 w 2243"/>
              <a:gd name="T1" fmla="*/ 1147 h 1147"/>
              <a:gd name="T2" fmla="*/ 0 w 2243"/>
              <a:gd name="T3" fmla="*/ 320 h 1147"/>
              <a:gd name="T4" fmla="*/ 232 w 2243"/>
              <a:gd name="T5" fmla="*/ 56 h 1147"/>
              <a:gd name="T6" fmla="*/ 456 w 2243"/>
              <a:gd name="T7" fmla="*/ 0 h 1147"/>
              <a:gd name="T8" fmla="*/ 1154 w 2243"/>
              <a:gd name="T9" fmla="*/ 13 h 1147"/>
              <a:gd name="T10" fmla="*/ 1517 w 2243"/>
              <a:gd name="T11" fmla="*/ 149 h 1147"/>
              <a:gd name="T12" fmla="*/ 1699 w 2243"/>
              <a:gd name="T13" fmla="*/ 240 h 1147"/>
              <a:gd name="T14" fmla="*/ 1926 w 2243"/>
              <a:gd name="T15" fmla="*/ 376 h 1147"/>
              <a:gd name="T16" fmla="*/ 2107 w 2243"/>
              <a:gd name="T17" fmla="*/ 648 h 1147"/>
              <a:gd name="T18" fmla="*/ 2198 w 2243"/>
              <a:gd name="T19" fmla="*/ 966 h 1147"/>
              <a:gd name="T20" fmla="*/ 2243 w 2243"/>
              <a:gd name="T21" fmla="*/ 1147 h 1147"/>
              <a:gd name="T22" fmla="*/ 1109 w 2243"/>
              <a:gd name="T23" fmla="*/ 1147 h 11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243"/>
              <a:gd name="T37" fmla="*/ 0 h 1147"/>
              <a:gd name="T38" fmla="*/ 2243 w 2243"/>
              <a:gd name="T39" fmla="*/ 1147 h 11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243" h="1147">
                <a:moveTo>
                  <a:pt x="1109" y="1147"/>
                </a:moveTo>
                <a:lnTo>
                  <a:pt x="0" y="320"/>
                </a:lnTo>
                <a:lnTo>
                  <a:pt x="232" y="56"/>
                </a:lnTo>
                <a:lnTo>
                  <a:pt x="456" y="0"/>
                </a:lnTo>
                <a:lnTo>
                  <a:pt x="1154" y="13"/>
                </a:lnTo>
                <a:lnTo>
                  <a:pt x="1517" y="149"/>
                </a:lnTo>
                <a:lnTo>
                  <a:pt x="1699" y="240"/>
                </a:lnTo>
                <a:lnTo>
                  <a:pt x="1926" y="376"/>
                </a:lnTo>
                <a:lnTo>
                  <a:pt x="2107" y="648"/>
                </a:lnTo>
                <a:lnTo>
                  <a:pt x="2198" y="966"/>
                </a:lnTo>
                <a:lnTo>
                  <a:pt x="2243" y="1147"/>
                </a:lnTo>
                <a:lnTo>
                  <a:pt x="1109" y="1147"/>
                </a:lnTo>
                <a:close/>
              </a:path>
            </a:pathLst>
          </a:cu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82563" y="1773238"/>
            <a:ext cx="5973762" cy="2960687"/>
            <a:chOff x="514" y="754"/>
            <a:chExt cx="3763" cy="1865"/>
          </a:xfrm>
        </p:grpSpPr>
        <p:sp>
          <p:nvSpPr>
            <p:cNvPr id="12312" name="Freeform 4"/>
            <p:cNvSpPr>
              <a:spLocks/>
            </p:cNvSpPr>
            <p:nvPr/>
          </p:nvSpPr>
          <p:spPr bwMode="auto">
            <a:xfrm>
              <a:off x="612" y="2548"/>
              <a:ext cx="3662" cy="3"/>
            </a:xfrm>
            <a:custGeom>
              <a:avLst/>
              <a:gdLst>
                <a:gd name="T0" fmla="*/ 4554 w 4554"/>
                <a:gd name="T1" fmla="*/ 0 h 3"/>
                <a:gd name="T2" fmla="*/ 0 w 4554"/>
                <a:gd name="T3" fmla="*/ 3 h 3"/>
                <a:gd name="T4" fmla="*/ 0 60000 65536"/>
                <a:gd name="T5" fmla="*/ 0 60000 65536"/>
                <a:gd name="T6" fmla="*/ 0 w 4554"/>
                <a:gd name="T7" fmla="*/ 0 h 3"/>
                <a:gd name="T8" fmla="*/ 4554 w 455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54" h="3">
                  <a:moveTo>
                    <a:pt x="4554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3" name="Oval 5"/>
            <p:cNvSpPr>
              <a:spLocks noChangeArrowheads="1"/>
            </p:cNvSpPr>
            <p:nvPr/>
          </p:nvSpPr>
          <p:spPr bwMode="auto">
            <a:xfrm>
              <a:off x="2436" y="2478"/>
              <a:ext cx="36" cy="1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4" name="Text Box 6"/>
            <p:cNvSpPr txBox="1">
              <a:spLocks noChangeArrowheads="1"/>
            </p:cNvSpPr>
            <p:nvPr/>
          </p:nvSpPr>
          <p:spPr bwMode="auto">
            <a:xfrm>
              <a:off x="4013" y="210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2315" name="Text Box 7"/>
            <p:cNvSpPr txBox="1">
              <a:spLocks noChangeArrowheads="1"/>
            </p:cNvSpPr>
            <p:nvPr/>
          </p:nvSpPr>
          <p:spPr bwMode="auto">
            <a:xfrm>
              <a:off x="3872" y="1855"/>
              <a:ext cx="3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2316" name="Text Box 8"/>
            <p:cNvSpPr txBox="1">
              <a:spLocks noChangeArrowheads="1"/>
            </p:cNvSpPr>
            <p:nvPr/>
          </p:nvSpPr>
          <p:spPr bwMode="auto">
            <a:xfrm>
              <a:off x="3485" y="120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2317" name="Text Box 9"/>
            <p:cNvSpPr txBox="1">
              <a:spLocks noChangeArrowheads="1"/>
            </p:cNvSpPr>
            <p:nvPr/>
          </p:nvSpPr>
          <p:spPr bwMode="auto">
            <a:xfrm>
              <a:off x="3245" y="103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2318" name="Text Box 10"/>
            <p:cNvSpPr txBox="1">
              <a:spLocks noChangeArrowheads="1"/>
            </p:cNvSpPr>
            <p:nvPr/>
          </p:nvSpPr>
          <p:spPr bwMode="auto">
            <a:xfrm>
              <a:off x="2970" y="8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2319" name="Text Box 11"/>
            <p:cNvSpPr txBox="1">
              <a:spLocks noChangeArrowheads="1"/>
            </p:cNvSpPr>
            <p:nvPr/>
          </p:nvSpPr>
          <p:spPr bwMode="auto">
            <a:xfrm>
              <a:off x="2629" y="769"/>
              <a:ext cx="3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2320" name="Text Box 12"/>
            <p:cNvSpPr txBox="1">
              <a:spLocks noChangeArrowheads="1"/>
            </p:cNvSpPr>
            <p:nvPr/>
          </p:nvSpPr>
          <p:spPr bwMode="auto">
            <a:xfrm>
              <a:off x="2347" y="967"/>
              <a:ext cx="2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600" b="1">
                  <a:solidFill>
                    <a:srgbClr val="FF0000"/>
                  </a:solidFill>
                  <a:latin typeface="Batang" pitchFamily="18" charset="-127"/>
                </a:rPr>
                <a:t>90</a:t>
              </a:r>
            </a:p>
          </p:txBody>
        </p:sp>
        <p:sp>
          <p:nvSpPr>
            <p:cNvPr id="12321" name="Text Box 13"/>
            <p:cNvSpPr txBox="1">
              <a:spLocks noChangeArrowheads="1"/>
            </p:cNvSpPr>
            <p:nvPr/>
          </p:nvSpPr>
          <p:spPr bwMode="auto">
            <a:xfrm>
              <a:off x="2038" y="769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2322" name="Text Box 14"/>
            <p:cNvSpPr txBox="1">
              <a:spLocks noChangeArrowheads="1"/>
            </p:cNvSpPr>
            <p:nvPr/>
          </p:nvSpPr>
          <p:spPr bwMode="auto">
            <a:xfrm>
              <a:off x="1723" y="845"/>
              <a:ext cx="28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2323" name="Text Box 15"/>
            <p:cNvSpPr txBox="1">
              <a:spLocks noChangeArrowheads="1"/>
            </p:cNvSpPr>
            <p:nvPr/>
          </p:nvSpPr>
          <p:spPr bwMode="auto">
            <a:xfrm>
              <a:off x="1493" y="956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2324" name="Text Box 16"/>
            <p:cNvSpPr txBox="1">
              <a:spLocks noChangeArrowheads="1"/>
            </p:cNvSpPr>
            <p:nvPr/>
          </p:nvSpPr>
          <p:spPr bwMode="auto">
            <a:xfrm>
              <a:off x="1247" y="115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2325" name="Text Box 17"/>
            <p:cNvSpPr txBox="1">
              <a:spLocks noChangeArrowheads="1"/>
            </p:cNvSpPr>
            <p:nvPr/>
          </p:nvSpPr>
          <p:spPr bwMode="auto">
            <a:xfrm>
              <a:off x="1045" y="1307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2326" name="Text Box 18"/>
            <p:cNvSpPr txBox="1">
              <a:spLocks noChangeArrowheads="1"/>
            </p:cNvSpPr>
            <p:nvPr/>
          </p:nvSpPr>
          <p:spPr bwMode="auto">
            <a:xfrm>
              <a:off x="881" y="1543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2327" name="Text Box 19"/>
            <p:cNvSpPr txBox="1">
              <a:spLocks noChangeArrowheads="1"/>
            </p:cNvSpPr>
            <p:nvPr/>
          </p:nvSpPr>
          <p:spPr bwMode="auto">
            <a:xfrm>
              <a:off x="735" y="1818"/>
              <a:ext cx="28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2328" name="Text Box 20"/>
            <p:cNvSpPr txBox="1">
              <a:spLocks noChangeArrowheads="1"/>
            </p:cNvSpPr>
            <p:nvPr/>
          </p:nvSpPr>
          <p:spPr bwMode="auto">
            <a:xfrm>
              <a:off x="612" y="2082"/>
              <a:ext cx="4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2329" name="Text Box 21"/>
            <p:cNvSpPr txBox="1">
              <a:spLocks noChangeArrowheads="1"/>
            </p:cNvSpPr>
            <p:nvPr/>
          </p:nvSpPr>
          <p:spPr bwMode="auto">
            <a:xfrm>
              <a:off x="514" y="2374"/>
              <a:ext cx="3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   180</a:t>
              </a:r>
            </a:p>
          </p:txBody>
        </p:sp>
        <p:sp>
          <p:nvSpPr>
            <p:cNvPr id="12330" name="Text Box 22"/>
            <p:cNvSpPr txBox="1">
              <a:spLocks noChangeArrowheads="1"/>
            </p:cNvSpPr>
            <p:nvPr/>
          </p:nvSpPr>
          <p:spPr bwMode="auto">
            <a:xfrm>
              <a:off x="3685" y="2365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180</a:t>
              </a:r>
            </a:p>
          </p:txBody>
        </p:sp>
        <p:sp>
          <p:nvSpPr>
            <p:cNvPr id="12331" name="Text Box 23"/>
            <p:cNvSpPr txBox="1">
              <a:spLocks noChangeArrowheads="1"/>
            </p:cNvSpPr>
            <p:nvPr/>
          </p:nvSpPr>
          <p:spPr bwMode="auto">
            <a:xfrm>
              <a:off x="3639" y="216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170</a:t>
              </a:r>
            </a:p>
          </p:txBody>
        </p:sp>
        <p:sp>
          <p:nvSpPr>
            <p:cNvPr id="12332" name="Text Box 24"/>
            <p:cNvSpPr txBox="1">
              <a:spLocks noChangeArrowheads="1"/>
            </p:cNvSpPr>
            <p:nvPr/>
          </p:nvSpPr>
          <p:spPr bwMode="auto">
            <a:xfrm>
              <a:off x="3560" y="1968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160</a:t>
              </a:r>
            </a:p>
          </p:txBody>
        </p:sp>
        <p:sp>
          <p:nvSpPr>
            <p:cNvPr id="12333" name="Text Box 25"/>
            <p:cNvSpPr txBox="1">
              <a:spLocks noChangeArrowheads="1"/>
            </p:cNvSpPr>
            <p:nvPr/>
          </p:nvSpPr>
          <p:spPr bwMode="auto">
            <a:xfrm>
              <a:off x="3470" y="183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150</a:t>
              </a:r>
            </a:p>
          </p:txBody>
        </p:sp>
        <p:sp>
          <p:nvSpPr>
            <p:cNvPr id="12334" name="Text Box 26"/>
            <p:cNvSpPr txBox="1">
              <a:spLocks noChangeArrowheads="1"/>
            </p:cNvSpPr>
            <p:nvPr/>
          </p:nvSpPr>
          <p:spPr bwMode="auto">
            <a:xfrm>
              <a:off x="3367" y="1661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140</a:t>
              </a:r>
            </a:p>
          </p:txBody>
        </p:sp>
        <p:sp>
          <p:nvSpPr>
            <p:cNvPr id="12335" name="Text Box 27"/>
            <p:cNvSpPr txBox="1">
              <a:spLocks noChangeArrowheads="1"/>
            </p:cNvSpPr>
            <p:nvPr/>
          </p:nvSpPr>
          <p:spPr bwMode="auto">
            <a:xfrm>
              <a:off x="3198" y="148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130</a:t>
              </a:r>
            </a:p>
          </p:txBody>
        </p:sp>
        <p:sp>
          <p:nvSpPr>
            <p:cNvPr id="12336" name="Text Box 28"/>
            <p:cNvSpPr txBox="1">
              <a:spLocks noChangeArrowheads="1"/>
            </p:cNvSpPr>
            <p:nvPr/>
          </p:nvSpPr>
          <p:spPr bwMode="auto">
            <a:xfrm>
              <a:off x="3016" y="1344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120</a:t>
              </a:r>
            </a:p>
          </p:txBody>
        </p:sp>
        <p:sp>
          <p:nvSpPr>
            <p:cNvPr id="12337" name="Text Box 29"/>
            <p:cNvSpPr txBox="1">
              <a:spLocks noChangeArrowheads="1"/>
            </p:cNvSpPr>
            <p:nvPr/>
          </p:nvSpPr>
          <p:spPr bwMode="auto">
            <a:xfrm>
              <a:off x="2777" y="124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110</a:t>
              </a:r>
            </a:p>
          </p:txBody>
        </p:sp>
        <p:sp>
          <p:nvSpPr>
            <p:cNvPr id="12338" name="Text Box 30"/>
            <p:cNvSpPr txBox="1">
              <a:spLocks noChangeArrowheads="1"/>
            </p:cNvSpPr>
            <p:nvPr/>
          </p:nvSpPr>
          <p:spPr bwMode="auto">
            <a:xfrm>
              <a:off x="2551" y="116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100</a:t>
              </a:r>
            </a:p>
          </p:txBody>
        </p:sp>
        <p:sp>
          <p:nvSpPr>
            <p:cNvPr id="12339" name="Text Box 31"/>
            <p:cNvSpPr txBox="1">
              <a:spLocks noChangeArrowheads="1"/>
            </p:cNvSpPr>
            <p:nvPr/>
          </p:nvSpPr>
          <p:spPr bwMode="auto">
            <a:xfrm>
              <a:off x="2153" y="119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12340" name="Text Box 32"/>
            <p:cNvSpPr txBox="1">
              <a:spLocks noChangeArrowheads="1"/>
            </p:cNvSpPr>
            <p:nvPr/>
          </p:nvSpPr>
          <p:spPr bwMode="auto">
            <a:xfrm>
              <a:off x="1030" y="2387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2341" name="Text Box 33"/>
            <p:cNvSpPr txBox="1">
              <a:spLocks noChangeArrowheads="1"/>
            </p:cNvSpPr>
            <p:nvPr/>
          </p:nvSpPr>
          <p:spPr bwMode="auto">
            <a:xfrm>
              <a:off x="1019" y="219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2342" name="Text Box 34"/>
            <p:cNvSpPr txBox="1">
              <a:spLocks noChangeArrowheads="1"/>
            </p:cNvSpPr>
            <p:nvPr/>
          </p:nvSpPr>
          <p:spPr bwMode="auto">
            <a:xfrm>
              <a:off x="1111" y="19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2343" name="Text Box 35"/>
            <p:cNvSpPr txBox="1">
              <a:spLocks noChangeArrowheads="1"/>
            </p:cNvSpPr>
            <p:nvPr/>
          </p:nvSpPr>
          <p:spPr bwMode="auto">
            <a:xfrm>
              <a:off x="1202" y="1797"/>
              <a:ext cx="2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2344" name="Text Box 36"/>
            <p:cNvSpPr txBox="1">
              <a:spLocks noChangeArrowheads="1"/>
            </p:cNvSpPr>
            <p:nvPr/>
          </p:nvSpPr>
          <p:spPr bwMode="auto">
            <a:xfrm>
              <a:off x="1382" y="161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2345" name="Text Box 37"/>
            <p:cNvSpPr txBox="1">
              <a:spLocks noChangeArrowheads="1"/>
            </p:cNvSpPr>
            <p:nvPr/>
          </p:nvSpPr>
          <p:spPr bwMode="auto">
            <a:xfrm>
              <a:off x="1518" y="148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50</a:t>
              </a:r>
            </a:p>
          </p:txBody>
        </p:sp>
        <p:sp>
          <p:nvSpPr>
            <p:cNvPr id="12346" name="Text Box 38"/>
            <p:cNvSpPr txBox="1">
              <a:spLocks noChangeArrowheads="1"/>
            </p:cNvSpPr>
            <p:nvPr/>
          </p:nvSpPr>
          <p:spPr bwMode="auto">
            <a:xfrm>
              <a:off x="1699" y="1344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12347" name="Text Box 39"/>
            <p:cNvSpPr txBox="1">
              <a:spLocks noChangeArrowheads="1"/>
            </p:cNvSpPr>
            <p:nvPr/>
          </p:nvSpPr>
          <p:spPr bwMode="auto">
            <a:xfrm>
              <a:off x="1926" y="126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70</a:t>
              </a:r>
            </a:p>
          </p:txBody>
        </p:sp>
        <p:sp>
          <p:nvSpPr>
            <p:cNvPr id="12348" name="Text Box 40"/>
            <p:cNvSpPr txBox="1">
              <a:spLocks noChangeArrowheads="1"/>
            </p:cNvSpPr>
            <p:nvPr/>
          </p:nvSpPr>
          <p:spPr bwMode="auto">
            <a:xfrm>
              <a:off x="4069" y="2358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2349" name="Text Box 41"/>
            <p:cNvSpPr txBox="1">
              <a:spLocks noChangeArrowheads="1"/>
            </p:cNvSpPr>
            <p:nvPr/>
          </p:nvSpPr>
          <p:spPr bwMode="auto">
            <a:xfrm>
              <a:off x="3659" y="141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12350" name="Text Box 42"/>
            <p:cNvSpPr txBox="1">
              <a:spLocks noChangeArrowheads="1"/>
            </p:cNvSpPr>
            <p:nvPr/>
          </p:nvSpPr>
          <p:spPr bwMode="auto">
            <a:xfrm>
              <a:off x="3810" y="163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</a:rPr>
                <a:t>30</a:t>
              </a:r>
            </a:p>
          </p:txBody>
        </p:sp>
        <p:sp>
          <p:nvSpPr>
            <p:cNvPr id="12351" name="Freeform 43"/>
            <p:cNvSpPr>
              <a:spLocks/>
            </p:cNvSpPr>
            <p:nvPr/>
          </p:nvSpPr>
          <p:spPr bwMode="auto">
            <a:xfrm>
              <a:off x="622" y="754"/>
              <a:ext cx="3637" cy="1801"/>
            </a:xfrm>
            <a:custGeom>
              <a:avLst/>
              <a:gdLst>
                <a:gd name="T0" fmla="*/ 0 w 4524"/>
                <a:gd name="T1" fmla="*/ 2313 h 2319"/>
                <a:gd name="T2" fmla="*/ 79 w 4524"/>
                <a:gd name="T3" fmla="*/ 1811 h 2319"/>
                <a:gd name="T4" fmla="*/ 192 w 4524"/>
                <a:gd name="T5" fmla="*/ 1431 h 2319"/>
                <a:gd name="T6" fmla="*/ 354 w 4524"/>
                <a:gd name="T7" fmla="*/ 1113 h 2319"/>
                <a:gd name="T8" fmla="*/ 606 w 4524"/>
                <a:gd name="T9" fmla="*/ 765 h 2319"/>
                <a:gd name="T10" fmla="*/ 895 w 4524"/>
                <a:gd name="T11" fmla="*/ 496 h 2319"/>
                <a:gd name="T12" fmla="*/ 1218 w 4524"/>
                <a:gd name="T13" fmla="*/ 273 h 2319"/>
                <a:gd name="T14" fmla="*/ 1530 w 4524"/>
                <a:gd name="T15" fmla="*/ 133 h 2319"/>
                <a:gd name="T16" fmla="*/ 1944 w 4524"/>
                <a:gd name="T17" fmla="*/ 27 h 2319"/>
                <a:gd name="T18" fmla="*/ 2310 w 4524"/>
                <a:gd name="T19" fmla="*/ 3 h 2319"/>
                <a:gd name="T20" fmla="*/ 2718 w 4524"/>
                <a:gd name="T21" fmla="*/ 45 h 2319"/>
                <a:gd name="T22" fmla="*/ 3126 w 4524"/>
                <a:gd name="T23" fmla="*/ 177 h 2319"/>
                <a:gd name="T24" fmla="*/ 3526 w 4524"/>
                <a:gd name="T25" fmla="*/ 405 h 2319"/>
                <a:gd name="T26" fmla="*/ 3798 w 4524"/>
                <a:gd name="T27" fmla="*/ 632 h 2319"/>
                <a:gd name="T28" fmla="*/ 4086 w 4524"/>
                <a:gd name="T29" fmla="*/ 957 h 2319"/>
                <a:gd name="T30" fmla="*/ 4272 w 4524"/>
                <a:gd name="T31" fmla="*/ 1269 h 2319"/>
                <a:gd name="T32" fmla="*/ 4388 w 4524"/>
                <a:gd name="T33" fmla="*/ 1539 h 2319"/>
                <a:gd name="T34" fmla="*/ 4479 w 4524"/>
                <a:gd name="T35" fmla="*/ 1902 h 2319"/>
                <a:gd name="T36" fmla="*/ 4524 w 4524"/>
                <a:gd name="T37" fmla="*/ 2319 h 23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24"/>
                <a:gd name="T58" fmla="*/ 0 h 2319"/>
                <a:gd name="T59" fmla="*/ 4524 w 4524"/>
                <a:gd name="T60" fmla="*/ 2319 h 23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24" h="2319">
                  <a:moveTo>
                    <a:pt x="0" y="2313"/>
                  </a:moveTo>
                  <a:cubicBezTo>
                    <a:pt x="13" y="2230"/>
                    <a:pt x="47" y="1958"/>
                    <a:pt x="79" y="1811"/>
                  </a:cubicBezTo>
                  <a:cubicBezTo>
                    <a:pt x="111" y="1664"/>
                    <a:pt x="146" y="1547"/>
                    <a:pt x="192" y="1431"/>
                  </a:cubicBezTo>
                  <a:cubicBezTo>
                    <a:pt x="238" y="1315"/>
                    <a:pt x="285" y="1224"/>
                    <a:pt x="354" y="1113"/>
                  </a:cubicBezTo>
                  <a:cubicBezTo>
                    <a:pt x="423" y="1002"/>
                    <a:pt x="516" y="868"/>
                    <a:pt x="606" y="765"/>
                  </a:cubicBezTo>
                  <a:cubicBezTo>
                    <a:pt x="696" y="662"/>
                    <a:pt x="793" y="578"/>
                    <a:pt x="895" y="496"/>
                  </a:cubicBezTo>
                  <a:cubicBezTo>
                    <a:pt x="997" y="414"/>
                    <a:pt x="1112" y="333"/>
                    <a:pt x="1218" y="273"/>
                  </a:cubicBezTo>
                  <a:cubicBezTo>
                    <a:pt x="1324" y="213"/>
                    <a:pt x="1409" y="174"/>
                    <a:pt x="1530" y="133"/>
                  </a:cubicBezTo>
                  <a:cubicBezTo>
                    <a:pt x="1651" y="92"/>
                    <a:pt x="1814" y="49"/>
                    <a:pt x="1944" y="27"/>
                  </a:cubicBezTo>
                  <a:cubicBezTo>
                    <a:pt x="2074" y="5"/>
                    <a:pt x="2181" y="0"/>
                    <a:pt x="2310" y="3"/>
                  </a:cubicBezTo>
                  <a:cubicBezTo>
                    <a:pt x="2439" y="6"/>
                    <a:pt x="2582" y="16"/>
                    <a:pt x="2718" y="45"/>
                  </a:cubicBezTo>
                  <a:cubicBezTo>
                    <a:pt x="2854" y="74"/>
                    <a:pt x="2991" y="117"/>
                    <a:pt x="3126" y="177"/>
                  </a:cubicBezTo>
                  <a:cubicBezTo>
                    <a:pt x="3261" y="237"/>
                    <a:pt x="3414" y="329"/>
                    <a:pt x="3526" y="405"/>
                  </a:cubicBezTo>
                  <a:cubicBezTo>
                    <a:pt x="3638" y="481"/>
                    <a:pt x="3705" y="540"/>
                    <a:pt x="3798" y="632"/>
                  </a:cubicBezTo>
                  <a:cubicBezTo>
                    <a:pt x="3891" y="724"/>
                    <a:pt x="4007" y="851"/>
                    <a:pt x="4086" y="957"/>
                  </a:cubicBezTo>
                  <a:cubicBezTo>
                    <a:pt x="4165" y="1063"/>
                    <a:pt x="4222" y="1172"/>
                    <a:pt x="4272" y="1269"/>
                  </a:cubicBezTo>
                  <a:cubicBezTo>
                    <a:pt x="4322" y="1366"/>
                    <a:pt x="4353" y="1433"/>
                    <a:pt x="4388" y="1539"/>
                  </a:cubicBezTo>
                  <a:cubicBezTo>
                    <a:pt x="4423" y="1645"/>
                    <a:pt x="4456" y="1772"/>
                    <a:pt x="4479" y="1902"/>
                  </a:cubicBezTo>
                  <a:cubicBezTo>
                    <a:pt x="4502" y="2032"/>
                    <a:pt x="4515" y="2232"/>
                    <a:pt x="4524" y="2319"/>
                  </a:cubicBez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52" name="Freeform 44"/>
            <p:cNvSpPr>
              <a:spLocks/>
            </p:cNvSpPr>
            <p:nvPr/>
          </p:nvSpPr>
          <p:spPr bwMode="auto">
            <a:xfrm>
              <a:off x="1172" y="1344"/>
              <a:ext cx="2561" cy="1225"/>
            </a:xfrm>
            <a:custGeom>
              <a:avLst/>
              <a:gdLst>
                <a:gd name="T0" fmla="*/ 0 w 3186"/>
                <a:gd name="T1" fmla="*/ 1577 h 1577"/>
                <a:gd name="T2" fmla="*/ 138 w 3186"/>
                <a:gd name="T3" fmla="*/ 1073 h 1577"/>
                <a:gd name="T4" fmla="*/ 366 w 3186"/>
                <a:gd name="T5" fmla="*/ 677 h 1577"/>
                <a:gd name="T6" fmla="*/ 630 w 3186"/>
                <a:gd name="T7" fmla="*/ 383 h 1577"/>
                <a:gd name="T8" fmla="*/ 912 w 3186"/>
                <a:gd name="T9" fmla="*/ 173 h 1577"/>
                <a:gd name="T10" fmla="*/ 1308 w 3186"/>
                <a:gd name="T11" fmla="*/ 29 h 1577"/>
                <a:gd name="T12" fmla="*/ 1638 w 3186"/>
                <a:gd name="T13" fmla="*/ 5 h 1577"/>
                <a:gd name="T14" fmla="*/ 2010 w 3186"/>
                <a:gd name="T15" fmla="*/ 59 h 1577"/>
                <a:gd name="T16" fmla="*/ 2388 w 3186"/>
                <a:gd name="T17" fmla="*/ 234 h 1577"/>
                <a:gd name="T18" fmla="*/ 2718 w 3186"/>
                <a:gd name="T19" fmla="*/ 515 h 1577"/>
                <a:gd name="T20" fmla="*/ 2958 w 3186"/>
                <a:gd name="T21" fmla="*/ 857 h 1577"/>
                <a:gd name="T22" fmla="*/ 3114 w 3186"/>
                <a:gd name="T23" fmla="*/ 1205 h 1577"/>
                <a:gd name="T24" fmla="*/ 3186 w 3186"/>
                <a:gd name="T25" fmla="*/ 1535 h 15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86"/>
                <a:gd name="T40" fmla="*/ 0 h 1577"/>
                <a:gd name="T41" fmla="*/ 3186 w 3186"/>
                <a:gd name="T42" fmla="*/ 1577 h 15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86" h="1577">
                  <a:moveTo>
                    <a:pt x="0" y="1577"/>
                  </a:moveTo>
                  <a:cubicBezTo>
                    <a:pt x="23" y="1494"/>
                    <a:pt x="77" y="1223"/>
                    <a:pt x="138" y="1073"/>
                  </a:cubicBezTo>
                  <a:cubicBezTo>
                    <a:pt x="199" y="923"/>
                    <a:pt x="284" y="792"/>
                    <a:pt x="366" y="677"/>
                  </a:cubicBezTo>
                  <a:cubicBezTo>
                    <a:pt x="448" y="562"/>
                    <a:pt x="539" y="467"/>
                    <a:pt x="630" y="383"/>
                  </a:cubicBezTo>
                  <a:cubicBezTo>
                    <a:pt x="721" y="299"/>
                    <a:pt x="799" y="232"/>
                    <a:pt x="912" y="173"/>
                  </a:cubicBezTo>
                  <a:cubicBezTo>
                    <a:pt x="1025" y="114"/>
                    <a:pt x="1187" y="57"/>
                    <a:pt x="1308" y="29"/>
                  </a:cubicBezTo>
                  <a:cubicBezTo>
                    <a:pt x="1429" y="1"/>
                    <a:pt x="1521" y="0"/>
                    <a:pt x="1638" y="5"/>
                  </a:cubicBezTo>
                  <a:cubicBezTo>
                    <a:pt x="1755" y="10"/>
                    <a:pt x="1885" y="21"/>
                    <a:pt x="2010" y="59"/>
                  </a:cubicBezTo>
                  <a:cubicBezTo>
                    <a:pt x="2135" y="97"/>
                    <a:pt x="2270" y="158"/>
                    <a:pt x="2388" y="234"/>
                  </a:cubicBezTo>
                  <a:cubicBezTo>
                    <a:pt x="2506" y="310"/>
                    <a:pt x="2623" y="411"/>
                    <a:pt x="2718" y="515"/>
                  </a:cubicBezTo>
                  <a:cubicBezTo>
                    <a:pt x="2813" y="619"/>
                    <a:pt x="2892" y="742"/>
                    <a:pt x="2958" y="857"/>
                  </a:cubicBezTo>
                  <a:cubicBezTo>
                    <a:pt x="3024" y="972"/>
                    <a:pt x="3076" y="1092"/>
                    <a:pt x="3114" y="1205"/>
                  </a:cubicBezTo>
                  <a:cubicBezTo>
                    <a:pt x="3152" y="1318"/>
                    <a:pt x="3171" y="1466"/>
                    <a:pt x="3186" y="1535"/>
                  </a:cubicBez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53" name="Freeform 45"/>
            <p:cNvSpPr>
              <a:spLocks/>
            </p:cNvSpPr>
            <p:nvPr/>
          </p:nvSpPr>
          <p:spPr bwMode="auto">
            <a:xfrm>
              <a:off x="3713" y="2546"/>
              <a:ext cx="564" cy="2"/>
            </a:xfrm>
            <a:custGeom>
              <a:avLst/>
              <a:gdLst>
                <a:gd name="T0" fmla="*/ 702 w 702"/>
                <a:gd name="T1" fmla="*/ 0 h 3"/>
                <a:gd name="T2" fmla="*/ 0 w 702"/>
                <a:gd name="T3" fmla="*/ 3 h 3"/>
                <a:gd name="T4" fmla="*/ 0 60000 65536"/>
                <a:gd name="T5" fmla="*/ 0 60000 65536"/>
                <a:gd name="T6" fmla="*/ 0 w 702"/>
                <a:gd name="T7" fmla="*/ 0 h 3"/>
                <a:gd name="T8" fmla="*/ 702 w 7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02" h="3">
                  <a:moveTo>
                    <a:pt x="702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54" name="Freeform 46"/>
            <p:cNvSpPr>
              <a:spLocks/>
            </p:cNvSpPr>
            <p:nvPr/>
          </p:nvSpPr>
          <p:spPr bwMode="auto">
            <a:xfrm>
              <a:off x="2469" y="1240"/>
              <a:ext cx="3" cy="106"/>
            </a:xfrm>
            <a:custGeom>
              <a:avLst/>
              <a:gdLst>
                <a:gd name="T0" fmla="*/ 0 w 3"/>
                <a:gd name="T1" fmla="*/ 0 h 106"/>
                <a:gd name="T2" fmla="*/ 3 w 3"/>
                <a:gd name="T3" fmla="*/ 106 h 106"/>
                <a:gd name="T4" fmla="*/ 0 60000 65536"/>
                <a:gd name="T5" fmla="*/ 0 60000 65536"/>
                <a:gd name="T6" fmla="*/ 0 w 3"/>
                <a:gd name="T7" fmla="*/ 0 h 106"/>
                <a:gd name="T8" fmla="*/ 3 w 3"/>
                <a:gd name="T9" fmla="*/ 106 h 1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06">
                  <a:moveTo>
                    <a:pt x="0" y="0"/>
                  </a:moveTo>
                  <a:lnTo>
                    <a:pt x="3" y="10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5" name="Freeform 47"/>
            <p:cNvSpPr>
              <a:spLocks/>
            </p:cNvSpPr>
            <p:nvPr/>
          </p:nvSpPr>
          <p:spPr bwMode="auto">
            <a:xfrm>
              <a:off x="2469" y="754"/>
              <a:ext cx="2" cy="110"/>
            </a:xfrm>
            <a:custGeom>
              <a:avLst/>
              <a:gdLst>
                <a:gd name="T0" fmla="*/ 2 w 2"/>
                <a:gd name="T1" fmla="*/ 0 h 110"/>
                <a:gd name="T2" fmla="*/ 0 w 2"/>
                <a:gd name="T3" fmla="*/ 110 h 110"/>
                <a:gd name="T4" fmla="*/ 0 60000 65536"/>
                <a:gd name="T5" fmla="*/ 0 60000 65536"/>
                <a:gd name="T6" fmla="*/ 0 w 2"/>
                <a:gd name="T7" fmla="*/ 0 h 110"/>
                <a:gd name="T8" fmla="*/ 2 w 2"/>
                <a:gd name="T9" fmla="*/ 110 h 1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10">
                  <a:moveTo>
                    <a:pt x="2" y="0"/>
                  </a:moveTo>
                  <a:lnTo>
                    <a:pt x="0" y="11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6" name="Freeform 48"/>
            <p:cNvSpPr>
              <a:spLocks/>
            </p:cNvSpPr>
            <p:nvPr/>
          </p:nvSpPr>
          <p:spPr bwMode="auto">
            <a:xfrm>
              <a:off x="4105" y="2046"/>
              <a:ext cx="77" cy="24"/>
            </a:xfrm>
            <a:custGeom>
              <a:avLst/>
              <a:gdLst>
                <a:gd name="T0" fmla="*/ 0 w 77"/>
                <a:gd name="T1" fmla="*/ 24 h 24"/>
                <a:gd name="T2" fmla="*/ 77 w 77"/>
                <a:gd name="T3" fmla="*/ 0 h 24"/>
                <a:gd name="T4" fmla="*/ 0 60000 65536"/>
                <a:gd name="T5" fmla="*/ 0 60000 65536"/>
                <a:gd name="T6" fmla="*/ 0 w 77"/>
                <a:gd name="T7" fmla="*/ 0 h 24"/>
                <a:gd name="T8" fmla="*/ 77 w 7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" h="24">
                  <a:moveTo>
                    <a:pt x="0" y="24"/>
                  </a:moveTo>
                  <a:lnTo>
                    <a:pt x="7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7" name="Freeform 49"/>
            <p:cNvSpPr>
              <a:spLocks/>
            </p:cNvSpPr>
            <p:nvPr/>
          </p:nvSpPr>
          <p:spPr bwMode="auto">
            <a:xfrm>
              <a:off x="4014" y="1788"/>
              <a:ext cx="78" cy="33"/>
            </a:xfrm>
            <a:custGeom>
              <a:avLst/>
              <a:gdLst>
                <a:gd name="T0" fmla="*/ 0 w 78"/>
                <a:gd name="T1" fmla="*/ 33 h 33"/>
                <a:gd name="T2" fmla="*/ 78 w 78"/>
                <a:gd name="T3" fmla="*/ 0 h 33"/>
                <a:gd name="T4" fmla="*/ 0 60000 65536"/>
                <a:gd name="T5" fmla="*/ 0 60000 65536"/>
                <a:gd name="T6" fmla="*/ 0 w 78"/>
                <a:gd name="T7" fmla="*/ 0 h 33"/>
                <a:gd name="T8" fmla="*/ 78 w 78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33">
                  <a:moveTo>
                    <a:pt x="0" y="33"/>
                  </a:moveTo>
                  <a:lnTo>
                    <a:pt x="7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8" name="Freeform 50"/>
            <p:cNvSpPr>
              <a:spLocks/>
            </p:cNvSpPr>
            <p:nvPr/>
          </p:nvSpPr>
          <p:spPr bwMode="auto">
            <a:xfrm>
              <a:off x="3882" y="1563"/>
              <a:ext cx="63" cy="39"/>
            </a:xfrm>
            <a:custGeom>
              <a:avLst/>
              <a:gdLst>
                <a:gd name="T0" fmla="*/ 0 w 63"/>
                <a:gd name="T1" fmla="*/ 39 h 39"/>
                <a:gd name="T2" fmla="*/ 63 w 63"/>
                <a:gd name="T3" fmla="*/ 0 h 39"/>
                <a:gd name="T4" fmla="*/ 0 60000 65536"/>
                <a:gd name="T5" fmla="*/ 0 60000 65536"/>
                <a:gd name="T6" fmla="*/ 0 w 63"/>
                <a:gd name="T7" fmla="*/ 0 h 39"/>
                <a:gd name="T8" fmla="*/ 63 w 63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39">
                  <a:moveTo>
                    <a:pt x="0" y="39"/>
                  </a:moveTo>
                  <a:lnTo>
                    <a:pt x="6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9" name="Freeform 51"/>
            <p:cNvSpPr>
              <a:spLocks/>
            </p:cNvSpPr>
            <p:nvPr/>
          </p:nvSpPr>
          <p:spPr bwMode="auto">
            <a:xfrm>
              <a:off x="4144" y="2336"/>
              <a:ext cx="88" cy="16"/>
            </a:xfrm>
            <a:custGeom>
              <a:avLst/>
              <a:gdLst>
                <a:gd name="T0" fmla="*/ 0 w 88"/>
                <a:gd name="T1" fmla="*/ 16 h 16"/>
                <a:gd name="T2" fmla="*/ 88 w 88"/>
                <a:gd name="T3" fmla="*/ 0 h 16"/>
                <a:gd name="T4" fmla="*/ 0 60000 65536"/>
                <a:gd name="T5" fmla="*/ 0 60000 65536"/>
                <a:gd name="T6" fmla="*/ 0 w 88"/>
                <a:gd name="T7" fmla="*/ 0 h 16"/>
                <a:gd name="T8" fmla="*/ 88 w 8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16">
                  <a:moveTo>
                    <a:pt x="0" y="16"/>
                  </a:moveTo>
                  <a:lnTo>
                    <a:pt x="8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0" name="Freeform 52"/>
            <p:cNvSpPr>
              <a:spLocks/>
            </p:cNvSpPr>
            <p:nvPr/>
          </p:nvSpPr>
          <p:spPr bwMode="auto">
            <a:xfrm>
              <a:off x="3813" y="1446"/>
              <a:ext cx="54" cy="42"/>
            </a:xfrm>
            <a:custGeom>
              <a:avLst/>
              <a:gdLst>
                <a:gd name="T0" fmla="*/ 0 w 54"/>
                <a:gd name="T1" fmla="*/ 42 h 42"/>
                <a:gd name="T2" fmla="*/ 54 w 54"/>
                <a:gd name="T3" fmla="*/ 0 h 42"/>
                <a:gd name="T4" fmla="*/ 0 60000 65536"/>
                <a:gd name="T5" fmla="*/ 0 60000 65536"/>
                <a:gd name="T6" fmla="*/ 0 w 54"/>
                <a:gd name="T7" fmla="*/ 0 h 42"/>
                <a:gd name="T8" fmla="*/ 54 w 54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42">
                  <a:moveTo>
                    <a:pt x="0" y="42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1" name="Freeform 53"/>
            <p:cNvSpPr>
              <a:spLocks/>
            </p:cNvSpPr>
            <p:nvPr/>
          </p:nvSpPr>
          <p:spPr bwMode="auto">
            <a:xfrm>
              <a:off x="3966" y="1689"/>
              <a:ext cx="54" cy="27"/>
            </a:xfrm>
            <a:custGeom>
              <a:avLst/>
              <a:gdLst>
                <a:gd name="T0" fmla="*/ 0 w 54"/>
                <a:gd name="T1" fmla="*/ 27 h 27"/>
                <a:gd name="T2" fmla="*/ 54 w 54"/>
                <a:gd name="T3" fmla="*/ 0 h 27"/>
                <a:gd name="T4" fmla="*/ 0 60000 65536"/>
                <a:gd name="T5" fmla="*/ 0 60000 65536"/>
                <a:gd name="T6" fmla="*/ 0 w 54"/>
                <a:gd name="T7" fmla="*/ 0 h 27"/>
                <a:gd name="T8" fmla="*/ 54 w 54"/>
                <a:gd name="T9" fmla="*/ 27 h 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27">
                  <a:moveTo>
                    <a:pt x="0" y="27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2" name="Freeform 54"/>
            <p:cNvSpPr>
              <a:spLocks/>
            </p:cNvSpPr>
            <p:nvPr/>
          </p:nvSpPr>
          <p:spPr bwMode="auto">
            <a:xfrm>
              <a:off x="4077" y="1933"/>
              <a:ext cx="59" cy="17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0 h 17"/>
                <a:gd name="T4" fmla="*/ 0 60000 65536"/>
                <a:gd name="T5" fmla="*/ 0 60000 65536"/>
                <a:gd name="T6" fmla="*/ 0 w 59"/>
                <a:gd name="T7" fmla="*/ 0 h 17"/>
                <a:gd name="T8" fmla="*/ 59 w 59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17">
                  <a:moveTo>
                    <a:pt x="0" y="17"/>
                  </a:moveTo>
                  <a:lnTo>
                    <a:pt x="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3" name="Freeform 55"/>
            <p:cNvSpPr>
              <a:spLocks/>
            </p:cNvSpPr>
            <p:nvPr/>
          </p:nvSpPr>
          <p:spPr bwMode="auto">
            <a:xfrm>
              <a:off x="4155" y="2190"/>
              <a:ext cx="60" cy="12"/>
            </a:xfrm>
            <a:custGeom>
              <a:avLst/>
              <a:gdLst>
                <a:gd name="T0" fmla="*/ 0 w 60"/>
                <a:gd name="T1" fmla="*/ 12 h 12"/>
                <a:gd name="T2" fmla="*/ 60 w 60"/>
                <a:gd name="T3" fmla="*/ 0 h 12"/>
                <a:gd name="T4" fmla="*/ 0 60000 65536"/>
                <a:gd name="T5" fmla="*/ 0 60000 65536"/>
                <a:gd name="T6" fmla="*/ 0 w 60"/>
                <a:gd name="T7" fmla="*/ 0 h 12"/>
                <a:gd name="T8" fmla="*/ 60 w 60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" h="12">
                  <a:moveTo>
                    <a:pt x="0" y="12"/>
                  </a:moveTo>
                  <a:lnTo>
                    <a:pt x="6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4" name="Freeform 56"/>
            <p:cNvSpPr>
              <a:spLocks/>
            </p:cNvSpPr>
            <p:nvPr/>
          </p:nvSpPr>
          <p:spPr bwMode="auto">
            <a:xfrm>
              <a:off x="3723" y="1344"/>
              <a:ext cx="57" cy="45"/>
            </a:xfrm>
            <a:custGeom>
              <a:avLst/>
              <a:gdLst>
                <a:gd name="T0" fmla="*/ 0 w 57"/>
                <a:gd name="T1" fmla="*/ 45 h 45"/>
                <a:gd name="T2" fmla="*/ 57 w 57"/>
                <a:gd name="T3" fmla="*/ 0 h 45"/>
                <a:gd name="T4" fmla="*/ 0 60000 65536"/>
                <a:gd name="T5" fmla="*/ 0 60000 65536"/>
                <a:gd name="T6" fmla="*/ 0 w 57"/>
                <a:gd name="T7" fmla="*/ 0 h 45"/>
                <a:gd name="T8" fmla="*/ 57 w 57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45">
                  <a:moveTo>
                    <a:pt x="0" y="45"/>
                  </a:moveTo>
                  <a:lnTo>
                    <a:pt x="5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5" name="Freeform 57"/>
            <p:cNvSpPr>
              <a:spLocks/>
            </p:cNvSpPr>
            <p:nvPr/>
          </p:nvSpPr>
          <p:spPr bwMode="auto">
            <a:xfrm>
              <a:off x="3639" y="1253"/>
              <a:ext cx="30" cy="25"/>
            </a:xfrm>
            <a:custGeom>
              <a:avLst/>
              <a:gdLst>
                <a:gd name="T0" fmla="*/ 0 w 30"/>
                <a:gd name="T1" fmla="*/ 25 h 25"/>
                <a:gd name="T2" fmla="*/ 30 w 30"/>
                <a:gd name="T3" fmla="*/ 0 h 25"/>
                <a:gd name="T4" fmla="*/ 0 60000 65536"/>
                <a:gd name="T5" fmla="*/ 0 60000 65536"/>
                <a:gd name="T6" fmla="*/ 0 w 30"/>
                <a:gd name="T7" fmla="*/ 0 h 25"/>
                <a:gd name="T8" fmla="*/ 30 w 30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25">
                  <a:moveTo>
                    <a:pt x="0" y="25"/>
                  </a:moveTo>
                  <a:lnTo>
                    <a:pt x="3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6" name="Freeform 58"/>
            <p:cNvSpPr>
              <a:spLocks/>
            </p:cNvSpPr>
            <p:nvPr/>
          </p:nvSpPr>
          <p:spPr bwMode="auto">
            <a:xfrm>
              <a:off x="3516" y="1162"/>
              <a:ext cx="29" cy="41"/>
            </a:xfrm>
            <a:custGeom>
              <a:avLst/>
              <a:gdLst>
                <a:gd name="T0" fmla="*/ 0 w 29"/>
                <a:gd name="T1" fmla="*/ 41 h 41"/>
                <a:gd name="T2" fmla="*/ 29 w 29"/>
                <a:gd name="T3" fmla="*/ 0 h 41"/>
                <a:gd name="T4" fmla="*/ 0 60000 65536"/>
                <a:gd name="T5" fmla="*/ 0 60000 65536"/>
                <a:gd name="T6" fmla="*/ 0 w 29"/>
                <a:gd name="T7" fmla="*/ 0 h 41"/>
                <a:gd name="T8" fmla="*/ 29 w 29"/>
                <a:gd name="T9" fmla="*/ 41 h 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41">
                  <a:moveTo>
                    <a:pt x="0" y="41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7" name="Freeform 59"/>
            <p:cNvSpPr>
              <a:spLocks/>
            </p:cNvSpPr>
            <p:nvPr/>
          </p:nvSpPr>
          <p:spPr bwMode="auto">
            <a:xfrm>
              <a:off x="3402" y="1062"/>
              <a:ext cx="36" cy="51"/>
            </a:xfrm>
            <a:custGeom>
              <a:avLst/>
              <a:gdLst>
                <a:gd name="T0" fmla="*/ 0 w 36"/>
                <a:gd name="T1" fmla="*/ 51 h 51"/>
                <a:gd name="T2" fmla="*/ 36 w 36"/>
                <a:gd name="T3" fmla="*/ 0 h 51"/>
                <a:gd name="T4" fmla="*/ 0 60000 65536"/>
                <a:gd name="T5" fmla="*/ 0 60000 65536"/>
                <a:gd name="T6" fmla="*/ 0 w 36"/>
                <a:gd name="T7" fmla="*/ 0 h 51"/>
                <a:gd name="T8" fmla="*/ 36 w 36"/>
                <a:gd name="T9" fmla="*/ 51 h 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51">
                  <a:moveTo>
                    <a:pt x="0" y="51"/>
                  </a:moveTo>
                  <a:lnTo>
                    <a:pt x="3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8" name="Freeform 60"/>
            <p:cNvSpPr>
              <a:spLocks/>
            </p:cNvSpPr>
            <p:nvPr/>
          </p:nvSpPr>
          <p:spPr bwMode="auto">
            <a:xfrm>
              <a:off x="3258" y="984"/>
              <a:ext cx="33" cy="60"/>
            </a:xfrm>
            <a:custGeom>
              <a:avLst/>
              <a:gdLst>
                <a:gd name="T0" fmla="*/ 0 w 33"/>
                <a:gd name="T1" fmla="*/ 60 h 60"/>
                <a:gd name="T2" fmla="*/ 33 w 33"/>
                <a:gd name="T3" fmla="*/ 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0" y="60"/>
                  </a:moveTo>
                  <a:lnTo>
                    <a:pt x="3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9" name="Freeform 61"/>
            <p:cNvSpPr>
              <a:spLocks/>
            </p:cNvSpPr>
            <p:nvPr/>
          </p:nvSpPr>
          <p:spPr bwMode="auto">
            <a:xfrm>
              <a:off x="3114" y="885"/>
              <a:ext cx="29" cy="66"/>
            </a:xfrm>
            <a:custGeom>
              <a:avLst/>
              <a:gdLst>
                <a:gd name="T0" fmla="*/ 0 w 29"/>
                <a:gd name="T1" fmla="*/ 66 h 66"/>
                <a:gd name="T2" fmla="*/ 29 w 29"/>
                <a:gd name="T3" fmla="*/ 0 h 66"/>
                <a:gd name="T4" fmla="*/ 0 60000 65536"/>
                <a:gd name="T5" fmla="*/ 0 60000 65536"/>
                <a:gd name="T6" fmla="*/ 0 w 29"/>
                <a:gd name="T7" fmla="*/ 0 h 66"/>
                <a:gd name="T8" fmla="*/ 29 w 29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66">
                  <a:moveTo>
                    <a:pt x="0" y="66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0" name="Freeform 62"/>
            <p:cNvSpPr>
              <a:spLocks/>
            </p:cNvSpPr>
            <p:nvPr/>
          </p:nvSpPr>
          <p:spPr bwMode="auto">
            <a:xfrm>
              <a:off x="2949" y="837"/>
              <a:ext cx="21" cy="66"/>
            </a:xfrm>
            <a:custGeom>
              <a:avLst/>
              <a:gdLst>
                <a:gd name="T0" fmla="*/ 0 w 21"/>
                <a:gd name="T1" fmla="*/ 66 h 66"/>
                <a:gd name="T2" fmla="*/ 21 w 21"/>
                <a:gd name="T3" fmla="*/ 0 h 66"/>
                <a:gd name="T4" fmla="*/ 0 60000 65536"/>
                <a:gd name="T5" fmla="*/ 0 60000 65536"/>
                <a:gd name="T6" fmla="*/ 0 w 21"/>
                <a:gd name="T7" fmla="*/ 0 h 66"/>
                <a:gd name="T8" fmla="*/ 21 w 21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66">
                  <a:moveTo>
                    <a:pt x="0" y="66"/>
                  </a:moveTo>
                  <a:lnTo>
                    <a:pt x="2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1" name="Freeform 63"/>
            <p:cNvSpPr>
              <a:spLocks/>
            </p:cNvSpPr>
            <p:nvPr/>
          </p:nvSpPr>
          <p:spPr bwMode="auto">
            <a:xfrm>
              <a:off x="2781" y="780"/>
              <a:ext cx="6" cy="57"/>
            </a:xfrm>
            <a:custGeom>
              <a:avLst/>
              <a:gdLst>
                <a:gd name="T0" fmla="*/ 0 w 6"/>
                <a:gd name="T1" fmla="*/ 57 h 57"/>
                <a:gd name="T2" fmla="*/ 6 w 6"/>
                <a:gd name="T3" fmla="*/ 0 h 57"/>
                <a:gd name="T4" fmla="*/ 0 60000 65536"/>
                <a:gd name="T5" fmla="*/ 0 60000 65536"/>
                <a:gd name="T6" fmla="*/ 0 w 6"/>
                <a:gd name="T7" fmla="*/ 0 h 57"/>
                <a:gd name="T8" fmla="*/ 6 w 6"/>
                <a:gd name="T9" fmla="*/ 57 h 5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57">
                  <a:moveTo>
                    <a:pt x="0" y="57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2" name="Freeform 64"/>
            <p:cNvSpPr>
              <a:spLocks/>
            </p:cNvSpPr>
            <p:nvPr/>
          </p:nvSpPr>
          <p:spPr bwMode="auto">
            <a:xfrm>
              <a:off x="2610" y="756"/>
              <a:ext cx="3" cy="87"/>
            </a:xfrm>
            <a:custGeom>
              <a:avLst/>
              <a:gdLst>
                <a:gd name="T0" fmla="*/ 0 w 3"/>
                <a:gd name="T1" fmla="*/ 87 h 87"/>
                <a:gd name="T2" fmla="*/ 3 w 3"/>
                <a:gd name="T3" fmla="*/ 0 h 87"/>
                <a:gd name="T4" fmla="*/ 0 60000 65536"/>
                <a:gd name="T5" fmla="*/ 0 60000 65536"/>
                <a:gd name="T6" fmla="*/ 0 w 3"/>
                <a:gd name="T7" fmla="*/ 0 h 87"/>
                <a:gd name="T8" fmla="*/ 3 w 3"/>
                <a:gd name="T9" fmla="*/ 87 h 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7">
                  <a:moveTo>
                    <a:pt x="0" y="87"/>
                  </a:moveTo>
                  <a:lnTo>
                    <a:pt x="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3" name="Freeform 65"/>
            <p:cNvSpPr>
              <a:spLocks/>
            </p:cNvSpPr>
            <p:nvPr/>
          </p:nvSpPr>
          <p:spPr bwMode="auto">
            <a:xfrm>
              <a:off x="2013" y="813"/>
              <a:ext cx="18" cy="78"/>
            </a:xfrm>
            <a:custGeom>
              <a:avLst/>
              <a:gdLst>
                <a:gd name="T0" fmla="*/ 18 w 18"/>
                <a:gd name="T1" fmla="*/ 78 h 78"/>
                <a:gd name="T2" fmla="*/ 0 w 18"/>
                <a:gd name="T3" fmla="*/ 0 h 78"/>
                <a:gd name="T4" fmla="*/ 0 60000 65536"/>
                <a:gd name="T5" fmla="*/ 0 60000 65536"/>
                <a:gd name="T6" fmla="*/ 0 w 18"/>
                <a:gd name="T7" fmla="*/ 0 h 78"/>
                <a:gd name="T8" fmla="*/ 18 w 18"/>
                <a:gd name="T9" fmla="*/ 78 h 7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78">
                  <a:moveTo>
                    <a:pt x="18" y="7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4" name="Freeform 66"/>
            <p:cNvSpPr>
              <a:spLocks/>
            </p:cNvSpPr>
            <p:nvPr/>
          </p:nvSpPr>
          <p:spPr bwMode="auto">
            <a:xfrm>
              <a:off x="1854" y="864"/>
              <a:ext cx="15" cy="60"/>
            </a:xfrm>
            <a:custGeom>
              <a:avLst/>
              <a:gdLst>
                <a:gd name="T0" fmla="*/ 15 w 15"/>
                <a:gd name="T1" fmla="*/ 60 h 60"/>
                <a:gd name="T2" fmla="*/ 0 w 15"/>
                <a:gd name="T3" fmla="*/ 0 h 60"/>
                <a:gd name="T4" fmla="*/ 0 60000 65536"/>
                <a:gd name="T5" fmla="*/ 0 60000 65536"/>
                <a:gd name="T6" fmla="*/ 0 w 15"/>
                <a:gd name="T7" fmla="*/ 0 h 60"/>
                <a:gd name="T8" fmla="*/ 15 w 15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60">
                  <a:moveTo>
                    <a:pt x="15" y="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5" name="Freeform 67"/>
            <p:cNvSpPr>
              <a:spLocks/>
            </p:cNvSpPr>
            <p:nvPr/>
          </p:nvSpPr>
          <p:spPr bwMode="auto">
            <a:xfrm>
              <a:off x="2337" y="774"/>
              <a:ext cx="3" cy="69"/>
            </a:xfrm>
            <a:custGeom>
              <a:avLst/>
              <a:gdLst>
                <a:gd name="T0" fmla="*/ 3 w 3"/>
                <a:gd name="T1" fmla="*/ 69 h 69"/>
                <a:gd name="T2" fmla="*/ 0 w 3"/>
                <a:gd name="T3" fmla="*/ 0 h 69"/>
                <a:gd name="T4" fmla="*/ 0 60000 65536"/>
                <a:gd name="T5" fmla="*/ 0 60000 65536"/>
                <a:gd name="T6" fmla="*/ 0 w 3"/>
                <a:gd name="T7" fmla="*/ 0 h 69"/>
                <a:gd name="T8" fmla="*/ 3 w 3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69">
                  <a:moveTo>
                    <a:pt x="3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6" name="Freeform 68"/>
            <p:cNvSpPr>
              <a:spLocks/>
            </p:cNvSpPr>
            <p:nvPr/>
          </p:nvSpPr>
          <p:spPr bwMode="auto">
            <a:xfrm>
              <a:off x="2178" y="792"/>
              <a:ext cx="6" cy="42"/>
            </a:xfrm>
            <a:custGeom>
              <a:avLst/>
              <a:gdLst>
                <a:gd name="T0" fmla="*/ 6 w 6"/>
                <a:gd name="T1" fmla="*/ 42 h 42"/>
                <a:gd name="T2" fmla="*/ 0 w 6"/>
                <a:gd name="T3" fmla="*/ 0 h 42"/>
                <a:gd name="T4" fmla="*/ 0 60000 65536"/>
                <a:gd name="T5" fmla="*/ 0 60000 65536"/>
                <a:gd name="T6" fmla="*/ 0 w 6"/>
                <a:gd name="T7" fmla="*/ 0 h 42"/>
                <a:gd name="T8" fmla="*/ 6 w 6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2">
                  <a:moveTo>
                    <a:pt x="6" y="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7" name="Freeform 69"/>
            <p:cNvSpPr>
              <a:spLocks/>
            </p:cNvSpPr>
            <p:nvPr/>
          </p:nvSpPr>
          <p:spPr bwMode="auto">
            <a:xfrm>
              <a:off x="1701" y="935"/>
              <a:ext cx="21" cy="46"/>
            </a:xfrm>
            <a:custGeom>
              <a:avLst/>
              <a:gdLst>
                <a:gd name="T0" fmla="*/ 21 w 21"/>
                <a:gd name="T1" fmla="*/ 46 h 46"/>
                <a:gd name="T2" fmla="*/ 0 w 21"/>
                <a:gd name="T3" fmla="*/ 0 h 46"/>
                <a:gd name="T4" fmla="*/ 0 60000 65536"/>
                <a:gd name="T5" fmla="*/ 0 60000 65536"/>
                <a:gd name="T6" fmla="*/ 0 w 21"/>
                <a:gd name="T7" fmla="*/ 0 h 46"/>
                <a:gd name="T8" fmla="*/ 21 w 21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46">
                  <a:moveTo>
                    <a:pt x="21" y="4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8" name="Freeform 70"/>
            <p:cNvSpPr>
              <a:spLocks/>
            </p:cNvSpPr>
            <p:nvPr/>
          </p:nvSpPr>
          <p:spPr bwMode="auto">
            <a:xfrm>
              <a:off x="1578" y="984"/>
              <a:ext cx="24" cy="54"/>
            </a:xfrm>
            <a:custGeom>
              <a:avLst/>
              <a:gdLst>
                <a:gd name="T0" fmla="*/ 24 w 24"/>
                <a:gd name="T1" fmla="*/ 54 h 54"/>
                <a:gd name="T2" fmla="*/ 0 w 24"/>
                <a:gd name="T3" fmla="*/ 0 h 54"/>
                <a:gd name="T4" fmla="*/ 0 60000 65536"/>
                <a:gd name="T5" fmla="*/ 0 60000 65536"/>
                <a:gd name="T6" fmla="*/ 0 w 24"/>
                <a:gd name="T7" fmla="*/ 0 h 54"/>
                <a:gd name="T8" fmla="*/ 24 w 24"/>
                <a:gd name="T9" fmla="*/ 54 h 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54">
                  <a:moveTo>
                    <a:pt x="24" y="5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9" name="Freeform 71"/>
            <p:cNvSpPr>
              <a:spLocks/>
            </p:cNvSpPr>
            <p:nvPr/>
          </p:nvSpPr>
          <p:spPr bwMode="auto">
            <a:xfrm>
              <a:off x="1429" y="1071"/>
              <a:ext cx="44" cy="69"/>
            </a:xfrm>
            <a:custGeom>
              <a:avLst/>
              <a:gdLst>
                <a:gd name="T0" fmla="*/ 44 w 44"/>
                <a:gd name="T1" fmla="*/ 69 h 69"/>
                <a:gd name="T2" fmla="*/ 0 w 44"/>
                <a:gd name="T3" fmla="*/ 0 h 69"/>
                <a:gd name="T4" fmla="*/ 0 60000 65536"/>
                <a:gd name="T5" fmla="*/ 0 60000 65536"/>
                <a:gd name="T6" fmla="*/ 0 w 44"/>
                <a:gd name="T7" fmla="*/ 0 h 69"/>
                <a:gd name="T8" fmla="*/ 44 w 44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69">
                  <a:moveTo>
                    <a:pt x="44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0" name="Freeform 72"/>
            <p:cNvSpPr>
              <a:spLocks/>
            </p:cNvSpPr>
            <p:nvPr/>
          </p:nvSpPr>
          <p:spPr bwMode="auto">
            <a:xfrm>
              <a:off x="1290" y="1188"/>
              <a:ext cx="36" cy="39"/>
            </a:xfrm>
            <a:custGeom>
              <a:avLst/>
              <a:gdLst>
                <a:gd name="T0" fmla="*/ 36 w 36"/>
                <a:gd name="T1" fmla="*/ 39 h 39"/>
                <a:gd name="T2" fmla="*/ 0 w 36"/>
                <a:gd name="T3" fmla="*/ 0 h 39"/>
                <a:gd name="T4" fmla="*/ 0 60000 65536"/>
                <a:gd name="T5" fmla="*/ 0 60000 65536"/>
                <a:gd name="T6" fmla="*/ 0 w 36"/>
                <a:gd name="T7" fmla="*/ 0 h 39"/>
                <a:gd name="T8" fmla="*/ 36 w 36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9">
                  <a:moveTo>
                    <a:pt x="36" y="3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1" name="Freeform 73"/>
            <p:cNvSpPr>
              <a:spLocks/>
            </p:cNvSpPr>
            <p:nvPr/>
          </p:nvSpPr>
          <p:spPr bwMode="auto">
            <a:xfrm>
              <a:off x="1200" y="1278"/>
              <a:ext cx="36" cy="36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0 60000 65536"/>
                <a:gd name="T5" fmla="*/ 0 60000 65536"/>
                <a:gd name="T6" fmla="*/ 0 w 36"/>
                <a:gd name="T7" fmla="*/ 0 h 36"/>
                <a:gd name="T8" fmla="*/ 36 w 36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2" name="Freeform 74"/>
            <p:cNvSpPr>
              <a:spLocks/>
            </p:cNvSpPr>
            <p:nvPr/>
          </p:nvSpPr>
          <p:spPr bwMode="auto">
            <a:xfrm>
              <a:off x="1104" y="1365"/>
              <a:ext cx="36" cy="45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0 h 45"/>
                <a:gd name="T4" fmla="*/ 0 60000 65536"/>
                <a:gd name="T5" fmla="*/ 0 60000 65536"/>
                <a:gd name="T6" fmla="*/ 0 w 36"/>
                <a:gd name="T7" fmla="*/ 0 h 45"/>
                <a:gd name="T8" fmla="*/ 36 w 36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5">
                  <a:moveTo>
                    <a:pt x="36" y="4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3" name="Freeform 75"/>
            <p:cNvSpPr>
              <a:spLocks/>
            </p:cNvSpPr>
            <p:nvPr/>
          </p:nvSpPr>
          <p:spPr bwMode="auto">
            <a:xfrm>
              <a:off x="1020" y="1480"/>
              <a:ext cx="48" cy="35"/>
            </a:xfrm>
            <a:custGeom>
              <a:avLst/>
              <a:gdLst>
                <a:gd name="T0" fmla="*/ 48 w 48"/>
                <a:gd name="T1" fmla="*/ 35 h 35"/>
                <a:gd name="T2" fmla="*/ 0 w 48"/>
                <a:gd name="T3" fmla="*/ 0 h 35"/>
                <a:gd name="T4" fmla="*/ 0 60000 65536"/>
                <a:gd name="T5" fmla="*/ 0 60000 65536"/>
                <a:gd name="T6" fmla="*/ 0 w 48"/>
                <a:gd name="T7" fmla="*/ 0 h 35"/>
                <a:gd name="T8" fmla="*/ 48 w 4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35">
                  <a:moveTo>
                    <a:pt x="48" y="3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4" name="Freeform 76"/>
            <p:cNvSpPr>
              <a:spLocks/>
            </p:cNvSpPr>
            <p:nvPr/>
          </p:nvSpPr>
          <p:spPr bwMode="auto">
            <a:xfrm>
              <a:off x="915" y="1605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5" name="Freeform 77"/>
            <p:cNvSpPr>
              <a:spLocks/>
            </p:cNvSpPr>
            <p:nvPr/>
          </p:nvSpPr>
          <p:spPr bwMode="auto">
            <a:xfrm>
              <a:off x="839" y="1752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6" name="Freeform 78"/>
            <p:cNvSpPr>
              <a:spLocks/>
            </p:cNvSpPr>
            <p:nvPr/>
          </p:nvSpPr>
          <p:spPr bwMode="auto">
            <a:xfrm>
              <a:off x="759" y="1887"/>
              <a:ext cx="63" cy="24"/>
            </a:xfrm>
            <a:custGeom>
              <a:avLst/>
              <a:gdLst>
                <a:gd name="T0" fmla="*/ 63 w 63"/>
                <a:gd name="T1" fmla="*/ 24 h 24"/>
                <a:gd name="T2" fmla="*/ 0 w 63"/>
                <a:gd name="T3" fmla="*/ 0 h 24"/>
                <a:gd name="T4" fmla="*/ 0 60000 65536"/>
                <a:gd name="T5" fmla="*/ 0 60000 65536"/>
                <a:gd name="T6" fmla="*/ 0 w 63"/>
                <a:gd name="T7" fmla="*/ 0 h 24"/>
                <a:gd name="T8" fmla="*/ 63 w 63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24">
                  <a:moveTo>
                    <a:pt x="63" y="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7" name="Freeform 79"/>
            <p:cNvSpPr>
              <a:spLocks/>
            </p:cNvSpPr>
            <p:nvPr/>
          </p:nvSpPr>
          <p:spPr bwMode="auto">
            <a:xfrm>
              <a:off x="735" y="2037"/>
              <a:ext cx="57" cy="21"/>
            </a:xfrm>
            <a:custGeom>
              <a:avLst/>
              <a:gdLst>
                <a:gd name="T0" fmla="*/ 57 w 57"/>
                <a:gd name="T1" fmla="*/ 21 h 21"/>
                <a:gd name="T2" fmla="*/ 0 w 57"/>
                <a:gd name="T3" fmla="*/ 0 h 21"/>
                <a:gd name="T4" fmla="*/ 0 60000 65536"/>
                <a:gd name="T5" fmla="*/ 0 60000 65536"/>
                <a:gd name="T6" fmla="*/ 0 w 57"/>
                <a:gd name="T7" fmla="*/ 0 h 21"/>
                <a:gd name="T8" fmla="*/ 57 w 57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21">
                  <a:moveTo>
                    <a:pt x="57" y="2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8" name="Freeform 80"/>
            <p:cNvSpPr>
              <a:spLocks/>
            </p:cNvSpPr>
            <p:nvPr/>
          </p:nvSpPr>
          <p:spPr bwMode="auto">
            <a:xfrm>
              <a:off x="681" y="2178"/>
              <a:ext cx="79" cy="18"/>
            </a:xfrm>
            <a:custGeom>
              <a:avLst/>
              <a:gdLst>
                <a:gd name="T0" fmla="*/ 79 w 79"/>
                <a:gd name="T1" fmla="*/ 18 h 18"/>
                <a:gd name="T2" fmla="*/ 0 w 79"/>
                <a:gd name="T3" fmla="*/ 0 h 18"/>
                <a:gd name="T4" fmla="*/ 0 60000 65536"/>
                <a:gd name="T5" fmla="*/ 0 60000 65536"/>
                <a:gd name="T6" fmla="*/ 0 w 79"/>
                <a:gd name="T7" fmla="*/ 0 h 18"/>
                <a:gd name="T8" fmla="*/ 79 w 79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" h="18">
                  <a:moveTo>
                    <a:pt x="79" y="1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9" name="Freeform 81"/>
            <p:cNvSpPr>
              <a:spLocks/>
            </p:cNvSpPr>
            <p:nvPr/>
          </p:nvSpPr>
          <p:spPr bwMode="auto">
            <a:xfrm>
              <a:off x="651" y="2340"/>
              <a:ext cx="69" cy="12"/>
            </a:xfrm>
            <a:custGeom>
              <a:avLst/>
              <a:gdLst>
                <a:gd name="T0" fmla="*/ 69 w 69"/>
                <a:gd name="T1" fmla="*/ 12 h 12"/>
                <a:gd name="T2" fmla="*/ 0 w 69"/>
                <a:gd name="T3" fmla="*/ 0 h 12"/>
                <a:gd name="T4" fmla="*/ 0 60000 65536"/>
                <a:gd name="T5" fmla="*/ 0 60000 65536"/>
                <a:gd name="T6" fmla="*/ 0 w 69"/>
                <a:gd name="T7" fmla="*/ 0 h 12"/>
                <a:gd name="T8" fmla="*/ 69 w 69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" h="12">
                  <a:moveTo>
                    <a:pt x="69" y="1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3" name="Freeform 83"/>
          <p:cNvSpPr>
            <a:spLocks/>
          </p:cNvSpPr>
          <p:nvPr/>
        </p:nvSpPr>
        <p:spPr bwMode="auto">
          <a:xfrm>
            <a:off x="596900" y="1981200"/>
            <a:ext cx="7602538" cy="2655888"/>
          </a:xfrm>
          <a:custGeom>
            <a:avLst/>
            <a:gdLst>
              <a:gd name="T0" fmla="*/ 4789 w 4789"/>
              <a:gd name="T1" fmla="*/ 1652 h 1673"/>
              <a:gd name="T2" fmla="*/ 2254 w 4789"/>
              <a:gd name="T3" fmla="*/ 1673 h 1673"/>
              <a:gd name="T4" fmla="*/ 0 w 4789"/>
              <a:gd name="T5" fmla="*/ 0 h 1673"/>
              <a:gd name="T6" fmla="*/ 0 60000 65536"/>
              <a:gd name="T7" fmla="*/ 0 60000 65536"/>
              <a:gd name="T8" fmla="*/ 0 60000 65536"/>
              <a:gd name="T9" fmla="*/ 0 w 4789"/>
              <a:gd name="T10" fmla="*/ 0 h 1673"/>
              <a:gd name="T11" fmla="*/ 4789 w 4789"/>
              <a:gd name="T12" fmla="*/ 1673 h 16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89" h="1673">
                <a:moveTo>
                  <a:pt x="4789" y="1652"/>
                </a:moveTo>
                <a:lnTo>
                  <a:pt x="2254" y="1673"/>
                </a:lnTo>
                <a:lnTo>
                  <a:pt x="0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Text Box 84"/>
          <p:cNvSpPr txBox="1">
            <a:spLocks noChangeArrowheads="1"/>
          </p:cNvSpPr>
          <p:nvPr/>
        </p:nvSpPr>
        <p:spPr bwMode="auto">
          <a:xfrm>
            <a:off x="395288" y="1196975"/>
            <a:ext cx="61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М</a:t>
            </a:r>
          </a:p>
        </p:txBody>
      </p:sp>
      <p:sp>
        <p:nvSpPr>
          <p:cNvPr id="12295" name="Text Box 85"/>
          <p:cNvSpPr txBox="1">
            <a:spLocks noChangeArrowheads="1"/>
          </p:cNvSpPr>
          <p:nvPr/>
        </p:nvSpPr>
        <p:spPr bwMode="auto">
          <a:xfrm>
            <a:off x="7729538" y="4652963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D</a:t>
            </a:r>
            <a:endParaRPr lang="ru-RU" sz="3600" b="1"/>
          </a:p>
        </p:txBody>
      </p:sp>
      <p:sp>
        <p:nvSpPr>
          <p:cNvPr id="12296" name="Text Box 86"/>
          <p:cNvSpPr txBox="1">
            <a:spLocks noChangeArrowheads="1"/>
          </p:cNvSpPr>
          <p:nvPr/>
        </p:nvSpPr>
        <p:spPr bwMode="auto">
          <a:xfrm>
            <a:off x="3984625" y="4652963"/>
            <a:ext cx="46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Р</a:t>
            </a:r>
          </a:p>
        </p:txBody>
      </p:sp>
      <p:grpSp>
        <p:nvGrpSpPr>
          <p:cNvPr id="3" name="Group 101"/>
          <p:cNvGrpSpPr>
            <a:grpSpLocks/>
          </p:cNvGrpSpPr>
          <p:nvPr/>
        </p:nvGrpSpPr>
        <p:grpSpPr bwMode="auto">
          <a:xfrm>
            <a:off x="1474788" y="1412875"/>
            <a:ext cx="5764212" cy="3382963"/>
            <a:chOff x="888" y="982"/>
            <a:chExt cx="3536" cy="1996"/>
          </a:xfrm>
        </p:grpSpPr>
        <p:sp>
          <p:nvSpPr>
            <p:cNvPr id="12310" name="Arc 91"/>
            <p:cNvSpPr>
              <a:spLocks/>
            </p:cNvSpPr>
            <p:nvPr/>
          </p:nvSpPr>
          <p:spPr bwMode="auto">
            <a:xfrm>
              <a:off x="888" y="982"/>
              <a:ext cx="3536" cy="1996"/>
            </a:xfrm>
            <a:custGeom>
              <a:avLst/>
              <a:gdLst>
                <a:gd name="T0" fmla="*/ 0 w 37403"/>
                <a:gd name="T1" fmla="*/ 637 h 21600"/>
                <a:gd name="T2" fmla="*/ 3536 w 37403"/>
                <a:gd name="T3" fmla="*/ 1922 h 21600"/>
                <a:gd name="T4" fmla="*/ 1495 w 37403"/>
                <a:gd name="T5" fmla="*/ 1996 h 21600"/>
                <a:gd name="T6" fmla="*/ 0 60000 65536"/>
                <a:gd name="T7" fmla="*/ 0 60000 65536"/>
                <a:gd name="T8" fmla="*/ 0 60000 65536"/>
                <a:gd name="T9" fmla="*/ 0 w 37403"/>
                <a:gd name="T10" fmla="*/ 0 h 21600"/>
                <a:gd name="T11" fmla="*/ 37403 w 3740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403" h="21600" fill="none" extrusionOk="0">
                  <a:moveTo>
                    <a:pt x="0" y="6891"/>
                  </a:moveTo>
                  <a:cubicBezTo>
                    <a:pt x="4086" y="2496"/>
                    <a:pt x="9817" y="-1"/>
                    <a:pt x="15818" y="0"/>
                  </a:cubicBezTo>
                  <a:cubicBezTo>
                    <a:pt x="27434" y="0"/>
                    <a:pt x="36970" y="9187"/>
                    <a:pt x="37403" y="20795"/>
                  </a:cubicBezTo>
                </a:path>
                <a:path w="37403" h="21600" stroke="0" extrusionOk="0">
                  <a:moveTo>
                    <a:pt x="0" y="6891"/>
                  </a:moveTo>
                  <a:cubicBezTo>
                    <a:pt x="4086" y="2496"/>
                    <a:pt x="9817" y="-1"/>
                    <a:pt x="15818" y="0"/>
                  </a:cubicBezTo>
                  <a:cubicBezTo>
                    <a:pt x="27434" y="0"/>
                    <a:pt x="36970" y="9187"/>
                    <a:pt x="37403" y="20795"/>
                  </a:cubicBezTo>
                  <a:lnTo>
                    <a:pt x="15818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 type="stealth" w="lg" len="lg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1" name="Oval 92"/>
            <p:cNvSpPr>
              <a:spLocks noChangeArrowheads="1"/>
            </p:cNvSpPr>
            <p:nvPr/>
          </p:nvSpPr>
          <p:spPr bwMode="auto">
            <a:xfrm>
              <a:off x="4061" y="2660"/>
              <a:ext cx="318" cy="3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93"/>
          <p:cNvGrpSpPr>
            <a:grpSpLocks/>
          </p:cNvGrpSpPr>
          <p:nvPr/>
        </p:nvGrpSpPr>
        <p:grpSpPr bwMode="auto">
          <a:xfrm>
            <a:off x="4932363" y="5445125"/>
            <a:ext cx="2913062" cy="641350"/>
            <a:chOff x="2562" y="3203"/>
            <a:chExt cx="1835" cy="404"/>
          </a:xfrm>
        </p:grpSpPr>
        <p:sp>
          <p:nvSpPr>
            <p:cNvPr id="12309" name="Text Box 94"/>
            <p:cNvSpPr txBox="1">
              <a:spLocks noChangeArrowheads="1"/>
            </p:cNvSpPr>
            <p:nvPr/>
          </p:nvSpPr>
          <p:spPr bwMode="auto">
            <a:xfrm>
              <a:off x="2789" y="3203"/>
              <a:ext cx="16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MPD</a:t>
              </a:r>
              <a:r>
                <a:rPr lang="ru-RU" sz="3600" b="1"/>
                <a:t> = 145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2290" name="Object 95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83" name="Формула" r:id="rId3" imgW="164880" imgH="152280" progId="Equation.3">
                    <p:embed/>
                  </p:oleObj>
                </mc:Choice>
                <mc:Fallback>
                  <p:oleObj name="Формула" r:id="rId3" imgW="164880" imgH="152280" progId="Equation.3">
                    <p:embed/>
                    <p:pic>
                      <p:nvPicPr>
                        <p:cNvPr id="0" name="Object 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5092" name="Text Box 100"/>
          <p:cNvSpPr txBox="1">
            <a:spLocks noChangeArrowheads="1"/>
          </p:cNvSpPr>
          <p:nvPr/>
        </p:nvSpPr>
        <p:spPr bwMode="auto">
          <a:xfrm>
            <a:off x="3059113" y="115888"/>
            <a:ext cx="24018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Monotype Corsiva" pitchFamily="66" charset="0"/>
              </a:rPr>
              <a:t>Ошибка!</a:t>
            </a:r>
          </a:p>
        </p:txBody>
      </p:sp>
      <p:grpSp>
        <p:nvGrpSpPr>
          <p:cNvPr id="5" name="Group 102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12301" name="Freeform 10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2" name="Freeform 10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Freeform 10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Freeform 10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5" name="Freeform 10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6" name="Freeform 10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7" name="Freeform 10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8" name="Freeform 1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09861 0.00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Freeform 2"/>
          <p:cNvSpPr>
            <a:spLocks/>
          </p:cNvSpPr>
          <p:nvPr/>
        </p:nvSpPr>
        <p:spPr bwMode="auto">
          <a:xfrm>
            <a:off x="2590800" y="2641600"/>
            <a:ext cx="3205163" cy="2011363"/>
          </a:xfrm>
          <a:custGeom>
            <a:avLst/>
            <a:gdLst>
              <a:gd name="T0" fmla="*/ 885 w 2019"/>
              <a:gd name="T1" fmla="*/ 1267 h 1267"/>
              <a:gd name="T2" fmla="*/ 0 w 2019"/>
              <a:gd name="T3" fmla="*/ 208 h 1267"/>
              <a:gd name="T4" fmla="*/ 576 w 2019"/>
              <a:gd name="T5" fmla="*/ 0 h 1267"/>
              <a:gd name="T6" fmla="*/ 232 w 2019"/>
              <a:gd name="T7" fmla="*/ 120 h 1267"/>
              <a:gd name="T8" fmla="*/ 930 w 2019"/>
              <a:gd name="T9" fmla="*/ 133 h 1267"/>
              <a:gd name="T10" fmla="*/ 1293 w 2019"/>
              <a:gd name="T11" fmla="*/ 269 h 1267"/>
              <a:gd name="T12" fmla="*/ 1475 w 2019"/>
              <a:gd name="T13" fmla="*/ 360 h 1267"/>
              <a:gd name="T14" fmla="*/ 1702 w 2019"/>
              <a:gd name="T15" fmla="*/ 496 h 1267"/>
              <a:gd name="T16" fmla="*/ 1883 w 2019"/>
              <a:gd name="T17" fmla="*/ 768 h 1267"/>
              <a:gd name="T18" fmla="*/ 1974 w 2019"/>
              <a:gd name="T19" fmla="*/ 1086 h 1267"/>
              <a:gd name="T20" fmla="*/ 2019 w 2019"/>
              <a:gd name="T21" fmla="*/ 1267 h 1267"/>
              <a:gd name="T22" fmla="*/ 885 w 2019"/>
              <a:gd name="T23" fmla="*/ 1267 h 126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19"/>
              <a:gd name="T37" fmla="*/ 0 h 1267"/>
              <a:gd name="T38" fmla="*/ 2019 w 2019"/>
              <a:gd name="T39" fmla="*/ 1267 h 126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19" h="1267">
                <a:moveTo>
                  <a:pt x="885" y="1267"/>
                </a:moveTo>
                <a:lnTo>
                  <a:pt x="0" y="208"/>
                </a:lnTo>
                <a:lnTo>
                  <a:pt x="576" y="0"/>
                </a:lnTo>
                <a:lnTo>
                  <a:pt x="232" y="120"/>
                </a:lnTo>
                <a:lnTo>
                  <a:pt x="930" y="133"/>
                </a:lnTo>
                <a:lnTo>
                  <a:pt x="1293" y="269"/>
                </a:lnTo>
                <a:lnTo>
                  <a:pt x="1475" y="360"/>
                </a:lnTo>
                <a:lnTo>
                  <a:pt x="1702" y="496"/>
                </a:lnTo>
                <a:lnTo>
                  <a:pt x="1883" y="768"/>
                </a:lnTo>
                <a:lnTo>
                  <a:pt x="1974" y="1086"/>
                </a:lnTo>
                <a:lnTo>
                  <a:pt x="2019" y="1267"/>
                </a:lnTo>
                <a:lnTo>
                  <a:pt x="885" y="1267"/>
                </a:lnTo>
                <a:close/>
              </a:path>
            </a:pathLst>
          </a:cu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72"/>
          <p:cNvGrpSpPr>
            <a:grpSpLocks/>
          </p:cNvGrpSpPr>
          <p:nvPr/>
        </p:nvGrpSpPr>
        <p:grpSpPr bwMode="auto">
          <a:xfrm rot="-1562216">
            <a:off x="828675" y="1773238"/>
            <a:ext cx="6191250" cy="5695950"/>
            <a:chOff x="522" y="1117"/>
            <a:chExt cx="3900" cy="3588"/>
          </a:xfrm>
        </p:grpSpPr>
        <p:grpSp>
          <p:nvGrpSpPr>
            <p:cNvPr id="3" name="Group 93"/>
            <p:cNvGrpSpPr>
              <a:grpSpLocks/>
            </p:cNvGrpSpPr>
            <p:nvPr/>
          </p:nvGrpSpPr>
          <p:grpSpPr bwMode="auto">
            <a:xfrm rot="-10353607">
              <a:off x="522" y="2840"/>
              <a:ext cx="3766" cy="1865"/>
              <a:chOff x="511" y="754"/>
              <a:chExt cx="3766" cy="1865"/>
            </a:xfrm>
          </p:grpSpPr>
          <p:sp>
            <p:nvSpPr>
              <p:cNvPr id="13414" name="Freeform 94"/>
              <p:cNvSpPr>
                <a:spLocks/>
              </p:cNvSpPr>
              <p:nvPr/>
            </p:nvSpPr>
            <p:spPr bwMode="auto">
              <a:xfrm>
                <a:off x="612" y="2548"/>
                <a:ext cx="3662" cy="3"/>
              </a:xfrm>
              <a:custGeom>
                <a:avLst/>
                <a:gdLst>
                  <a:gd name="T0" fmla="*/ 4554 w 4554"/>
                  <a:gd name="T1" fmla="*/ 0 h 3"/>
                  <a:gd name="T2" fmla="*/ 0 w 4554"/>
                  <a:gd name="T3" fmla="*/ 3 h 3"/>
                  <a:gd name="T4" fmla="*/ 0 60000 65536"/>
                  <a:gd name="T5" fmla="*/ 0 60000 65536"/>
                  <a:gd name="T6" fmla="*/ 0 w 4554"/>
                  <a:gd name="T7" fmla="*/ 0 h 3"/>
                  <a:gd name="T8" fmla="*/ 4554 w 455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554" h="3">
                    <a:moveTo>
                      <a:pt x="4554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15" name="Oval 95"/>
              <p:cNvSpPr>
                <a:spLocks noChangeArrowheads="1"/>
              </p:cNvSpPr>
              <p:nvPr/>
            </p:nvSpPr>
            <p:spPr bwMode="auto">
              <a:xfrm>
                <a:off x="2436" y="2478"/>
                <a:ext cx="36" cy="14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16" name="Text Box 96"/>
              <p:cNvSpPr txBox="1">
                <a:spLocks noChangeArrowheads="1"/>
              </p:cNvSpPr>
              <p:nvPr/>
            </p:nvSpPr>
            <p:spPr bwMode="auto">
              <a:xfrm>
                <a:off x="4010" y="2103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</a:t>
                </a:r>
              </a:p>
            </p:txBody>
          </p:sp>
          <p:sp>
            <p:nvSpPr>
              <p:cNvPr id="13417" name="Text Box 97"/>
              <p:cNvSpPr txBox="1">
                <a:spLocks noChangeArrowheads="1"/>
              </p:cNvSpPr>
              <p:nvPr/>
            </p:nvSpPr>
            <p:spPr bwMode="auto">
              <a:xfrm>
                <a:off x="3873" y="1852"/>
                <a:ext cx="32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20</a:t>
                </a:r>
              </a:p>
            </p:txBody>
          </p:sp>
          <p:sp>
            <p:nvSpPr>
              <p:cNvPr id="13418" name="Text Box 98"/>
              <p:cNvSpPr txBox="1">
                <a:spLocks noChangeArrowheads="1"/>
              </p:cNvSpPr>
              <p:nvPr/>
            </p:nvSpPr>
            <p:spPr bwMode="auto">
              <a:xfrm>
                <a:off x="3482" y="119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50</a:t>
                </a:r>
              </a:p>
            </p:txBody>
          </p:sp>
          <p:sp>
            <p:nvSpPr>
              <p:cNvPr id="13419" name="Text Box 99"/>
              <p:cNvSpPr txBox="1">
                <a:spLocks noChangeArrowheads="1"/>
              </p:cNvSpPr>
              <p:nvPr/>
            </p:nvSpPr>
            <p:spPr bwMode="auto">
              <a:xfrm>
                <a:off x="3242" y="1033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60</a:t>
                </a:r>
              </a:p>
            </p:txBody>
          </p:sp>
          <p:sp>
            <p:nvSpPr>
              <p:cNvPr id="13420" name="Text Box 100"/>
              <p:cNvSpPr txBox="1">
                <a:spLocks noChangeArrowheads="1"/>
              </p:cNvSpPr>
              <p:nvPr/>
            </p:nvSpPr>
            <p:spPr bwMode="auto">
              <a:xfrm>
                <a:off x="2967" y="87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70</a:t>
                </a:r>
              </a:p>
            </p:txBody>
          </p:sp>
          <p:sp>
            <p:nvSpPr>
              <p:cNvPr id="13421" name="Text Box 101"/>
              <p:cNvSpPr txBox="1">
                <a:spLocks noChangeArrowheads="1"/>
              </p:cNvSpPr>
              <p:nvPr/>
            </p:nvSpPr>
            <p:spPr bwMode="auto">
              <a:xfrm>
                <a:off x="2629" y="766"/>
                <a:ext cx="345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80</a:t>
                </a:r>
              </a:p>
            </p:txBody>
          </p:sp>
          <p:sp>
            <p:nvSpPr>
              <p:cNvPr id="13422" name="Text Box 102"/>
              <p:cNvSpPr txBox="1">
                <a:spLocks noChangeArrowheads="1"/>
              </p:cNvSpPr>
              <p:nvPr/>
            </p:nvSpPr>
            <p:spPr bwMode="auto">
              <a:xfrm>
                <a:off x="2348" y="964"/>
                <a:ext cx="274" cy="21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600" b="1">
                    <a:solidFill>
                      <a:schemeClr val="bg1"/>
                    </a:solidFill>
                    <a:latin typeface="Batang" pitchFamily="18" charset="-127"/>
                  </a:rPr>
                  <a:t>90</a:t>
                </a:r>
              </a:p>
            </p:txBody>
          </p:sp>
          <p:sp>
            <p:nvSpPr>
              <p:cNvPr id="13423" name="Text Box 103"/>
              <p:cNvSpPr txBox="1">
                <a:spLocks noChangeArrowheads="1"/>
              </p:cNvSpPr>
              <p:nvPr/>
            </p:nvSpPr>
            <p:spPr bwMode="auto">
              <a:xfrm>
                <a:off x="2036" y="766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100</a:t>
                </a:r>
              </a:p>
            </p:txBody>
          </p:sp>
          <p:sp>
            <p:nvSpPr>
              <p:cNvPr id="13424" name="Text Box 104"/>
              <p:cNvSpPr txBox="1">
                <a:spLocks noChangeArrowheads="1"/>
              </p:cNvSpPr>
              <p:nvPr/>
            </p:nvSpPr>
            <p:spPr bwMode="auto">
              <a:xfrm>
                <a:off x="1722" y="841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110</a:t>
                </a:r>
              </a:p>
            </p:txBody>
          </p:sp>
          <p:sp>
            <p:nvSpPr>
              <p:cNvPr id="13425" name="Text Box 105"/>
              <p:cNvSpPr txBox="1">
                <a:spLocks noChangeArrowheads="1"/>
              </p:cNvSpPr>
              <p:nvPr/>
            </p:nvSpPr>
            <p:spPr bwMode="auto">
              <a:xfrm>
                <a:off x="1491" y="953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120</a:t>
                </a:r>
              </a:p>
            </p:txBody>
          </p:sp>
          <p:sp>
            <p:nvSpPr>
              <p:cNvPr id="13426" name="Text Box 106"/>
              <p:cNvSpPr txBox="1">
                <a:spLocks noChangeArrowheads="1"/>
              </p:cNvSpPr>
              <p:nvPr/>
            </p:nvSpPr>
            <p:spPr bwMode="auto">
              <a:xfrm>
                <a:off x="1245" y="114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130</a:t>
                </a:r>
              </a:p>
            </p:txBody>
          </p:sp>
          <p:sp>
            <p:nvSpPr>
              <p:cNvPr id="13427" name="Text Box 107"/>
              <p:cNvSpPr txBox="1">
                <a:spLocks noChangeArrowheads="1"/>
              </p:cNvSpPr>
              <p:nvPr/>
            </p:nvSpPr>
            <p:spPr bwMode="auto">
              <a:xfrm>
                <a:off x="1043" y="1304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140</a:t>
                </a:r>
              </a:p>
            </p:txBody>
          </p:sp>
          <p:sp>
            <p:nvSpPr>
              <p:cNvPr id="13428" name="Text Box 108"/>
              <p:cNvSpPr txBox="1">
                <a:spLocks noChangeArrowheads="1"/>
              </p:cNvSpPr>
              <p:nvPr/>
            </p:nvSpPr>
            <p:spPr bwMode="auto">
              <a:xfrm>
                <a:off x="879" y="153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150</a:t>
                </a:r>
              </a:p>
            </p:txBody>
          </p:sp>
          <p:sp>
            <p:nvSpPr>
              <p:cNvPr id="13429" name="Text Box 109"/>
              <p:cNvSpPr txBox="1">
                <a:spLocks noChangeArrowheads="1"/>
              </p:cNvSpPr>
              <p:nvPr/>
            </p:nvSpPr>
            <p:spPr bwMode="auto">
              <a:xfrm>
                <a:off x="737" y="1748"/>
                <a:ext cx="286" cy="33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160</a:t>
                </a:r>
              </a:p>
            </p:txBody>
          </p:sp>
          <p:sp>
            <p:nvSpPr>
              <p:cNvPr id="13430" name="Text Box 110"/>
              <p:cNvSpPr txBox="1">
                <a:spLocks noChangeArrowheads="1"/>
              </p:cNvSpPr>
              <p:nvPr/>
            </p:nvSpPr>
            <p:spPr bwMode="auto">
              <a:xfrm>
                <a:off x="612" y="2079"/>
                <a:ext cx="41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170</a:t>
                </a:r>
              </a:p>
            </p:txBody>
          </p:sp>
          <p:sp>
            <p:nvSpPr>
              <p:cNvPr id="13431" name="Text Box 111"/>
              <p:cNvSpPr txBox="1">
                <a:spLocks noChangeArrowheads="1"/>
              </p:cNvSpPr>
              <p:nvPr/>
            </p:nvSpPr>
            <p:spPr bwMode="auto">
              <a:xfrm>
                <a:off x="511" y="2371"/>
                <a:ext cx="37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   180</a:t>
                </a:r>
              </a:p>
            </p:txBody>
          </p:sp>
          <p:sp>
            <p:nvSpPr>
              <p:cNvPr id="13432" name="Text Box 112"/>
              <p:cNvSpPr txBox="1">
                <a:spLocks noChangeArrowheads="1"/>
              </p:cNvSpPr>
              <p:nvPr/>
            </p:nvSpPr>
            <p:spPr bwMode="auto">
              <a:xfrm>
                <a:off x="3682" y="2362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180</a:t>
                </a:r>
              </a:p>
            </p:txBody>
          </p:sp>
          <p:sp>
            <p:nvSpPr>
              <p:cNvPr id="13433" name="Text Box 113"/>
              <p:cNvSpPr txBox="1">
                <a:spLocks noChangeArrowheads="1"/>
              </p:cNvSpPr>
              <p:nvPr/>
            </p:nvSpPr>
            <p:spPr bwMode="auto">
              <a:xfrm>
                <a:off x="3636" y="2157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170</a:t>
                </a:r>
              </a:p>
            </p:txBody>
          </p:sp>
          <p:sp>
            <p:nvSpPr>
              <p:cNvPr id="13434" name="Text Box 114"/>
              <p:cNvSpPr txBox="1">
                <a:spLocks noChangeArrowheads="1"/>
              </p:cNvSpPr>
              <p:nvPr/>
            </p:nvSpPr>
            <p:spPr bwMode="auto">
              <a:xfrm>
                <a:off x="3558" y="1965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160</a:t>
                </a:r>
              </a:p>
            </p:txBody>
          </p:sp>
          <p:sp>
            <p:nvSpPr>
              <p:cNvPr id="13435" name="Text Box 115"/>
              <p:cNvSpPr txBox="1">
                <a:spLocks noChangeArrowheads="1"/>
              </p:cNvSpPr>
              <p:nvPr/>
            </p:nvSpPr>
            <p:spPr bwMode="auto">
              <a:xfrm>
                <a:off x="3467" y="182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150</a:t>
                </a:r>
              </a:p>
            </p:txBody>
          </p:sp>
          <p:sp>
            <p:nvSpPr>
              <p:cNvPr id="13436" name="Text Box 116"/>
              <p:cNvSpPr txBox="1">
                <a:spLocks noChangeArrowheads="1"/>
              </p:cNvSpPr>
              <p:nvPr/>
            </p:nvSpPr>
            <p:spPr bwMode="auto">
              <a:xfrm>
                <a:off x="3364" y="1658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140</a:t>
                </a:r>
              </a:p>
            </p:txBody>
          </p:sp>
          <p:sp>
            <p:nvSpPr>
              <p:cNvPr id="13437" name="Text Box 117"/>
              <p:cNvSpPr txBox="1">
                <a:spLocks noChangeArrowheads="1"/>
              </p:cNvSpPr>
              <p:nvPr/>
            </p:nvSpPr>
            <p:spPr bwMode="auto">
              <a:xfrm>
                <a:off x="3195" y="1477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130</a:t>
                </a:r>
              </a:p>
            </p:txBody>
          </p:sp>
          <p:sp>
            <p:nvSpPr>
              <p:cNvPr id="13438" name="Text Box 118"/>
              <p:cNvSpPr txBox="1">
                <a:spLocks noChangeArrowheads="1"/>
              </p:cNvSpPr>
              <p:nvPr/>
            </p:nvSpPr>
            <p:spPr bwMode="auto">
              <a:xfrm>
                <a:off x="3013" y="1341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120</a:t>
                </a:r>
              </a:p>
            </p:txBody>
          </p:sp>
          <p:sp>
            <p:nvSpPr>
              <p:cNvPr id="13439" name="Text Box 119"/>
              <p:cNvSpPr txBox="1">
                <a:spLocks noChangeArrowheads="1"/>
              </p:cNvSpPr>
              <p:nvPr/>
            </p:nvSpPr>
            <p:spPr bwMode="auto">
              <a:xfrm>
                <a:off x="2774" y="123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110</a:t>
                </a:r>
              </a:p>
            </p:txBody>
          </p:sp>
          <p:sp>
            <p:nvSpPr>
              <p:cNvPr id="13440" name="Text Box 120"/>
              <p:cNvSpPr txBox="1">
                <a:spLocks noChangeArrowheads="1"/>
              </p:cNvSpPr>
              <p:nvPr/>
            </p:nvSpPr>
            <p:spPr bwMode="auto">
              <a:xfrm>
                <a:off x="2550" y="1160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100</a:t>
                </a:r>
              </a:p>
            </p:txBody>
          </p:sp>
          <p:sp>
            <p:nvSpPr>
              <p:cNvPr id="13441" name="Text Box 121"/>
              <p:cNvSpPr txBox="1">
                <a:spLocks noChangeArrowheads="1"/>
              </p:cNvSpPr>
              <p:nvPr/>
            </p:nvSpPr>
            <p:spPr bwMode="auto">
              <a:xfrm>
                <a:off x="2152" y="118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80</a:t>
                </a:r>
              </a:p>
            </p:txBody>
          </p:sp>
          <p:sp>
            <p:nvSpPr>
              <p:cNvPr id="13442" name="Text Box 122"/>
              <p:cNvSpPr txBox="1">
                <a:spLocks noChangeArrowheads="1"/>
              </p:cNvSpPr>
              <p:nvPr/>
            </p:nvSpPr>
            <p:spPr bwMode="auto">
              <a:xfrm>
                <a:off x="1028" y="2384"/>
                <a:ext cx="178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0</a:t>
                </a:r>
              </a:p>
            </p:txBody>
          </p:sp>
          <p:sp>
            <p:nvSpPr>
              <p:cNvPr id="13443" name="Text Box 123"/>
              <p:cNvSpPr txBox="1">
                <a:spLocks noChangeArrowheads="1"/>
              </p:cNvSpPr>
              <p:nvPr/>
            </p:nvSpPr>
            <p:spPr bwMode="auto">
              <a:xfrm>
                <a:off x="1017" y="2189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</a:t>
                </a:r>
              </a:p>
            </p:txBody>
          </p:sp>
          <p:sp>
            <p:nvSpPr>
              <p:cNvPr id="13444" name="Text Box 124"/>
              <p:cNvSpPr txBox="1">
                <a:spLocks noChangeArrowheads="1"/>
              </p:cNvSpPr>
              <p:nvPr/>
            </p:nvSpPr>
            <p:spPr bwMode="auto">
              <a:xfrm>
                <a:off x="1109" y="197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20</a:t>
                </a:r>
              </a:p>
            </p:txBody>
          </p:sp>
          <p:sp>
            <p:nvSpPr>
              <p:cNvPr id="13445" name="Text Box 125"/>
              <p:cNvSpPr txBox="1">
                <a:spLocks noChangeArrowheads="1"/>
              </p:cNvSpPr>
              <p:nvPr/>
            </p:nvSpPr>
            <p:spPr bwMode="auto">
              <a:xfrm>
                <a:off x="1203" y="1794"/>
                <a:ext cx="288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30</a:t>
                </a:r>
              </a:p>
            </p:txBody>
          </p:sp>
          <p:sp>
            <p:nvSpPr>
              <p:cNvPr id="13446" name="Text Box 126"/>
              <p:cNvSpPr txBox="1">
                <a:spLocks noChangeArrowheads="1"/>
              </p:cNvSpPr>
              <p:nvPr/>
            </p:nvSpPr>
            <p:spPr bwMode="auto">
              <a:xfrm>
                <a:off x="1380" y="1613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40</a:t>
                </a:r>
              </a:p>
            </p:txBody>
          </p:sp>
          <p:sp>
            <p:nvSpPr>
              <p:cNvPr id="13447" name="Text Box 127"/>
              <p:cNvSpPr txBox="1">
                <a:spLocks noChangeArrowheads="1"/>
              </p:cNvSpPr>
              <p:nvPr/>
            </p:nvSpPr>
            <p:spPr bwMode="auto">
              <a:xfrm>
                <a:off x="1516" y="147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50</a:t>
                </a:r>
              </a:p>
            </p:txBody>
          </p:sp>
          <p:sp>
            <p:nvSpPr>
              <p:cNvPr id="13448" name="Text Box 128"/>
              <p:cNvSpPr txBox="1">
                <a:spLocks noChangeArrowheads="1"/>
              </p:cNvSpPr>
              <p:nvPr/>
            </p:nvSpPr>
            <p:spPr bwMode="auto">
              <a:xfrm>
                <a:off x="1697" y="1341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60</a:t>
                </a:r>
              </a:p>
            </p:txBody>
          </p:sp>
          <p:sp>
            <p:nvSpPr>
              <p:cNvPr id="13449" name="Text Box 129"/>
              <p:cNvSpPr txBox="1">
                <a:spLocks noChangeArrowheads="1"/>
              </p:cNvSpPr>
              <p:nvPr/>
            </p:nvSpPr>
            <p:spPr bwMode="auto">
              <a:xfrm>
                <a:off x="1924" y="125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70</a:t>
                </a:r>
              </a:p>
            </p:txBody>
          </p:sp>
          <p:sp>
            <p:nvSpPr>
              <p:cNvPr id="13450" name="Text Box 130"/>
              <p:cNvSpPr txBox="1">
                <a:spLocks noChangeArrowheads="1"/>
              </p:cNvSpPr>
              <p:nvPr/>
            </p:nvSpPr>
            <p:spPr bwMode="auto">
              <a:xfrm>
                <a:off x="4066" y="2355"/>
                <a:ext cx="178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0</a:t>
                </a:r>
              </a:p>
            </p:txBody>
          </p:sp>
          <p:sp>
            <p:nvSpPr>
              <p:cNvPr id="13451" name="Text Box 131"/>
              <p:cNvSpPr txBox="1">
                <a:spLocks noChangeArrowheads="1"/>
              </p:cNvSpPr>
              <p:nvPr/>
            </p:nvSpPr>
            <p:spPr bwMode="auto">
              <a:xfrm>
                <a:off x="3656" y="141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40</a:t>
                </a:r>
              </a:p>
            </p:txBody>
          </p:sp>
          <p:sp>
            <p:nvSpPr>
              <p:cNvPr id="13452" name="Text Box 132"/>
              <p:cNvSpPr txBox="1">
                <a:spLocks noChangeArrowheads="1"/>
              </p:cNvSpPr>
              <p:nvPr/>
            </p:nvSpPr>
            <p:spPr bwMode="auto">
              <a:xfrm>
                <a:off x="3807" y="163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30</a:t>
                </a:r>
              </a:p>
            </p:txBody>
          </p:sp>
          <p:sp>
            <p:nvSpPr>
              <p:cNvPr id="13453" name="Freeform 133"/>
              <p:cNvSpPr>
                <a:spLocks/>
              </p:cNvSpPr>
              <p:nvPr/>
            </p:nvSpPr>
            <p:spPr bwMode="auto">
              <a:xfrm>
                <a:off x="622" y="754"/>
                <a:ext cx="3637" cy="1801"/>
              </a:xfrm>
              <a:custGeom>
                <a:avLst/>
                <a:gdLst>
                  <a:gd name="T0" fmla="*/ 0 w 4524"/>
                  <a:gd name="T1" fmla="*/ 2313 h 2319"/>
                  <a:gd name="T2" fmla="*/ 79 w 4524"/>
                  <a:gd name="T3" fmla="*/ 1811 h 2319"/>
                  <a:gd name="T4" fmla="*/ 192 w 4524"/>
                  <a:gd name="T5" fmla="*/ 1431 h 2319"/>
                  <a:gd name="T6" fmla="*/ 354 w 4524"/>
                  <a:gd name="T7" fmla="*/ 1113 h 2319"/>
                  <a:gd name="T8" fmla="*/ 606 w 4524"/>
                  <a:gd name="T9" fmla="*/ 765 h 2319"/>
                  <a:gd name="T10" fmla="*/ 895 w 4524"/>
                  <a:gd name="T11" fmla="*/ 496 h 2319"/>
                  <a:gd name="T12" fmla="*/ 1218 w 4524"/>
                  <a:gd name="T13" fmla="*/ 273 h 2319"/>
                  <a:gd name="T14" fmla="*/ 1530 w 4524"/>
                  <a:gd name="T15" fmla="*/ 133 h 2319"/>
                  <a:gd name="T16" fmla="*/ 1944 w 4524"/>
                  <a:gd name="T17" fmla="*/ 27 h 2319"/>
                  <a:gd name="T18" fmla="*/ 2310 w 4524"/>
                  <a:gd name="T19" fmla="*/ 3 h 2319"/>
                  <a:gd name="T20" fmla="*/ 2718 w 4524"/>
                  <a:gd name="T21" fmla="*/ 45 h 2319"/>
                  <a:gd name="T22" fmla="*/ 3126 w 4524"/>
                  <a:gd name="T23" fmla="*/ 177 h 2319"/>
                  <a:gd name="T24" fmla="*/ 3526 w 4524"/>
                  <a:gd name="T25" fmla="*/ 405 h 2319"/>
                  <a:gd name="T26" fmla="*/ 3798 w 4524"/>
                  <a:gd name="T27" fmla="*/ 632 h 2319"/>
                  <a:gd name="T28" fmla="*/ 4086 w 4524"/>
                  <a:gd name="T29" fmla="*/ 957 h 2319"/>
                  <a:gd name="T30" fmla="*/ 4272 w 4524"/>
                  <a:gd name="T31" fmla="*/ 1269 h 2319"/>
                  <a:gd name="T32" fmla="*/ 4388 w 4524"/>
                  <a:gd name="T33" fmla="*/ 1539 h 2319"/>
                  <a:gd name="T34" fmla="*/ 4479 w 4524"/>
                  <a:gd name="T35" fmla="*/ 1902 h 2319"/>
                  <a:gd name="T36" fmla="*/ 4524 w 4524"/>
                  <a:gd name="T37" fmla="*/ 2319 h 23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524"/>
                  <a:gd name="T58" fmla="*/ 0 h 2319"/>
                  <a:gd name="T59" fmla="*/ 4524 w 4524"/>
                  <a:gd name="T60" fmla="*/ 2319 h 231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524" h="2319">
                    <a:moveTo>
                      <a:pt x="0" y="2313"/>
                    </a:moveTo>
                    <a:cubicBezTo>
                      <a:pt x="13" y="2230"/>
                      <a:pt x="47" y="1958"/>
                      <a:pt x="79" y="1811"/>
                    </a:cubicBezTo>
                    <a:cubicBezTo>
                      <a:pt x="111" y="1664"/>
                      <a:pt x="146" y="1547"/>
                      <a:pt x="192" y="1431"/>
                    </a:cubicBezTo>
                    <a:cubicBezTo>
                      <a:pt x="238" y="1315"/>
                      <a:pt x="285" y="1224"/>
                      <a:pt x="354" y="1113"/>
                    </a:cubicBezTo>
                    <a:cubicBezTo>
                      <a:pt x="423" y="1002"/>
                      <a:pt x="516" y="868"/>
                      <a:pt x="606" y="765"/>
                    </a:cubicBezTo>
                    <a:cubicBezTo>
                      <a:pt x="696" y="662"/>
                      <a:pt x="793" y="578"/>
                      <a:pt x="895" y="496"/>
                    </a:cubicBezTo>
                    <a:cubicBezTo>
                      <a:pt x="997" y="414"/>
                      <a:pt x="1112" y="333"/>
                      <a:pt x="1218" y="273"/>
                    </a:cubicBezTo>
                    <a:cubicBezTo>
                      <a:pt x="1324" y="213"/>
                      <a:pt x="1409" y="174"/>
                      <a:pt x="1530" y="133"/>
                    </a:cubicBezTo>
                    <a:cubicBezTo>
                      <a:pt x="1651" y="92"/>
                      <a:pt x="1814" y="49"/>
                      <a:pt x="1944" y="27"/>
                    </a:cubicBezTo>
                    <a:cubicBezTo>
                      <a:pt x="2074" y="5"/>
                      <a:pt x="2181" y="0"/>
                      <a:pt x="2310" y="3"/>
                    </a:cubicBezTo>
                    <a:cubicBezTo>
                      <a:pt x="2439" y="6"/>
                      <a:pt x="2582" y="16"/>
                      <a:pt x="2718" y="45"/>
                    </a:cubicBezTo>
                    <a:cubicBezTo>
                      <a:pt x="2854" y="74"/>
                      <a:pt x="2991" y="117"/>
                      <a:pt x="3126" y="177"/>
                    </a:cubicBezTo>
                    <a:cubicBezTo>
                      <a:pt x="3261" y="237"/>
                      <a:pt x="3414" y="329"/>
                      <a:pt x="3526" y="405"/>
                    </a:cubicBezTo>
                    <a:cubicBezTo>
                      <a:pt x="3638" y="481"/>
                      <a:pt x="3705" y="540"/>
                      <a:pt x="3798" y="632"/>
                    </a:cubicBezTo>
                    <a:cubicBezTo>
                      <a:pt x="3891" y="724"/>
                      <a:pt x="4007" y="851"/>
                      <a:pt x="4086" y="957"/>
                    </a:cubicBezTo>
                    <a:cubicBezTo>
                      <a:pt x="4165" y="1063"/>
                      <a:pt x="4222" y="1172"/>
                      <a:pt x="4272" y="1269"/>
                    </a:cubicBezTo>
                    <a:cubicBezTo>
                      <a:pt x="4322" y="1366"/>
                      <a:pt x="4353" y="1433"/>
                      <a:pt x="4388" y="1539"/>
                    </a:cubicBezTo>
                    <a:cubicBezTo>
                      <a:pt x="4423" y="1645"/>
                      <a:pt x="4456" y="1772"/>
                      <a:pt x="4479" y="1902"/>
                    </a:cubicBezTo>
                    <a:cubicBezTo>
                      <a:pt x="4502" y="2032"/>
                      <a:pt x="4515" y="2232"/>
                      <a:pt x="4524" y="2319"/>
                    </a:cubicBezTo>
                  </a:path>
                </a:pathLst>
              </a:custGeom>
              <a:noFill/>
              <a:ln w="7620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54" name="Freeform 134"/>
              <p:cNvSpPr>
                <a:spLocks/>
              </p:cNvSpPr>
              <p:nvPr/>
            </p:nvSpPr>
            <p:spPr bwMode="auto">
              <a:xfrm>
                <a:off x="1172" y="1344"/>
                <a:ext cx="2561" cy="1225"/>
              </a:xfrm>
              <a:custGeom>
                <a:avLst/>
                <a:gdLst>
                  <a:gd name="T0" fmla="*/ 0 w 3186"/>
                  <a:gd name="T1" fmla="*/ 1577 h 1577"/>
                  <a:gd name="T2" fmla="*/ 138 w 3186"/>
                  <a:gd name="T3" fmla="*/ 1073 h 1577"/>
                  <a:gd name="T4" fmla="*/ 366 w 3186"/>
                  <a:gd name="T5" fmla="*/ 677 h 1577"/>
                  <a:gd name="T6" fmla="*/ 630 w 3186"/>
                  <a:gd name="T7" fmla="*/ 383 h 1577"/>
                  <a:gd name="T8" fmla="*/ 912 w 3186"/>
                  <a:gd name="T9" fmla="*/ 173 h 1577"/>
                  <a:gd name="T10" fmla="*/ 1308 w 3186"/>
                  <a:gd name="T11" fmla="*/ 29 h 1577"/>
                  <a:gd name="T12" fmla="*/ 1638 w 3186"/>
                  <a:gd name="T13" fmla="*/ 5 h 1577"/>
                  <a:gd name="T14" fmla="*/ 2010 w 3186"/>
                  <a:gd name="T15" fmla="*/ 59 h 1577"/>
                  <a:gd name="T16" fmla="*/ 2388 w 3186"/>
                  <a:gd name="T17" fmla="*/ 234 h 1577"/>
                  <a:gd name="T18" fmla="*/ 2718 w 3186"/>
                  <a:gd name="T19" fmla="*/ 515 h 1577"/>
                  <a:gd name="T20" fmla="*/ 2958 w 3186"/>
                  <a:gd name="T21" fmla="*/ 857 h 1577"/>
                  <a:gd name="T22" fmla="*/ 3114 w 3186"/>
                  <a:gd name="T23" fmla="*/ 1205 h 1577"/>
                  <a:gd name="T24" fmla="*/ 3186 w 3186"/>
                  <a:gd name="T25" fmla="*/ 1535 h 15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86"/>
                  <a:gd name="T40" fmla="*/ 0 h 1577"/>
                  <a:gd name="T41" fmla="*/ 3186 w 3186"/>
                  <a:gd name="T42" fmla="*/ 1577 h 15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86" h="1577">
                    <a:moveTo>
                      <a:pt x="0" y="1577"/>
                    </a:moveTo>
                    <a:cubicBezTo>
                      <a:pt x="23" y="1494"/>
                      <a:pt x="77" y="1223"/>
                      <a:pt x="138" y="1073"/>
                    </a:cubicBezTo>
                    <a:cubicBezTo>
                      <a:pt x="199" y="923"/>
                      <a:pt x="284" y="792"/>
                      <a:pt x="366" y="677"/>
                    </a:cubicBezTo>
                    <a:cubicBezTo>
                      <a:pt x="448" y="562"/>
                      <a:pt x="539" y="467"/>
                      <a:pt x="630" y="383"/>
                    </a:cubicBezTo>
                    <a:cubicBezTo>
                      <a:pt x="721" y="299"/>
                      <a:pt x="799" y="232"/>
                      <a:pt x="912" y="173"/>
                    </a:cubicBezTo>
                    <a:cubicBezTo>
                      <a:pt x="1025" y="114"/>
                      <a:pt x="1187" y="57"/>
                      <a:pt x="1308" y="29"/>
                    </a:cubicBezTo>
                    <a:cubicBezTo>
                      <a:pt x="1429" y="1"/>
                      <a:pt x="1521" y="0"/>
                      <a:pt x="1638" y="5"/>
                    </a:cubicBezTo>
                    <a:cubicBezTo>
                      <a:pt x="1755" y="10"/>
                      <a:pt x="1885" y="21"/>
                      <a:pt x="2010" y="59"/>
                    </a:cubicBezTo>
                    <a:cubicBezTo>
                      <a:pt x="2135" y="97"/>
                      <a:pt x="2270" y="158"/>
                      <a:pt x="2388" y="234"/>
                    </a:cubicBezTo>
                    <a:cubicBezTo>
                      <a:pt x="2506" y="310"/>
                      <a:pt x="2623" y="411"/>
                      <a:pt x="2718" y="515"/>
                    </a:cubicBezTo>
                    <a:cubicBezTo>
                      <a:pt x="2813" y="619"/>
                      <a:pt x="2892" y="742"/>
                      <a:pt x="2958" y="857"/>
                    </a:cubicBezTo>
                    <a:cubicBezTo>
                      <a:pt x="3024" y="972"/>
                      <a:pt x="3076" y="1092"/>
                      <a:pt x="3114" y="1205"/>
                    </a:cubicBezTo>
                    <a:cubicBezTo>
                      <a:pt x="3152" y="1318"/>
                      <a:pt x="3171" y="1466"/>
                      <a:pt x="3186" y="1535"/>
                    </a:cubicBezTo>
                  </a:path>
                </a:pathLst>
              </a:custGeom>
              <a:noFill/>
              <a:ln w="5715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55" name="Freeform 135"/>
              <p:cNvSpPr>
                <a:spLocks/>
              </p:cNvSpPr>
              <p:nvPr/>
            </p:nvSpPr>
            <p:spPr bwMode="auto">
              <a:xfrm>
                <a:off x="3713" y="2546"/>
                <a:ext cx="564" cy="2"/>
              </a:xfrm>
              <a:custGeom>
                <a:avLst/>
                <a:gdLst>
                  <a:gd name="T0" fmla="*/ 702 w 702"/>
                  <a:gd name="T1" fmla="*/ 0 h 3"/>
                  <a:gd name="T2" fmla="*/ 0 w 702"/>
                  <a:gd name="T3" fmla="*/ 3 h 3"/>
                  <a:gd name="T4" fmla="*/ 0 60000 65536"/>
                  <a:gd name="T5" fmla="*/ 0 60000 65536"/>
                  <a:gd name="T6" fmla="*/ 0 w 702"/>
                  <a:gd name="T7" fmla="*/ 0 h 3"/>
                  <a:gd name="T8" fmla="*/ 702 w 70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02" h="3">
                    <a:moveTo>
                      <a:pt x="702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56" name="Freeform 136"/>
              <p:cNvSpPr>
                <a:spLocks/>
              </p:cNvSpPr>
              <p:nvPr/>
            </p:nvSpPr>
            <p:spPr bwMode="auto">
              <a:xfrm>
                <a:off x="2469" y="1240"/>
                <a:ext cx="3" cy="106"/>
              </a:xfrm>
              <a:custGeom>
                <a:avLst/>
                <a:gdLst>
                  <a:gd name="T0" fmla="*/ 0 w 3"/>
                  <a:gd name="T1" fmla="*/ 0 h 106"/>
                  <a:gd name="T2" fmla="*/ 3 w 3"/>
                  <a:gd name="T3" fmla="*/ 106 h 106"/>
                  <a:gd name="T4" fmla="*/ 0 60000 65536"/>
                  <a:gd name="T5" fmla="*/ 0 60000 65536"/>
                  <a:gd name="T6" fmla="*/ 0 w 3"/>
                  <a:gd name="T7" fmla="*/ 0 h 106"/>
                  <a:gd name="T8" fmla="*/ 3 w 3"/>
                  <a:gd name="T9" fmla="*/ 106 h 10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6">
                    <a:moveTo>
                      <a:pt x="0" y="0"/>
                    </a:moveTo>
                    <a:lnTo>
                      <a:pt x="3" y="106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57" name="Freeform 137"/>
              <p:cNvSpPr>
                <a:spLocks/>
              </p:cNvSpPr>
              <p:nvPr/>
            </p:nvSpPr>
            <p:spPr bwMode="auto">
              <a:xfrm>
                <a:off x="2469" y="754"/>
                <a:ext cx="2" cy="110"/>
              </a:xfrm>
              <a:custGeom>
                <a:avLst/>
                <a:gdLst>
                  <a:gd name="T0" fmla="*/ 2 w 2"/>
                  <a:gd name="T1" fmla="*/ 0 h 110"/>
                  <a:gd name="T2" fmla="*/ 0 w 2"/>
                  <a:gd name="T3" fmla="*/ 110 h 110"/>
                  <a:gd name="T4" fmla="*/ 0 60000 65536"/>
                  <a:gd name="T5" fmla="*/ 0 60000 65536"/>
                  <a:gd name="T6" fmla="*/ 0 w 2"/>
                  <a:gd name="T7" fmla="*/ 0 h 110"/>
                  <a:gd name="T8" fmla="*/ 2 w 2"/>
                  <a:gd name="T9" fmla="*/ 110 h 1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0">
                    <a:moveTo>
                      <a:pt x="2" y="0"/>
                    </a:moveTo>
                    <a:lnTo>
                      <a:pt x="0" y="11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58" name="Freeform 138"/>
              <p:cNvSpPr>
                <a:spLocks/>
              </p:cNvSpPr>
              <p:nvPr/>
            </p:nvSpPr>
            <p:spPr bwMode="auto">
              <a:xfrm>
                <a:off x="4105" y="2046"/>
                <a:ext cx="77" cy="24"/>
              </a:xfrm>
              <a:custGeom>
                <a:avLst/>
                <a:gdLst>
                  <a:gd name="T0" fmla="*/ 0 w 77"/>
                  <a:gd name="T1" fmla="*/ 24 h 24"/>
                  <a:gd name="T2" fmla="*/ 77 w 77"/>
                  <a:gd name="T3" fmla="*/ 0 h 24"/>
                  <a:gd name="T4" fmla="*/ 0 60000 65536"/>
                  <a:gd name="T5" fmla="*/ 0 60000 65536"/>
                  <a:gd name="T6" fmla="*/ 0 w 77"/>
                  <a:gd name="T7" fmla="*/ 0 h 24"/>
                  <a:gd name="T8" fmla="*/ 77 w 77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7" h="24">
                    <a:moveTo>
                      <a:pt x="0" y="24"/>
                    </a:moveTo>
                    <a:lnTo>
                      <a:pt x="77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59" name="Freeform 139"/>
              <p:cNvSpPr>
                <a:spLocks/>
              </p:cNvSpPr>
              <p:nvPr/>
            </p:nvSpPr>
            <p:spPr bwMode="auto">
              <a:xfrm>
                <a:off x="4014" y="1788"/>
                <a:ext cx="78" cy="33"/>
              </a:xfrm>
              <a:custGeom>
                <a:avLst/>
                <a:gdLst>
                  <a:gd name="T0" fmla="*/ 0 w 78"/>
                  <a:gd name="T1" fmla="*/ 33 h 33"/>
                  <a:gd name="T2" fmla="*/ 78 w 78"/>
                  <a:gd name="T3" fmla="*/ 0 h 33"/>
                  <a:gd name="T4" fmla="*/ 0 60000 65536"/>
                  <a:gd name="T5" fmla="*/ 0 60000 65536"/>
                  <a:gd name="T6" fmla="*/ 0 w 78"/>
                  <a:gd name="T7" fmla="*/ 0 h 33"/>
                  <a:gd name="T8" fmla="*/ 78 w 78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33">
                    <a:moveTo>
                      <a:pt x="0" y="33"/>
                    </a:moveTo>
                    <a:lnTo>
                      <a:pt x="78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0" name="Freeform 140"/>
              <p:cNvSpPr>
                <a:spLocks/>
              </p:cNvSpPr>
              <p:nvPr/>
            </p:nvSpPr>
            <p:spPr bwMode="auto">
              <a:xfrm>
                <a:off x="3882" y="1563"/>
                <a:ext cx="63" cy="39"/>
              </a:xfrm>
              <a:custGeom>
                <a:avLst/>
                <a:gdLst>
                  <a:gd name="T0" fmla="*/ 0 w 63"/>
                  <a:gd name="T1" fmla="*/ 39 h 39"/>
                  <a:gd name="T2" fmla="*/ 63 w 63"/>
                  <a:gd name="T3" fmla="*/ 0 h 39"/>
                  <a:gd name="T4" fmla="*/ 0 60000 65536"/>
                  <a:gd name="T5" fmla="*/ 0 60000 65536"/>
                  <a:gd name="T6" fmla="*/ 0 w 63"/>
                  <a:gd name="T7" fmla="*/ 0 h 39"/>
                  <a:gd name="T8" fmla="*/ 63 w 63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39">
                    <a:moveTo>
                      <a:pt x="0" y="39"/>
                    </a:moveTo>
                    <a:lnTo>
                      <a:pt x="6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1" name="Freeform 141"/>
              <p:cNvSpPr>
                <a:spLocks/>
              </p:cNvSpPr>
              <p:nvPr/>
            </p:nvSpPr>
            <p:spPr bwMode="auto">
              <a:xfrm>
                <a:off x="4144" y="2336"/>
                <a:ext cx="88" cy="16"/>
              </a:xfrm>
              <a:custGeom>
                <a:avLst/>
                <a:gdLst>
                  <a:gd name="T0" fmla="*/ 0 w 88"/>
                  <a:gd name="T1" fmla="*/ 16 h 16"/>
                  <a:gd name="T2" fmla="*/ 88 w 88"/>
                  <a:gd name="T3" fmla="*/ 0 h 16"/>
                  <a:gd name="T4" fmla="*/ 0 60000 65536"/>
                  <a:gd name="T5" fmla="*/ 0 60000 65536"/>
                  <a:gd name="T6" fmla="*/ 0 w 88"/>
                  <a:gd name="T7" fmla="*/ 0 h 16"/>
                  <a:gd name="T8" fmla="*/ 88 w 88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8" h="16">
                    <a:moveTo>
                      <a:pt x="0" y="16"/>
                    </a:moveTo>
                    <a:lnTo>
                      <a:pt x="88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2" name="Freeform 142"/>
              <p:cNvSpPr>
                <a:spLocks/>
              </p:cNvSpPr>
              <p:nvPr/>
            </p:nvSpPr>
            <p:spPr bwMode="auto">
              <a:xfrm>
                <a:off x="3813" y="1446"/>
                <a:ext cx="54" cy="42"/>
              </a:xfrm>
              <a:custGeom>
                <a:avLst/>
                <a:gdLst>
                  <a:gd name="T0" fmla="*/ 0 w 54"/>
                  <a:gd name="T1" fmla="*/ 42 h 42"/>
                  <a:gd name="T2" fmla="*/ 54 w 54"/>
                  <a:gd name="T3" fmla="*/ 0 h 42"/>
                  <a:gd name="T4" fmla="*/ 0 60000 65536"/>
                  <a:gd name="T5" fmla="*/ 0 60000 65536"/>
                  <a:gd name="T6" fmla="*/ 0 w 54"/>
                  <a:gd name="T7" fmla="*/ 0 h 42"/>
                  <a:gd name="T8" fmla="*/ 54 w 54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42">
                    <a:moveTo>
                      <a:pt x="0" y="42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3" name="Freeform 143"/>
              <p:cNvSpPr>
                <a:spLocks/>
              </p:cNvSpPr>
              <p:nvPr/>
            </p:nvSpPr>
            <p:spPr bwMode="auto">
              <a:xfrm>
                <a:off x="3966" y="1689"/>
                <a:ext cx="54" cy="27"/>
              </a:xfrm>
              <a:custGeom>
                <a:avLst/>
                <a:gdLst>
                  <a:gd name="T0" fmla="*/ 0 w 54"/>
                  <a:gd name="T1" fmla="*/ 27 h 27"/>
                  <a:gd name="T2" fmla="*/ 54 w 54"/>
                  <a:gd name="T3" fmla="*/ 0 h 27"/>
                  <a:gd name="T4" fmla="*/ 0 60000 65536"/>
                  <a:gd name="T5" fmla="*/ 0 60000 65536"/>
                  <a:gd name="T6" fmla="*/ 0 w 54"/>
                  <a:gd name="T7" fmla="*/ 0 h 27"/>
                  <a:gd name="T8" fmla="*/ 54 w 54"/>
                  <a:gd name="T9" fmla="*/ 27 h 2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27">
                    <a:moveTo>
                      <a:pt x="0" y="27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4" name="Freeform 144"/>
              <p:cNvSpPr>
                <a:spLocks/>
              </p:cNvSpPr>
              <p:nvPr/>
            </p:nvSpPr>
            <p:spPr bwMode="auto">
              <a:xfrm>
                <a:off x="4077" y="1933"/>
                <a:ext cx="59" cy="17"/>
              </a:xfrm>
              <a:custGeom>
                <a:avLst/>
                <a:gdLst>
                  <a:gd name="T0" fmla="*/ 0 w 59"/>
                  <a:gd name="T1" fmla="*/ 17 h 17"/>
                  <a:gd name="T2" fmla="*/ 59 w 59"/>
                  <a:gd name="T3" fmla="*/ 0 h 17"/>
                  <a:gd name="T4" fmla="*/ 0 60000 65536"/>
                  <a:gd name="T5" fmla="*/ 0 60000 65536"/>
                  <a:gd name="T6" fmla="*/ 0 w 59"/>
                  <a:gd name="T7" fmla="*/ 0 h 17"/>
                  <a:gd name="T8" fmla="*/ 59 w 59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9" h="17">
                    <a:moveTo>
                      <a:pt x="0" y="17"/>
                    </a:moveTo>
                    <a:lnTo>
                      <a:pt x="59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5" name="Freeform 145"/>
              <p:cNvSpPr>
                <a:spLocks/>
              </p:cNvSpPr>
              <p:nvPr/>
            </p:nvSpPr>
            <p:spPr bwMode="auto">
              <a:xfrm>
                <a:off x="4155" y="2190"/>
                <a:ext cx="60" cy="12"/>
              </a:xfrm>
              <a:custGeom>
                <a:avLst/>
                <a:gdLst>
                  <a:gd name="T0" fmla="*/ 0 w 60"/>
                  <a:gd name="T1" fmla="*/ 12 h 12"/>
                  <a:gd name="T2" fmla="*/ 60 w 60"/>
                  <a:gd name="T3" fmla="*/ 0 h 12"/>
                  <a:gd name="T4" fmla="*/ 0 60000 65536"/>
                  <a:gd name="T5" fmla="*/ 0 60000 65536"/>
                  <a:gd name="T6" fmla="*/ 0 w 60"/>
                  <a:gd name="T7" fmla="*/ 0 h 12"/>
                  <a:gd name="T8" fmla="*/ 60 w 60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0" h="12">
                    <a:moveTo>
                      <a:pt x="0" y="12"/>
                    </a:moveTo>
                    <a:lnTo>
                      <a:pt x="6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6" name="Freeform 146"/>
              <p:cNvSpPr>
                <a:spLocks/>
              </p:cNvSpPr>
              <p:nvPr/>
            </p:nvSpPr>
            <p:spPr bwMode="auto">
              <a:xfrm>
                <a:off x="3723" y="1344"/>
                <a:ext cx="57" cy="45"/>
              </a:xfrm>
              <a:custGeom>
                <a:avLst/>
                <a:gdLst>
                  <a:gd name="T0" fmla="*/ 0 w 57"/>
                  <a:gd name="T1" fmla="*/ 45 h 45"/>
                  <a:gd name="T2" fmla="*/ 57 w 57"/>
                  <a:gd name="T3" fmla="*/ 0 h 45"/>
                  <a:gd name="T4" fmla="*/ 0 60000 65536"/>
                  <a:gd name="T5" fmla="*/ 0 60000 65536"/>
                  <a:gd name="T6" fmla="*/ 0 w 57"/>
                  <a:gd name="T7" fmla="*/ 0 h 45"/>
                  <a:gd name="T8" fmla="*/ 57 w 57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45">
                    <a:moveTo>
                      <a:pt x="0" y="45"/>
                    </a:move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7" name="Freeform 147"/>
              <p:cNvSpPr>
                <a:spLocks/>
              </p:cNvSpPr>
              <p:nvPr/>
            </p:nvSpPr>
            <p:spPr bwMode="auto">
              <a:xfrm>
                <a:off x="3639" y="1253"/>
                <a:ext cx="30" cy="25"/>
              </a:xfrm>
              <a:custGeom>
                <a:avLst/>
                <a:gdLst>
                  <a:gd name="T0" fmla="*/ 0 w 30"/>
                  <a:gd name="T1" fmla="*/ 25 h 25"/>
                  <a:gd name="T2" fmla="*/ 30 w 30"/>
                  <a:gd name="T3" fmla="*/ 0 h 25"/>
                  <a:gd name="T4" fmla="*/ 0 60000 65536"/>
                  <a:gd name="T5" fmla="*/ 0 60000 65536"/>
                  <a:gd name="T6" fmla="*/ 0 w 30"/>
                  <a:gd name="T7" fmla="*/ 0 h 25"/>
                  <a:gd name="T8" fmla="*/ 30 w 30"/>
                  <a:gd name="T9" fmla="*/ 25 h 2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" h="25">
                    <a:moveTo>
                      <a:pt x="0" y="25"/>
                    </a:moveTo>
                    <a:lnTo>
                      <a:pt x="3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8" name="Freeform 148"/>
              <p:cNvSpPr>
                <a:spLocks/>
              </p:cNvSpPr>
              <p:nvPr/>
            </p:nvSpPr>
            <p:spPr bwMode="auto">
              <a:xfrm>
                <a:off x="3516" y="1162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29 w 29"/>
                  <a:gd name="T3" fmla="*/ 0 h 41"/>
                  <a:gd name="T4" fmla="*/ 0 60000 65536"/>
                  <a:gd name="T5" fmla="*/ 0 60000 65536"/>
                  <a:gd name="T6" fmla="*/ 0 w 29"/>
                  <a:gd name="T7" fmla="*/ 0 h 41"/>
                  <a:gd name="T8" fmla="*/ 29 w 29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41">
                    <a:moveTo>
                      <a:pt x="0" y="41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9" name="Freeform 149"/>
              <p:cNvSpPr>
                <a:spLocks/>
              </p:cNvSpPr>
              <p:nvPr/>
            </p:nvSpPr>
            <p:spPr bwMode="auto">
              <a:xfrm>
                <a:off x="3402" y="1062"/>
                <a:ext cx="36" cy="51"/>
              </a:xfrm>
              <a:custGeom>
                <a:avLst/>
                <a:gdLst>
                  <a:gd name="T0" fmla="*/ 0 w 36"/>
                  <a:gd name="T1" fmla="*/ 51 h 51"/>
                  <a:gd name="T2" fmla="*/ 36 w 36"/>
                  <a:gd name="T3" fmla="*/ 0 h 51"/>
                  <a:gd name="T4" fmla="*/ 0 60000 65536"/>
                  <a:gd name="T5" fmla="*/ 0 60000 65536"/>
                  <a:gd name="T6" fmla="*/ 0 w 36"/>
                  <a:gd name="T7" fmla="*/ 0 h 51"/>
                  <a:gd name="T8" fmla="*/ 36 w 36"/>
                  <a:gd name="T9" fmla="*/ 51 h 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51">
                    <a:moveTo>
                      <a:pt x="0" y="51"/>
                    </a:moveTo>
                    <a:lnTo>
                      <a:pt x="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0" name="Freeform 150"/>
              <p:cNvSpPr>
                <a:spLocks/>
              </p:cNvSpPr>
              <p:nvPr/>
            </p:nvSpPr>
            <p:spPr bwMode="auto">
              <a:xfrm>
                <a:off x="3258" y="984"/>
                <a:ext cx="33" cy="60"/>
              </a:xfrm>
              <a:custGeom>
                <a:avLst/>
                <a:gdLst>
                  <a:gd name="T0" fmla="*/ 0 w 33"/>
                  <a:gd name="T1" fmla="*/ 60 h 60"/>
                  <a:gd name="T2" fmla="*/ 33 w 33"/>
                  <a:gd name="T3" fmla="*/ 0 h 60"/>
                  <a:gd name="T4" fmla="*/ 0 60000 65536"/>
                  <a:gd name="T5" fmla="*/ 0 60000 65536"/>
                  <a:gd name="T6" fmla="*/ 0 w 33"/>
                  <a:gd name="T7" fmla="*/ 0 h 60"/>
                  <a:gd name="T8" fmla="*/ 33 w 33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60">
                    <a:moveTo>
                      <a:pt x="0" y="60"/>
                    </a:moveTo>
                    <a:lnTo>
                      <a:pt x="3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1" name="Freeform 151"/>
              <p:cNvSpPr>
                <a:spLocks/>
              </p:cNvSpPr>
              <p:nvPr/>
            </p:nvSpPr>
            <p:spPr bwMode="auto">
              <a:xfrm>
                <a:off x="3114" y="885"/>
                <a:ext cx="29" cy="66"/>
              </a:xfrm>
              <a:custGeom>
                <a:avLst/>
                <a:gdLst>
                  <a:gd name="T0" fmla="*/ 0 w 29"/>
                  <a:gd name="T1" fmla="*/ 66 h 66"/>
                  <a:gd name="T2" fmla="*/ 29 w 29"/>
                  <a:gd name="T3" fmla="*/ 0 h 66"/>
                  <a:gd name="T4" fmla="*/ 0 60000 65536"/>
                  <a:gd name="T5" fmla="*/ 0 60000 65536"/>
                  <a:gd name="T6" fmla="*/ 0 w 29"/>
                  <a:gd name="T7" fmla="*/ 0 h 66"/>
                  <a:gd name="T8" fmla="*/ 29 w 29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66">
                    <a:moveTo>
                      <a:pt x="0" y="66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2" name="Freeform 152"/>
              <p:cNvSpPr>
                <a:spLocks/>
              </p:cNvSpPr>
              <p:nvPr/>
            </p:nvSpPr>
            <p:spPr bwMode="auto">
              <a:xfrm>
                <a:off x="2949" y="837"/>
                <a:ext cx="21" cy="66"/>
              </a:xfrm>
              <a:custGeom>
                <a:avLst/>
                <a:gdLst>
                  <a:gd name="T0" fmla="*/ 0 w 21"/>
                  <a:gd name="T1" fmla="*/ 66 h 66"/>
                  <a:gd name="T2" fmla="*/ 21 w 21"/>
                  <a:gd name="T3" fmla="*/ 0 h 66"/>
                  <a:gd name="T4" fmla="*/ 0 60000 65536"/>
                  <a:gd name="T5" fmla="*/ 0 60000 65536"/>
                  <a:gd name="T6" fmla="*/ 0 w 21"/>
                  <a:gd name="T7" fmla="*/ 0 h 66"/>
                  <a:gd name="T8" fmla="*/ 21 w 21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66">
                    <a:moveTo>
                      <a:pt x="0" y="66"/>
                    </a:moveTo>
                    <a:lnTo>
                      <a:pt x="2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3" name="Freeform 153"/>
              <p:cNvSpPr>
                <a:spLocks/>
              </p:cNvSpPr>
              <p:nvPr/>
            </p:nvSpPr>
            <p:spPr bwMode="auto">
              <a:xfrm>
                <a:off x="2781" y="780"/>
                <a:ext cx="6" cy="57"/>
              </a:xfrm>
              <a:custGeom>
                <a:avLst/>
                <a:gdLst>
                  <a:gd name="T0" fmla="*/ 0 w 6"/>
                  <a:gd name="T1" fmla="*/ 57 h 57"/>
                  <a:gd name="T2" fmla="*/ 6 w 6"/>
                  <a:gd name="T3" fmla="*/ 0 h 57"/>
                  <a:gd name="T4" fmla="*/ 0 60000 65536"/>
                  <a:gd name="T5" fmla="*/ 0 60000 65536"/>
                  <a:gd name="T6" fmla="*/ 0 w 6"/>
                  <a:gd name="T7" fmla="*/ 0 h 57"/>
                  <a:gd name="T8" fmla="*/ 6 w 6"/>
                  <a:gd name="T9" fmla="*/ 57 h 5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57">
                    <a:moveTo>
                      <a:pt x="0" y="57"/>
                    </a:moveTo>
                    <a:lnTo>
                      <a:pt x="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4" name="Freeform 154"/>
              <p:cNvSpPr>
                <a:spLocks/>
              </p:cNvSpPr>
              <p:nvPr/>
            </p:nvSpPr>
            <p:spPr bwMode="auto">
              <a:xfrm>
                <a:off x="2610" y="756"/>
                <a:ext cx="3" cy="87"/>
              </a:xfrm>
              <a:custGeom>
                <a:avLst/>
                <a:gdLst>
                  <a:gd name="T0" fmla="*/ 0 w 3"/>
                  <a:gd name="T1" fmla="*/ 87 h 87"/>
                  <a:gd name="T2" fmla="*/ 3 w 3"/>
                  <a:gd name="T3" fmla="*/ 0 h 87"/>
                  <a:gd name="T4" fmla="*/ 0 60000 65536"/>
                  <a:gd name="T5" fmla="*/ 0 60000 65536"/>
                  <a:gd name="T6" fmla="*/ 0 w 3"/>
                  <a:gd name="T7" fmla="*/ 0 h 87"/>
                  <a:gd name="T8" fmla="*/ 3 w 3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87">
                    <a:moveTo>
                      <a:pt x="0" y="87"/>
                    </a:moveTo>
                    <a:lnTo>
                      <a:pt x="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5" name="Freeform 155"/>
              <p:cNvSpPr>
                <a:spLocks/>
              </p:cNvSpPr>
              <p:nvPr/>
            </p:nvSpPr>
            <p:spPr bwMode="auto">
              <a:xfrm>
                <a:off x="2013" y="813"/>
                <a:ext cx="18" cy="78"/>
              </a:xfrm>
              <a:custGeom>
                <a:avLst/>
                <a:gdLst>
                  <a:gd name="T0" fmla="*/ 18 w 18"/>
                  <a:gd name="T1" fmla="*/ 78 h 78"/>
                  <a:gd name="T2" fmla="*/ 0 w 18"/>
                  <a:gd name="T3" fmla="*/ 0 h 78"/>
                  <a:gd name="T4" fmla="*/ 0 60000 65536"/>
                  <a:gd name="T5" fmla="*/ 0 60000 65536"/>
                  <a:gd name="T6" fmla="*/ 0 w 18"/>
                  <a:gd name="T7" fmla="*/ 0 h 78"/>
                  <a:gd name="T8" fmla="*/ 18 w 1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78">
                    <a:moveTo>
                      <a:pt x="18" y="7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6" name="Freeform 156"/>
              <p:cNvSpPr>
                <a:spLocks/>
              </p:cNvSpPr>
              <p:nvPr/>
            </p:nvSpPr>
            <p:spPr bwMode="auto">
              <a:xfrm>
                <a:off x="1854" y="864"/>
                <a:ext cx="15" cy="60"/>
              </a:xfrm>
              <a:custGeom>
                <a:avLst/>
                <a:gdLst>
                  <a:gd name="T0" fmla="*/ 15 w 15"/>
                  <a:gd name="T1" fmla="*/ 60 h 60"/>
                  <a:gd name="T2" fmla="*/ 0 w 15"/>
                  <a:gd name="T3" fmla="*/ 0 h 60"/>
                  <a:gd name="T4" fmla="*/ 0 60000 65536"/>
                  <a:gd name="T5" fmla="*/ 0 60000 65536"/>
                  <a:gd name="T6" fmla="*/ 0 w 15"/>
                  <a:gd name="T7" fmla="*/ 0 h 60"/>
                  <a:gd name="T8" fmla="*/ 15 w 15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60">
                    <a:moveTo>
                      <a:pt x="15" y="6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7" name="Freeform 157"/>
              <p:cNvSpPr>
                <a:spLocks/>
              </p:cNvSpPr>
              <p:nvPr/>
            </p:nvSpPr>
            <p:spPr bwMode="auto">
              <a:xfrm>
                <a:off x="2337" y="774"/>
                <a:ext cx="3" cy="69"/>
              </a:xfrm>
              <a:custGeom>
                <a:avLst/>
                <a:gdLst>
                  <a:gd name="T0" fmla="*/ 3 w 3"/>
                  <a:gd name="T1" fmla="*/ 69 h 69"/>
                  <a:gd name="T2" fmla="*/ 0 w 3"/>
                  <a:gd name="T3" fmla="*/ 0 h 69"/>
                  <a:gd name="T4" fmla="*/ 0 60000 65536"/>
                  <a:gd name="T5" fmla="*/ 0 60000 65536"/>
                  <a:gd name="T6" fmla="*/ 0 w 3"/>
                  <a:gd name="T7" fmla="*/ 0 h 69"/>
                  <a:gd name="T8" fmla="*/ 3 w 3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9">
                    <a:moveTo>
                      <a:pt x="3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8" name="Freeform 158"/>
              <p:cNvSpPr>
                <a:spLocks/>
              </p:cNvSpPr>
              <p:nvPr/>
            </p:nvSpPr>
            <p:spPr bwMode="auto">
              <a:xfrm>
                <a:off x="2178" y="792"/>
                <a:ext cx="6" cy="42"/>
              </a:xfrm>
              <a:custGeom>
                <a:avLst/>
                <a:gdLst>
                  <a:gd name="T0" fmla="*/ 6 w 6"/>
                  <a:gd name="T1" fmla="*/ 42 h 42"/>
                  <a:gd name="T2" fmla="*/ 0 w 6"/>
                  <a:gd name="T3" fmla="*/ 0 h 42"/>
                  <a:gd name="T4" fmla="*/ 0 60000 65536"/>
                  <a:gd name="T5" fmla="*/ 0 60000 65536"/>
                  <a:gd name="T6" fmla="*/ 0 w 6"/>
                  <a:gd name="T7" fmla="*/ 0 h 42"/>
                  <a:gd name="T8" fmla="*/ 6 w 6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42">
                    <a:moveTo>
                      <a:pt x="6" y="4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9" name="Freeform 159"/>
              <p:cNvSpPr>
                <a:spLocks/>
              </p:cNvSpPr>
              <p:nvPr/>
            </p:nvSpPr>
            <p:spPr bwMode="auto">
              <a:xfrm>
                <a:off x="1701" y="935"/>
                <a:ext cx="21" cy="46"/>
              </a:xfrm>
              <a:custGeom>
                <a:avLst/>
                <a:gdLst>
                  <a:gd name="T0" fmla="*/ 21 w 21"/>
                  <a:gd name="T1" fmla="*/ 46 h 46"/>
                  <a:gd name="T2" fmla="*/ 0 w 21"/>
                  <a:gd name="T3" fmla="*/ 0 h 46"/>
                  <a:gd name="T4" fmla="*/ 0 60000 65536"/>
                  <a:gd name="T5" fmla="*/ 0 60000 65536"/>
                  <a:gd name="T6" fmla="*/ 0 w 21"/>
                  <a:gd name="T7" fmla="*/ 0 h 46"/>
                  <a:gd name="T8" fmla="*/ 21 w 21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46">
                    <a:moveTo>
                      <a:pt x="21" y="4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0" name="Freeform 160"/>
              <p:cNvSpPr>
                <a:spLocks/>
              </p:cNvSpPr>
              <p:nvPr/>
            </p:nvSpPr>
            <p:spPr bwMode="auto">
              <a:xfrm>
                <a:off x="1578" y="984"/>
                <a:ext cx="24" cy="54"/>
              </a:xfrm>
              <a:custGeom>
                <a:avLst/>
                <a:gdLst>
                  <a:gd name="T0" fmla="*/ 24 w 24"/>
                  <a:gd name="T1" fmla="*/ 54 h 54"/>
                  <a:gd name="T2" fmla="*/ 0 w 24"/>
                  <a:gd name="T3" fmla="*/ 0 h 54"/>
                  <a:gd name="T4" fmla="*/ 0 60000 65536"/>
                  <a:gd name="T5" fmla="*/ 0 60000 65536"/>
                  <a:gd name="T6" fmla="*/ 0 w 24"/>
                  <a:gd name="T7" fmla="*/ 0 h 54"/>
                  <a:gd name="T8" fmla="*/ 24 w 24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54">
                    <a:moveTo>
                      <a:pt x="24" y="5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1" name="Freeform 161"/>
              <p:cNvSpPr>
                <a:spLocks/>
              </p:cNvSpPr>
              <p:nvPr/>
            </p:nvSpPr>
            <p:spPr bwMode="auto">
              <a:xfrm>
                <a:off x="1429" y="1071"/>
                <a:ext cx="44" cy="69"/>
              </a:xfrm>
              <a:custGeom>
                <a:avLst/>
                <a:gdLst>
                  <a:gd name="T0" fmla="*/ 44 w 44"/>
                  <a:gd name="T1" fmla="*/ 69 h 69"/>
                  <a:gd name="T2" fmla="*/ 0 w 44"/>
                  <a:gd name="T3" fmla="*/ 0 h 69"/>
                  <a:gd name="T4" fmla="*/ 0 60000 65536"/>
                  <a:gd name="T5" fmla="*/ 0 60000 65536"/>
                  <a:gd name="T6" fmla="*/ 0 w 44"/>
                  <a:gd name="T7" fmla="*/ 0 h 69"/>
                  <a:gd name="T8" fmla="*/ 44 w 44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4" h="69">
                    <a:moveTo>
                      <a:pt x="44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2" name="Freeform 162"/>
              <p:cNvSpPr>
                <a:spLocks/>
              </p:cNvSpPr>
              <p:nvPr/>
            </p:nvSpPr>
            <p:spPr bwMode="auto">
              <a:xfrm>
                <a:off x="1290" y="1188"/>
                <a:ext cx="36" cy="39"/>
              </a:xfrm>
              <a:custGeom>
                <a:avLst/>
                <a:gdLst>
                  <a:gd name="T0" fmla="*/ 36 w 36"/>
                  <a:gd name="T1" fmla="*/ 39 h 39"/>
                  <a:gd name="T2" fmla="*/ 0 w 36"/>
                  <a:gd name="T3" fmla="*/ 0 h 39"/>
                  <a:gd name="T4" fmla="*/ 0 60000 65536"/>
                  <a:gd name="T5" fmla="*/ 0 60000 65536"/>
                  <a:gd name="T6" fmla="*/ 0 w 36"/>
                  <a:gd name="T7" fmla="*/ 0 h 39"/>
                  <a:gd name="T8" fmla="*/ 36 w 36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9">
                    <a:moveTo>
                      <a:pt x="36" y="3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3" name="Freeform 163"/>
              <p:cNvSpPr>
                <a:spLocks/>
              </p:cNvSpPr>
              <p:nvPr/>
            </p:nvSpPr>
            <p:spPr bwMode="auto">
              <a:xfrm>
                <a:off x="1200" y="1278"/>
                <a:ext cx="36" cy="36"/>
              </a:xfrm>
              <a:custGeom>
                <a:avLst/>
                <a:gdLst>
                  <a:gd name="T0" fmla="*/ 36 w 36"/>
                  <a:gd name="T1" fmla="*/ 36 h 36"/>
                  <a:gd name="T2" fmla="*/ 0 w 36"/>
                  <a:gd name="T3" fmla="*/ 0 h 36"/>
                  <a:gd name="T4" fmla="*/ 0 60000 65536"/>
                  <a:gd name="T5" fmla="*/ 0 60000 65536"/>
                  <a:gd name="T6" fmla="*/ 0 w 36"/>
                  <a:gd name="T7" fmla="*/ 0 h 36"/>
                  <a:gd name="T8" fmla="*/ 36 w 36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6">
                    <a:moveTo>
                      <a:pt x="36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4" name="Freeform 164"/>
              <p:cNvSpPr>
                <a:spLocks/>
              </p:cNvSpPr>
              <p:nvPr/>
            </p:nvSpPr>
            <p:spPr bwMode="auto">
              <a:xfrm>
                <a:off x="1104" y="1365"/>
                <a:ext cx="36" cy="45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0 h 45"/>
                  <a:gd name="T4" fmla="*/ 0 60000 65536"/>
                  <a:gd name="T5" fmla="*/ 0 60000 65536"/>
                  <a:gd name="T6" fmla="*/ 0 w 36"/>
                  <a:gd name="T7" fmla="*/ 0 h 45"/>
                  <a:gd name="T8" fmla="*/ 36 w 36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45">
                    <a:moveTo>
                      <a:pt x="36" y="4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5" name="Freeform 165"/>
              <p:cNvSpPr>
                <a:spLocks/>
              </p:cNvSpPr>
              <p:nvPr/>
            </p:nvSpPr>
            <p:spPr bwMode="auto">
              <a:xfrm>
                <a:off x="1020" y="1480"/>
                <a:ext cx="48" cy="35"/>
              </a:xfrm>
              <a:custGeom>
                <a:avLst/>
                <a:gdLst>
                  <a:gd name="T0" fmla="*/ 48 w 48"/>
                  <a:gd name="T1" fmla="*/ 35 h 35"/>
                  <a:gd name="T2" fmla="*/ 0 w 48"/>
                  <a:gd name="T3" fmla="*/ 0 h 35"/>
                  <a:gd name="T4" fmla="*/ 0 60000 65536"/>
                  <a:gd name="T5" fmla="*/ 0 60000 65536"/>
                  <a:gd name="T6" fmla="*/ 0 w 48"/>
                  <a:gd name="T7" fmla="*/ 0 h 35"/>
                  <a:gd name="T8" fmla="*/ 48 w 48"/>
                  <a:gd name="T9" fmla="*/ 35 h 3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35">
                    <a:moveTo>
                      <a:pt x="48" y="3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6" name="Freeform 166"/>
              <p:cNvSpPr>
                <a:spLocks/>
              </p:cNvSpPr>
              <p:nvPr/>
            </p:nvSpPr>
            <p:spPr bwMode="auto">
              <a:xfrm>
                <a:off x="915" y="1605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7" name="Freeform 167"/>
              <p:cNvSpPr>
                <a:spLocks/>
              </p:cNvSpPr>
              <p:nvPr/>
            </p:nvSpPr>
            <p:spPr bwMode="auto">
              <a:xfrm>
                <a:off x="839" y="1752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8" name="Freeform 168"/>
              <p:cNvSpPr>
                <a:spLocks/>
              </p:cNvSpPr>
              <p:nvPr/>
            </p:nvSpPr>
            <p:spPr bwMode="auto">
              <a:xfrm>
                <a:off x="759" y="1887"/>
                <a:ext cx="63" cy="24"/>
              </a:xfrm>
              <a:custGeom>
                <a:avLst/>
                <a:gdLst>
                  <a:gd name="T0" fmla="*/ 63 w 63"/>
                  <a:gd name="T1" fmla="*/ 24 h 24"/>
                  <a:gd name="T2" fmla="*/ 0 w 63"/>
                  <a:gd name="T3" fmla="*/ 0 h 24"/>
                  <a:gd name="T4" fmla="*/ 0 60000 65536"/>
                  <a:gd name="T5" fmla="*/ 0 60000 65536"/>
                  <a:gd name="T6" fmla="*/ 0 w 63"/>
                  <a:gd name="T7" fmla="*/ 0 h 24"/>
                  <a:gd name="T8" fmla="*/ 63 w 63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24">
                    <a:moveTo>
                      <a:pt x="63" y="2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9" name="Freeform 169"/>
              <p:cNvSpPr>
                <a:spLocks/>
              </p:cNvSpPr>
              <p:nvPr/>
            </p:nvSpPr>
            <p:spPr bwMode="auto">
              <a:xfrm>
                <a:off x="735" y="2037"/>
                <a:ext cx="57" cy="21"/>
              </a:xfrm>
              <a:custGeom>
                <a:avLst/>
                <a:gdLst>
                  <a:gd name="T0" fmla="*/ 57 w 57"/>
                  <a:gd name="T1" fmla="*/ 21 h 21"/>
                  <a:gd name="T2" fmla="*/ 0 w 57"/>
                  <a:gd name="T3" fmla="*/ 0 h 21"/>
                  <a:gd name="T4" fmla="*/ 0 60000 65536"/>
                  <a:gd name="T5" fmla="*/ 0 60000 65536"/>
                  <a:gd name="T6" fmla="*/ 0 w 57"/>
                  <a:gd name="T7" fmla="*/ 0 h 21"/>
                  <a:gd name="T8" fmla="*/ 57 w 57"/>
                  <a:gd name="T9" fmla="*/ 21 h 2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21">
                    <a:moveTo>
                      <a:pt x="57" y="21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90" name="Freeform 170"/>
              <p:cNvSpPr>
                <a:spLocks/>
              </p:cNvSpPr>
              <p:nvPr/>
            </p:nvSpPr>
            <p:spPr bwMode="auto">
              <a:xfrm>
                <a:off x="681" y="2178"/>
                <a:ext cx="79" cy="18"/>
              </a:xfrm>
              <a:custGeom>
                <a:avLst/>
                <a:gdLst>
                  <a:gd name="T0" fmla="*/ 79 w 79"/>
                  <a:gd name="T1" fmla="*/ 18 h 18"/>
                  <a:gd name="T2" fmla="*/ 0 w 79"/>
                  <a:gd name="T3" fmla="*/ 0 h 18"/>
                  <a:gd name="T4" fmla="*/ 0 60000 65536"/>
                  <a:gd name="T5" fmla="*/ 0 60000 65536"/>
                  <a:gd name="T6" fmla="*/ 0 w 79"/>
                  <a:gd name="T7" fmla="*/ 0 h 18"/>
                  <a:gd name="T8" fmla="*/ 79 w 79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9" h="18">
                    <a:moveTo>
                      <a:pt x="79" y="1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91" name="Freeform 171"/>
              <p:cNvSpPr>
                <a:spLocks/>
              </p:cNvSpPr>
              <p:nvPr/>
            </p:nvSpPr>
            <p:spPr bwMode="auto">
              <a:xfrm>
                <a:off x="651" y="2340"/>
                <a:ext cx="69" cy="12"/>
              </a:xfrm>
              <a:custGeom>
                <a:avLst/>
                <a:gdLst>
                  <a:gd name="T0" fmla="*/ 69 w 69"/>
                  <a:gd name="T1" fmla="*/ 12 h 12"/>
                  <a:gd name="T2" fmla="*/ 0 w 69"/>
                  <a:gd name="T3" fmla="*/ 0 h 12"/>
                  <a:gd name="T4" fmla="*/ 0 60000 65536"/>
                  <a:gd name="T5" fmla="*/ 0 60000 65536"/>
                  <a:gd name="T6" fmla="*/ 0 w 69"/>
                  <a:gd name="T7" fmla="*/ 0 h 12"/>
                  <a:gd name="T8" fmla="*/ 69 w 69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9" h="12">
                    <a:moveTo>
                      <a:pt x="69" y="1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3"/>
            <p:cNvGrpSpPr>
              <a:grpSpLocks/>
            </p:cNvGrpSpPr>
            <p:nvPr/>
          </p:nvGrpSpPr>
          <p:grpSpPr bwMode="auto">
            <a:xfrm rot="465448">
              <a:off x="659" y="1117"/>
              <a:ext cx="3763" cy="1865"/>
              <a:chOff x="514" y="754"/>
              <a:chExt cx="3763" cy="1865"/>
            </a:xfrm>
          </p:grpSpPr>
          <p:sp>
            <p:nvSpPr>
              <p:cNvPr id="13336" name="Freeform 4"/>
              <p:cNvSpPr>
                <a:spLocks/>
              </p:cNvSpPr>
              <p:nvPr/>
            </p:nvSpPr>
            <p:spPr bwMode="auto">
              <a:xfrm>
                <a:off x="612" y="2548"/>
                <a:ext cx="3662" cy="3"/>
              </a:xfrm>
              <a:custGeom>
                <a:avLst/>
                <a:gdLst>
                  <a:gd name="T0" fmla="*/ 4554 w 4554"/>
                  <a:gd name="T1" fmla="*/ 0 h 3"/>
                  <a:gd name="T2" fmla="*/ 0 w 4554"/>
                  <a:gd name="T3" fmla="*/ 3 h 3"/>
                  <a:gd name="T4" fmla="*/ 0 60000 65536"/>
                  <a:gd name="T5" fmla="*/ 0 60000 65536"/>
                  <a:gd name="T6" fmla="*/ 0 w 4554"/>
                  <a:gd name="T7" fmla="*/ 0 h 3"/>
                  <a:gd name="T8" fmla="*/ 4554 w 455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554" h="3">
                    <a:moveTo>
                      <a:pt x="4554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37" name="Oval 5"/>
              <p:cNvSpPr>
                <a:spLocks noChangeArrowheads="1"/>
              </p:cNvSpPr>
              <p:nvPr/>
            </p:nvSpPr>
            <p:spPr bwMode="auto">
              <a:xfrm>
                <a:off x="2436" y="2478"/>
                <a:ext cx="36" cy="14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38" name="Text Box 6"/>
              <p:cNvSpPr txBox="1">
                <a:spLocks noChangeArrowheads="1"/>
              </p:cNvSpPr>
              <p:nvPr/>
            </p:nvSpPr>
            <p:spPr bwMode="auto">
              <a:xfrm>
                <a:off x="4013" y="210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</a:t>
                </a:r>
              </a:p>
            </p:txBody>
          </p:sp>
          <p:sp>
            <p:nvSpPr>
              <p:cNvPr id="13339" name="Text Box 7"/>
              <p:cNvSpPr txBox="1">
                <a:spLocks noChangeArrowheads="1"/>
              </p:cNvSpPr>
              <p:nvPr/>
            </p:nvSpPr>
            <p:spPr bwMode="auto">
              <a:xfrm>
                <a:off x="3872" y="1855"/>
                <a:ext cx="32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20</a:t>
                </a:r>
              </a:p>
            </p:txBody>
          </p:sp>
          <p:sp>
            <p:nvSpPr>
              <p:cNvPr id="13340" name="Text Box 8"/>
              <p:cNvSpPr txBox="1">
                <a:spLocks noChangeArrowheads="1"/>
              </p:cNvSpPr>
              <p:nvPr/>
            </p:nvSpPr>
            <p:spPr bwMode="auto">
              <a:xfrm>
                <a:off x="3485" y="120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50</a:t>
                </a:r>
              </a:p>
            </p:txBody>
          </p:sp>
          <p:sp>
            <p:nvSpPr>
              <p:cNvPr id="13341" name="Text Box 9"/>
              <p:cNvSpPr txBox="1">
                <a:spLocks noChangeArrowheads="1"/>
              </p:cNvSpPr>
              <p:nvPr/>
            </p:nvSpPr>
            <p:spPr bwMode="auto">
              <a:xfrm>
                <a:off x="3245" y="103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60</a:t>
                </a:r>
              </a:p>
            </p:txBody>
          </p:sp>
          <p:sp>
            <p:nvSpPr>
              <p:cNvPr id="13342" name="Text Box 10"/>
              <p:cNvSpPr txBox="1">
                <a:spLocks noChangeArrowheads="1"/>
              </p:cNvSpPr>
              <p:nvPr/>
            </p:nvSpPr>
            <p:spPr bwMode="auto">
              <a:xfrm>
                <a:off x="2970" y="87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70</a:t>
                </a:r>
              </a:p>
            </p:txBody>
          </p:sp>
          <p:sp>
            <p:nvSpPr>
              <p:cNvPr id="13343" name="Text Box 11"/>
              <p:cNvSpPr txBox="1">
                <a:spLocks noChangeArrowheads="1"/>
              </p:cNvSpPr>
              <p:nvPr/>
            </p:nvSpPr>
            <p:spPr bwMode="auto">
              <a:xfrm>
                <a:off x="2629" y="769"/>
                <a:ext cx="34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80</a:t>
                </a:r>
              </a:p>
            </p:txBody>
          </p:sp>
          <p:sp>
            <p:nvSpPr>
              <p:cNvPr id="13344" name="Text Box 12"/>
              <p:cNvSpPr txBox="1">
                <a:spLocks noChangeArrowheads="1"/>
              </p:cNvSpPr>
              <p:nvPr/>
            </p:nvSpPr>
            <p:spPr bwMode="auto">
              <a:xfrm>
                <a:off x="2347" y="967"/>
                <a:ext cx="27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600" b="1">
                    <a:solidFill>
                      <a:srgbClr val="FF0000"/>
                    </a:solidFill>
                    <a:latin typeface="Batang" pitchFamily="18" charset="-127"/>
                  </a:rPr>
                  <a:t>90</a:t>
                </a:r>
              </a:p>
            </p:txBody>
          </p:sp>
          <p:sp>
            <p:nvSpPr>
              <p:cNvPr id="13345" name="Text Box 13"/>
              <p:cNvSpPr txBox="1">
                <a:spLocks noChangeArrowheads="1"/>
              </p:cNvSpPr>
              <p:nvPr/>
            </p:nvSpPr>
            <p:spPr bwMode="auto">
              <a:xfrm>
                <a:off x="2038" y="769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100</a:t>
                </a:r>
              </a:p>
            </p:txBody>
          </p:sp>
          <p:sp>
            <p:nvSpPr>
              <p:cNvPr id="13346" name="Text Box 14"/>
              <p:cNvSpPr txBox="1">
                <a:spLocks noChangeArrowheads="1"/>
              </p:cNvSpPr>
              <p:nvPr/>
            </p:nvSpPr>
            <p:spPr bwMode="auto">
              <a:xfrm>
                <a:off x="1723" y="845"/>
                <a:ext cx="28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110</a:t>
                </a:r>
              </a:p>
            </p:txBody>
          </p:sp>
          <p:sp>
            <p:nvSpPr>
              <p:cNvPr id="13347" name="Text Box 15"/>
              <p:cNvSpPr txBox="1">
                <a:spLocks noChangeArrowheads="1"/>
              </p:cNvSpPr>
              <p:nvPr/>
            </p:nvSpPr>
            <p:spPr bwMode="auto">
              <a:xfrm>
                <a:off x="1493" y="956"/>
                <a:ext cx="2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120</a:t>
                </a:r>
              </a:p>
            </p:txBody>
          </p:sp>
          <p:sp>
            <p:nvSpPr>
              <p:cNvPr id="13348" name="Text Box 16"/>
              <p:cNvSpPr txBox="1">
                <a:spLocks noChangeArrowheads="1"/>
              </p:cNvSpPr>
              <p:nvPr/>
            </p:nvSpPr>
            <p:spPr bwMode="auto">
              <a:xfrm>
                <a:off x="1247" y="115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130</a:t>
                </a:r>
              </a:p>
            </p:txBody>
          </p:sp>
          <p:sp>
            <p:nvSpPr>
              <p:cNvPr id="13349" name="Text Box 17"/>
              <p:cNvSpPr txBox="1">
                <a:spLocks noChangeArrowheads="1"/>
              </p:cNvSpPr>
              <p:nvPr/>
            </p:nvSpPr>
            <p:spPr bwMode="auto">
              <a:xfrm>
                <a:off x="1045" y="1307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140</a:t>
                </a:r>
              </a:p>
            </p:txBody>
          </p:sp>
          <p:sp>
            <p:nvSpPr>
              <p:cNvPr id="13350" name="Text Box 18"/>
              <p:cNvSpPr txBox="1">
                <a:spLocks noChangeArrowheads="1"/>
              </p:cNvSpPr>
              <p:nvPr/>
            </p:nvSpPr>
            <p:spPr bwMode="auto">
              <a:xfrm>
                <a:off x="881" y="1543"/>
                <a:ext cx="2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150</a:t>
                </a:r>
              </a:p>
            </p:txBody>
          </p:sp>
          <p:sp>
            <p:nvSpPr>
              <p:cNvPr id="13351" name="Text Box 19"/>
              <p:cNvSpPr txBox="1">
                <a:spLocks noChangeArrowheads="1"/>
              </p:cNvSpPr>
              <p:nvPr/>
            </p:nvSpPr>
            <p:spPr bwMode="auto">
              <a:xfrm>
                <a:off x="735" y="1818"/>
                <a:ext cx="28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160</a:t>
                </a:r>
              </a:p>
            </p:txBody>
          </p:sp>
          <p:sp>
            <p:nvSpPr>
              <p:cNvPr id="13352" name="Text Box 20"/>
              <p:cNvSpPr txBox="1">
                <a:spLocks noChangeArrowheads="1"/>
              </p:cNvSpPr>
              <p:nvPr/>
            </p:nvSpPr>
            <p:spPr bwMode="auto">
              <a:xfrm>
                <a:off x="612" y="2082"/>
                <a:ext cx="40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170</a:t>
                </a:r>
              </a:p>
            </p:txBody>
          </p:sp>
          <p:sp>
            <p:nvSpPr>
              <p:cNvPr id="13353" name="Text Box 21"/>
              <p:cNvSpPr txBox="1">
                <a:spLocks noChangeArrowheads="1"/>
              </p:cNvSpPr>
              <p:nvPr/>
            </p:nvSpPr>
            <p:spPr bwMode="auto">
              <a:xfrm>
                <a:off x="514" y="2374"/>
                <a:ext cx="3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   180</a:t>
                </a:r>
              </a:p>
            </p:txBody>
          </p:sp>
          <p:sp>
            <p:nvSpPr>
              <p:cNvPr id="13354" name="Text Box 22"/>
              <p:cNvSpPr txBox="1">
                <a:spLocks noChangeArrowheads="1"/>
              </p:cNvSpPr>
              <p:nvPr/>
            </p:nvSpPr>
            <p:spPr bwMode="auto">
              <a:xfrm>
                <a:off x="3685" y="236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180</a:t>
                </a:r>
              </a:p>
            </p:txBody>
          </p:sp>
          <p:sp>
            <p:nvSpPr>
              <p:cNvPr id="13355" name="Text Box 23"/>
              <p:cNvSpPr txBox="1">
                <a:spLocks noChangeArrowheads="1"/>
              </p:cNvSpPr>
              <p:nvPr/>
            </p:nvSpPr>
            <p:spPr bwMode="auto">
              <a:xfrm>
                <a:off x="3639" y="2160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170</a:t>
                </a:r>
              </a:p>
            </p:txBody>
          </p:sp>
          <p:sp>
            <p:nvSpPr>
              <p:cNvPr id="13356" name="Text Box 24"/>
              <p:cNvSpPr txBox="1">
                <a:spLocks noChangeArrowheads="1"/>
              </p:cNvSpPr>
              <p:nvPr/>
            </p:nvSpPr>
            <p:spPr bwMode="auto">
              <a:xfrm>
                <a:off x="3560" y="1968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160</a:t>
                </a:r>
              </a:p>
            </p:txBody>
          </p:sp>
          <p:sp>
            <p:nvSpPr>
              <p:cNvPr id="13357" name="Text Box 25"/>
              <p:cNvSpPr txBox="1">
                <a:spLocks noChangeArrowheads="1"/>
              </p:cNvSpPr>
              <p:nvPr/>
            </p:nvSpPr>
            <p:spPr bwMode="auto">
              <a:xfrm>
                <a:off x="3470" y="183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150</a:t>
                </a:r>
              </a:p>
            </p:txBody>
          </p:sp>
          <p:sp>
            <p:nvSpPr>
              <p:cNvPr id="13358" name="Text Box 26"/>
              <p:cNvSpPr txBox="1">
                <a:spLocks noChangeArrowheads="1"/>
              </p:cNvSpPr>
              <p:nvPr/>
            </p:nvSpPr>
            <p:spPr bwMode="auto">
              <a:xfrm>
                <a:off x="3367" y="1661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140</a:t>
                </a:r>
              </a:p>
            </p:txBody>
          </p:sp>
          <p:sp>
            <p:nvSpPr>
              <p:cNvPr id="13359" name="Text Box 27"/>
              <p:cNvSpPr txBox="1">
                <a:spLocks noChangeArrowheads="1"/>
              </p:cNvSpPr>
              <p:nvPr/>
            </p:nvSpPr>
            <p:spPr bwMode="auto">
              <a:xfrm>
                <a:off x="3198" y="1480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130</a:t>
                </a:r>
              </a:p>
            </p:txBody>
          </p:sp>
          <p:sp>
            <p:nvSpPr>
              <p:cNvPr id="13360" name="Text Box 28"/>
              <p:cNvSpPr txBox="1">
                <a:spLocks noChangeArrowheads="1"/>
              </p:cNvSpPr>
              <p:nvPr/>
            </p:nvSpPr>
            <p:spPr bwMode="auto">
              <a:xfrm>
                <a:off x="3016" y="1344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120</a:t>
                </a:r>
              </a:p>
            </p:txBody>
          </p:sp>
          <p:sp>
            <p:nvSpPr>
              <p:cNvPr id="13361" name="Text Box 29"/>
              <p:cNvSpPr txBox="1">
                <a:spLocks noChangeArrowheads="1"/>
              </p:cNvSpPr>
              <p:nvPr/>
            </p:nvSpPr>
            <p:spPr bwMode="auto">
              <a:xfrm>
                <a:off x="2777" y="124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110</a:t>
                </a:r>
              </a:p>
            </p:txBody>
          </p:sp>
          <p:sp>
            <p:nvSpPr>
              <p:cNvPr id="13362" name="Text Box 30"/>
              <p:cNvSpPr txBox="1">
                <a:spLocks noChangeArrowheads="1"/>
              </p:cNvSpPr>
              <p:nvPr/>
            </p:nvSpPr>
            <p:spPr bwMode="auto">
              <a:xfrm>
                <a:off x="2551" y="116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100</a:t>
                </a:r>
              </a:p>
            </p:txBody>
          </p:sp>
          <p:sp>
            <p:nvSpPr>
              <p:cNvPr id="13363" name="Text Box 31"/>
              <p:cNvSpPr txBox="1">
                <a:spLocks noChangeArrowheads="1"/>
              </p:cNvSpPr>
              <p:nvPr/>
            </p:nvSpPr>
            <p:spPr bwMode="auto">
              <a:xfrm>
                <a:off x="2153" y="119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80</a:t>
                </a:r>
              </a:p>
            </p:txBody>
          </p:sp>
          <p:sp>
            <p:nvSpPr>
              <p:cNvPr id="13364" name="Text Box 32"/>
              <p:cNvSpPr txBox="1">
                <a:spLocks noChangeArrowheads="1"/>
              </p:cNvSpPr>
              <p:nvPr/>
            </p:nvSpPr>
            <p:spPr bwMode="auto">
              <a:xfrm>
                <a:off x="1030" y="2387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13365" name="Text Box 33"/>
              <p:cNvSpPr txBox="1">
                <a:spLocks noChangeArrowheads="1"/>
              </p:cNvSpPr>
              <p:nvPr/>
            </p:nvSpPr>
            <p:spPr bwMode="auto">
              <a:xfrm>
                <a:off x="1019" y="2192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</a:t>
                </a:r>
              </a:p>
            </p:txBody>
          </p:sp>
          <p:sp>
            <p:nvSpPr>
              <p:cNvPr id="13366" name="Text Box 34"/>
              <p:cNvSpPr txBox="1">
                <a:spLocks noChangeArrowheads="1"/>
              </p:cNvSpPr>
              <p:nvPr/>
            </p:nvSpPr>
            <p:spPr bwMode="auto">
              <a:xfrm>
                <a:off x="1111" y="197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20</a:t>
                </a:r>
              </a:p>
            </p:txBody>
          </p:sp>
          <p:sp>
            <p:nvSpPr>
              <p:cNvPr id="13367" name="Text Box 35"/>
              <p:cNvSpPr txBox="1">
                <a:spLocks noChangeArrowheads="1"/>
              </p:cNvSpPr>
              <p:nvPr/>
            </p:nvSpPr>
            <p:spPr bwMode="auto">
              <a:xfrm>
                <a:off x="1202" y="1797"/>
                <a:ext cx="2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30</a:t>
                </a:r>
              </a:p>
            </p:txBody>
          </p:sp>
          <p:sp>
            <p:nvSpPr>
              <p:cNvPr id="13368" name="Text Box 36"/>
              <p:cNvSpPr txBox="1">
                <a:spLocks noChangeArrowheads="1"/>
              </p:cNvSpPr>
              <p:nvPr/>
            </p:nvSpPr>
            <p:spPr bwMode="auto">
              <a:xfrm>
                <a:off x="1382" y="161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40</a:t>
                </a:r>
              </a:p>
            </p:txBody>
          </p:sp>
          <p:sp>
            <p:nvSpPr>
              <p:cNvPr id="13369" name="Text Box 37"/>
              <p:cNvSpPr txBox="1">
                <a:spLocks noChangeArrowheads="1"/>
              </p:cNvSpPr>
              <p:nvPr/>
            </p:nvSpPr>
            <p:spPr bwMode="auto">
              <a:xfrm>
                <a:off x="1518" y="148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50</a:t>
                </a:r>
              </a:p>
            </p:txBody>
          </p:sp>
          <p:sp>
            <p:nvSpPr>
              <p:cNvPr id="13370" name="Text Box 38"/>
              <p:cNvSpPr txBox="1">
                <a:spLocks noChangeArrowheads="1"/>
              </p:cNvSpPr>
              <p:nvPr/>
            </p:nvSpPr>
            <p:spPr bwMode="auto">
              <a:xfrm>
                <a:off x="1699" y="1344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60</a:t>
                </a:r>
              </a:p>
            </p:txBody>
          </p:sp>
          <p:sp>
            <p:nvSpPr>
              <p:cNvPr id="13371" name="Text Box 39"/>
              <p:cNvSpPr txBox="1">
                <a:spLocks noChangeArrowheads="1"/>
              </p:cNvSpPr>
              <p:nvPr/>
            </p:nvSpPr>
            <p:spPr bwMode="auto">
              <a:xfrm>
                <a:off x="1926" y="126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70</a:t>
                </a:r>
              </a:p>
            </p:txBody>
          </p:sp>
          <p:sp>
            <p:nvSpPr>
              <p:cNvPr id="13372" name="Text Box 40"/>
              <p:cNvSpPr txBox="1">
                <a:spLocks noChangeArrowheads="1"/>
              </p:cNvSpPr>
              <p:nvPr/>
            </p:nvSpPr>
            <p:spPr bwMode="auto">
              <a:xfrm>
                <a:off x="4069" y="2358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13373" name="Text Box 41"/>
              <p:cNvSpPr txBox="1">
                <a:spLocks noChangeArrowheads="1"/>
              </p:cNvSpPr>
              <p:nvPr/>
            </p:nvSpPr>
            <p:spPr bwMode="auto">
              <a:xfrm>
                <a:off x="3659" y="141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40</a:t>
                </a:r>
              </a:p>
            </p:txBody>
          </p:sp>
          <p:sp>
            <p:nvSpPr>
              <p:cNvPr id="13374" name="Text Box 42"/>
              <p:cNvSpPr txBox="1">
                <a:spLocks noChangeArrowheads="1"/>
              </p:cNvSpPr>
              <p:nvPr/>
            </p:nvSpPr>
            <p:spPr bwMode="auto">
              <a:xfrm>
                <a:off x="3810" y="163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30</a:t>
                </a:r>
              </a:p>
            </p:txBody>
          </p:sp>
          <p:sp>
            <p:nvSpPr>
              <p:cNvPr id="13375" name="Freeform 43"/>
              <p:cNvSpPr>
                <a:spLocks/>
              </p:cNvSpPr>
              <p:nvPr/>
            </p:nvSpPr>
            <p:spPr bwMode="auto">
              <a:xfrm>
                <a:off x="622" y="754"/>
                <a:ext cx="3637" cy="1801"/>
              </a:xfrm>
              <a:custGeom>
                <a:avLst/>
                <a:gdLst>
                  <a:gd name="T0" fmla="*/ 0 w 4524"/>
                  <a:gd name="T1" fmla="*/ 2313 h 2319"/>
                  <a:gd name="T2" fmla="*/ 79 w 4524"/>
                  <a:gd name="T3" fmla="*/ 1811 h 2319"/>
                  <a:gd name="T4" fmla="*/ 192 w 4524"/>
                  <a:gd name="T5" fmla="*/ 1431 h 2319"/>
                  <a:gd name="T6" fmla="*/ 354 w 4524"/>
                  <a:gd name="T7" fmla="*/ 1113 h 2319"/>
                  <a:gd name="T8" fmla="*/ 606 w 4524"/>
                  <a:gd name="T9" fmla="*/ 765 h 2319"/>
                  <a:gd name="T10" fmla="*/ 895 w 4524"/>
                  <a:gd name="T11" fmla="*/ 496 h 2319"/>
                  <a:gd name="T12" fmla="*/ 1218 w 4524"/>
                  <a:gd name="T13" fmla="*/ 273 h 2319"/>
                  <a:gd name="T14" fmla="*/ 1530 w 4524"/>
                  <a:gd name="T15" fmla="*/ 133 h 2319"/>
                  <a:gd name="T16" fmla="*/ 1944 w 4524"/>
                  <a:gd name="T17" fmla="*/ 27 h 2319"/>
                  <a:gd name="T18" fmla="*/ 2310 w 4524"/>
                  <a:gd name="T19" fmla="*/ 3 h 2319"/>
                  <a:gd name="T20" fmla="*/ 2718 w 4524"/>
                  <a:gd name="T21" fmla="*/ 45 h 2319"/>
                  <a:gd name="T22" fmla="*/ 3126 w 4524"/>
                  <a:gd name="T23" fmla="*/ 177 h 2319"/>
                  <a:gd name="T24" fmla="*/ 3526 w 4524"/>
                  <a:gd name="T25" fmla="*/ 405 h 2319"/>
                  <a:gd name="T26" fmla="*/ 3798 w 4524"/>
                  <a:gd name="T27" fmla="*/ 632 h 2319"/>
                  <a:gd name="T28" fmla="*/ 4086 w 4524"/>
                  <a:gd name="T29" fmla="*/ 957 h 2319"/>
                  <a:gd name="T30" fmla="*/ 4272 w 4524"/>
                  <a:gd name="T31" fmla="*/ 1269 h 2319"/>
                  <a:gd name="T32" fmla="*/ 4388 w 4524"/>
                  <a:gd name="T33" fmla="*/ 1539 h 2319"/>
                  <a:gd name="T34" fmla="*/ 4479 w 4524"/>
                  <a:gd name="T35" fmla="*/ 1902 h 2319"/>
                  <a:gd name="T36" fmla="*/ 4524 w 4524"/>
                  <a:gd name="T37" fmla="*/ 2319 h 23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524"/>
                  <a:gd name="T58" fmla="*/ 0 h 2319"/>
                  <a:gd name="T59" fmla="*/ 4524 w 4524"/>
                  <a:gd name="T60" fmla="*/ 2319 h 231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524" h="2319">
                    <a:moveTo>
                      <a:pt x="0" y="2313"/>
                    </a:moveTo>
                    <a:cubicBezTo>
                      <a:pt x="13" y="2230"/>
                      <a:pt x="47" y="1958"/>
                      <a:pt x="79" y="1811"/>
                    </a:cubicBezTo>
                    <a:cubicBezTo>
                      <a:pt x="111" y="1664"/>
                      <a:pt x="146" y="1547"/>
                      <a:pt x="192" y="1431"/>
                    </a:cubicBezTo>
                    <a:cubicBezTo>
                      <a:pt x="238" y="1315"/>
                      <a:pt x="285" y="1224"/>
                      <a:pt x="354" y="1113"/>
                    </a:cubicBezTo>
                    <a:cubicBezTo>
                      <a:pt x="423" y="1002"/>
                      <a:pt x="516" y="868"/>
                      <a:pt x="606" y="765"/>
                    </a:cubicBezTo>
                    <a:cubicBezTo>
                      <a:pt x="696" y="662"/>
                      <a:pt x="793" y="578"/>
                      <a:pt x="895" y="496"/>
                    </a:cubicBezTo>
                    <a:cubicBezTo>
                      <a:pt x="997" y="414"/>
                      <a:pt x="1112" y="333"/>
                      <a:pt x="1218" y="273"/>
                    </a:cubicBezTo>
                    <a:cubicBezTo>
                      <a:pt x="1324" y="213"/>
                      <a:pt x="1409" y="174"/>
                      <a:pt x="1530" y="133"/>
                    </a:cubicBezTo>
                    <a:cubicBezTo>
                      <a:pt x="1651" y="92"/>
                      <a:pt x="1814" y="49"/>
                      <a:pt x="1944" y="27"/>
                    </a:cubicBezTo>
                    <a:cubicBezTo>
                      <a:pt x="2074" y="5"/>
                      <a:pt x="2181" y="0"/>
                      <a:pt x="2310" y="3"/>
                    </a:cubicBezTo>
                    <a:cubicBezTo>
                      <a:pt x="2439" y="6"/>
                      <a:pt x="2582" y="16"/>
                      <a:pt x="2718" y="45"/>
                    </a:cubicBezTo>
                    <a:cubicBezTo>
                      <a:pt x="2854" y="74"/>
                      <a:pt x="2991" y="117"/>
                      <a:pt x="3126" y="177"/>
                    </a:cubicBezTo>
                    <a:cubicBezTo>
                      <a:pt x="3261" y="237"/>
                      <a:pt x="3414" y="329"/>
                      <a:pt x="3526" y="405"/>
                    </a:cubicBezTo>
                    <a:cubicBezTo>
                      <a:pt x="3638" y="481"/>
                      <a:pt x="3705" y="540"/>
                      <a:pt x="3798" y="632"/>
                    </a:cubicBezTo>
                    <a:cubicBezTo>
                      <a:pt x="3891" y="724"/>
                      <a:pt x="4007" y="851"/>
                      <a:pt x="4086" y="957"/>
                    </a:cubicBezTo>
                    <a:cubicBezTo>
                      <a:pt x="4165" y="1063"/>
                      <a:pt x="4222" y="1172"/>
                      <a:pt x="4272" y="1269"/>
                    </a:cubicBezTo>
                    <a:cubicBezTo>
                      <a:pt x="4322" y="1366"/>
                      <a:pt x="4353" y="1433"/>
                      <a:pt x="4388" y="1539"/>
                    </a:cubicBezTo>
                    <a:cubicBezTo>
                      <a:pt x="4423" y="1645"/>
                      <a:pt x="4456" y="1772"/>
                      <a:pt x="4479" y="1902"/>
                    </a:cubicBezTo>
                    <a:cubicBezTo>
                      <a:pt x="4502" y="2032"/>
                      <a:pt x="4515" y="2232"/>
                      <a:pt x="4524" y="2319"/>
                    </a:cubicBezTo>
                  </a:path>
                </a:pathLst>
              </a:custGeom>
              <a:noFill/>
              <a:ln w="76200" cap="flat" cmpd="sng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76" name="Freeform 44"/>
              <p:cNvSpPr>
                <a:spLocks/>
              </p:cNvSpPr>
              <p:nvPr/>
            </p:nvSpPr>
            <p:spPr bwMode="auto">
              <a:xfrm>
                <a:off x="1172" y="1344"/>
                <a:ext cx="2561" cy="1225"/>
              </a:xfrm>
              <a:custGeom>
                <a:avLst/>
                <a:gdLst>
                  <a:gd name="T0" fmla="*/ 0 w 3186"/>
                  <a:gd name="T1" fmla="*/ 1577 h 1577"/>
                  <a:gd name="T2" fmla="*/ 138 w 3186"/>
                  <a:gd name="T3" fmla="*/ 1073 h 1577"/>
                  <a:gd name="T4" fmla="*/ 366 w 3186"/>
                  <a:gd name="T5" fmla="*/ 677 h 1577"/>
                  <a:gd name="T6" fmla="*/ 630 w 3186"/>
                  <a:gd name="T7" fmla="*/ 383 h 1577"/>
                  <a:gd name="T8" fmla="*/ 912 w 3186"/>
                  <a:gd name="T9" fmla="*/ 173 h 1577"/>
                  <a:gd name="T10" fmla="*/ 1308 w 3186"/>
                  <a:gd name="T11" fmla="*/ 29 h 1577"/>
                  <a:gd name="T12" fmla="*/ 1638 w 3186"/>
                  <a:gd name="T13" fmla="*/ 5 h 1577"/>
                  <a:gd name="T14" fmla="*/ 2010 w 3186"/>
                  <a:gd name="T15" fmla="*/ 59 h 1577"/>
                  <a:gd name="T16" fmla="*/ 2388 w 3186"/>
                  <a:gd name="T17" fmla="*/ 234 h 1577"/>
                  <a:gd name="T18" fmla="*/ 2718 w 3186"/>
                  <a:gd name="T19" fmla="*/ 515 h 1577"/>
                  <a:gd name="T20" fmla="*/ 2958 w 3186"/>
                  <a:gd name="T21" fmla="*/ 857 h 1577"/>
                  <a:gd name="T22" fmla="*/ 3114 w 3186"/>
                  <a:gd name="T23" fmla="*/ 1205 h 1577"/>
                  <a:gd name="T24" fmla="*/ 3186 w 3186"/>
                  <a:gd name="T25" fmla="*/ 1535 h 15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86"/>
                  <a:gd name="T40" fmla="*/ 0 h 1577"/>
                  <a:gd name="T41" fmla="*/ 3186 w 3186"/>
                  <a:gd name="T42" fmla="*/ 1577 h 15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86" h="1577">
                    <a:moveTo>
                      <a:pt x="0" y="1577"/>
                    </a:moveTo>
                    <a:cubicBezTo>
                      <a:pt x="23" y="1494"/>
                      <a:pt x="77" y="1223"/>
                      <a:pt x="138" y="1073"/>
                    </a:cubicBezTo>
                    <a:cubicBezTo>
                      <a:pt x="199" y="923"/>
                      <a:pt x="284" y="792"/>
                      <a:pt x="366" y="677"/>
                    </a:cubicBezTo>
                    <a:cubicBezTo>
                      <a:pt x="448" y="562"/>
                      <a:pt x="539" y="467"/>
                      <a:pt x="630" y="383"/>
                    </a:cubicBezTo>
                    <a:cubicBezTo>
                      <a:pt x="721" y="299"/>
                      <a:pt x="799" y="232"/>
                      <a:pt x="912" y="173"/>
                    </a:cubicBezTo>
                    <a:cubicBezTo>
                      <a:pt x="1025" y="114"/>
                      <a:pt x="1187" y="57"/>
                      <a:pt x="1308" y="29"/>
                    </a:cubicBezTo>
                    <a:cubicBezTo>
                      <a:pt x="1429" y="1"/>
                      <a:pt x="1521" y="0"/>
                      <a:pt x="1638" y="5"/>
                    </a:cubicBezTo>
                    <a:cubicBezTo>
                      <a:pt x="1755" y="10"/>
                      <a:pt x="1885" y="21"/>
                      <a:pt x="2010" y="59"/>
                    </a:cubicBezTo>
                    <a:cubicBezTo>
                      <a:pt x="2135" y="97"/>
                      <a:pt x="2270" y="158"/>
                      <a:pt x="2388" y="234"/>
                    </a:cubicBezTo>
                    <a:cubicBezTo>
                      <a:pt x="2506" y="310"/>
                      <a:pt x="2623" y="411"/>
                      <a:pt x="2718" y="515"/>
                    </a:cubicBezTo>
                    <a:cubicBezTo>
                      <a:pt x="2813" y="619"/>
                      <a:pt x="2892" y="742"/>
                      <a:pt x="2958" y="857"/>
                    </a:cubicBezTo>
                    <a:cubicBezTo>
                      <a:pt x="3024" y="972"/>
                      <a:pt x="3076" y="1092"/>
                      <a:pt x="3114" y="1205"/>
                    </a:cubicBezTo>
                    <a:cubicBezTo>
                      <a:pt x="3152" y="1318"/>
                      <a:pt x="3171" y="1466"/>
                      <a:pt x="3186" y="1535"/>
                    </a:cubicBezTo>
                  </a:path>
                </a:pathLst>
              </a:custGeom>
              <a:noFill/>
              <a:ln w="57150" cap="flat" cmpd="sng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77" name="Freeform 45"/>
              <p:cNvSpPr>
                <a:spLocks/>
              </p:cNvSpPr>
              <p:nvPr/>
            </p:nvSpPr>
            <p:spPr bwMode="auto">
              <a:xfrm>
                <a:off x="3713" y="2546"/>
                <a:ext cx="564" cy="2"/>
              </a:xfrm>
              <a:custGeom>
                <a:avLst/>
                <a:gdLst>
                  <a:gd name="T0" fmla="*/ 702 w 702"/>
                  <a:gd name="T1" fmla="*/ 0 h 3"/>
                  <a:gd name="T2" fmla="*/ 0 w 702"/>
                  <a:gd name="T3" fmla="*/ 3 h 3"/>
                  <a:gd name="T4" fmla="*/ 0 60000 65536"/>
                  <a:gd name="T5" fmla="*/ 0 60000 65536"/>
                  <a:gd name="T6" fmla="*/ 0 w 702"/>
                  <a:gd name="T7" fmla="*/ 0 h 3"/>
                  <a:gd name="T8" fmla="*/ 702 w 70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02" h="3">
                    <a:moveTo>
                      <a:pt x="702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78" name="Freeform 46"/>
              <p:cNvSpPr>
                <a:spLocks/>
              </p:cNvSpPr>
              <p:nvPr/>
            </p:nvSpPr>
            <p:spPr bwMode="auto">
              <a:xfrm>
                <a:off x="2469" y="1240"/>
                <a:ext cx="3" cy="106"/>
              </a:xfrm>
              <a:custGeom>
                <a:avLst/>
                <a:gdLst>
                  <a:gd name="T0" fmla="*/ 0 w 3"/>
                  <a:gd name="T1" fmla="*/ 0 h 106"/>
                  <a:gd name="T2" fmla="*/ 3 w 3"/>
                  <a:gd name="T3" fmla="*/ 106 h 106"/>
                  <a:gd name="T4" fmla="*/ 0 60000 65536"/>
                  <a:gd name="T5" fmla="*/ 0 60000 65536"/>
                  <a:gd name="T6" fmla="*/ 0 w 3"/>
                  <a:gd name="T7" fmla="*/ 0 h 106"/>
                  <a:gd name="T8" fmla="*/ 3 w 3"/>
                  <a:gd name="T9" fmla="*/ 106 h 10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6">
                    <a:moveTo>
                      <a:pt x="0" y="0"/>
                    </a:moveTo>
                    <a:lnTo>
                      <a:pt x="3" y="10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79" name="Freeform 47"/>
              <p:cNvSpPr>
                <a:spLocks/>
              </p:cNvSpPr>
              <p:nvPr/>
            </p:nvSpPr>
            <p:spPr bwMode="auto">
              <a:xfrm>
                <a:off x="2469" y="754"/>
                <a:ext cx="2" cy="110"/>
              </a:xfrm>
              <a:custGeom>
                <a:avLst/>
                <a:gdLst>
                  <a:gd name="T0" fmla="*/ 2 w 2"/>
                  <a:gd name="T1" fmla="*/ 0 h 110"/>
                  <a:gd name="T2" fmla="*/ 0 w 2"/>
                  <a:gd name="T3" fmla="*/ 110 h 110"/>
                  <a:gd name="T4" fmla="*/ 0 60000 65536"/>
                  <a:gd name="T5" fmla="*/ 0 60000 65536"/>
                  <a:gd name="T6" fmla="*/ 0 w 2"/>
                  <a:gd name="T7" fmla="*/ 0 h 110"/>
                  <a:gd name="T8" fmla="*/ 2 w 2"/>
                  <a:gd name="T9" fmla="*/ 110 h 1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0">
                    <a:moveTo>
                      <a:pt x="2" y="0"/>
                    </a:moveTo>
                    <a:lnTo>
                      <a:pt x="0" y="11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0" name="Freeform 48"/>
              <p:cNvSpPr>
                <a:spLocks/>
              </p:cNvSpPr>
              <p:nvPr/>
            </p:nvSpPr>
            <p:spPr bwMode="auto">
              <a:xfrm>
                <a:off x="4105" y="2046"/>
                <a:ext cx="77" cy="24"/>
              </a:xfrm>
              <a:custGeom>
                <a:avLst/>
                <a:gdLst>
                  <a:gd name="T0" fmla="*/ 0 w 77"/>
                  <a:gd name="T1" fmla="*/ 24 h 24"/>
                  <a:gd name="T2" fmla="*/ 77 w 77"/>
                  <a:gd name="T3" fmla="*/ 0 h 24"/>
                  <a:gd name="T4" fmla="*/ 0 60000 65536"/>
                  <a:gd name="T5" fmla="*/ 0 60000 65536"/>
                  <a:gd name="T6" fmla="*/ 0 w 77"/>
                  <a:gd name="T7" fmla="*/ 0 h 24"/>
                  <a:gd name="T8" fmla="*/ 77 w 77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7" h="24">
                    <a:moveTo>
                      <a:pt x="0" y="24"/>
                    </a:moveTo>
                    <a:lnTo>
                      <a:pt x="77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1" name="Freeform 49"/>
              <p:cNvSpPr>
                <a:spLocks/>
              </p:cNvSpPr>
              <p:nvPr/>
            </p:nvSpPr>
            <p:spPr bwMode="auto">
              <a:xfrm>
                <a:off x="4014" y="1788"/>
                <a:ext cx="78" cy="33"/>
              </a:xfrm>
              <a:custGeom>
                <a:avLst/>
                <a:gdLst>
                  <a:gd name="T0" fmla="*/ 0 w 78"/>
                  <a:gd name="T1" fmla="*/ 33 h 33"/>
                  <a:gd name="T2" fmla="*/ 78 w 78"/>
                  <a:gd name="T3" fmla="*/ 0 h 33"/>
                  <a:gd name="T4" fmla="*/ 0 60000 65536"/>
                  <a:gd name="T5" fmla="*/ 0 60000 65536"/>
                  <a:gd name="T6" fmla="*/ 0 w 78"/>
                  <a:gd name="T7" fmla="*/ 0 h 33"/>
                  <a:gd name="T8" fmla="*/ 78 w 78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33">
                    <a:moveTo>
                      <a:pt x="0" y="33"/>
                    </a:moveTo>
                    <a:lnTo>
                      <a:pt x="78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2" name="Freeform 50"/>
              <p:cNvSpPr>
                <a:spLocks/>
              </p:cNvSpPr>
              <p:nvPr/>
            </p:nvSpPr>
            <p:spPr bwMode="auto">
              <a:xfrm>
                <a:off x="3882" y="1563"/>
                <a:ext cx="63" cy="39"/>
              </a:xfrm>
              <a:custGeom>
                <a:avLst/>
                <a:gdLst>
                  <a:gd name="T0" fmla="*/ 0 w 63"/>
                  <a:gd name="T1" fmla="*/ 39 h 39"/>
                  <a:gd name="T2" fmla="*/ 63 w 63"/>
                  <a:gd name="T3" fmla="*/ 0 h 39"/>
                  <a:gd name="T4" fmla="*/ 0 60000 65536"/>
                  <a:gd name="T5" fmla="*/ 0 60000 65536"/>
                  <a:gd name="T6" fmla="*/ 0 w 63"/>
                  <a:gd name="T7" fmla="*/ 0 h 39"/>
                  <a:gd name="T8" fmla="*/ 63 w 63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39">
                    <a:moveTo>
                      <a:pt x="0" y="39"/>
                    </a:moveTo>
                    <a:lnTo>
                      <a:pt x="63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3" name="Freeform 51"/>
              <p:cNvSpPr>
                <a:spLocks/>
              </p:cNvSpPr>
              <p:nvPr/>
            </p:nvSpPr>
            <p:spPr bwMode="auto">
              <a:xfrm>
                <a:off x="4144" y="2336"/>
                <a:ext cx="88" cy="16"/>
              </a:xfrm>
              <a:custGeom>
                <a:avLst/>
                <a:gdLst>
                  <a:gd name="T0" fmla="*/ 0 w 88"/>
                  <a:gd name="T1" fmla="*/ 16 h 16"/>
                  <a:gd name="T2" fmla="*/ 88 w 88"/>
                  <a:gd name="T3" fmla="*/ 0 h 16"/>
                  <a:gd name="T4" fmla="*/ 0 60000 65536"/>
                  <a:gd name="T5" fmla="*/ 0 60000 65536"/>
                  <a:gd name="T6" fmla="*/ 0 w 88"/>
                  <a:gd name="T7" fmla="*/ 0 h 16"/>
                  <a:gd name="T8" fmla="*/ 88 w 88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8" h="16">
                    <a:moveTo>
                      <a:pt x="0" y="16"/>
                    </a:moveTo>
                    <a:lnTo>
                      <a:pt x="88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4" name="Freeform 52"/>
              <p:cNvSpPr>
                <a:spLocks/>
              </p:cNvSpPr>
              <p:nvPr/>
            </p:nvSpPr>
            <p:spPr bwMode="auto">
              <a:xfrm>
                <a:off x="3813" y="1446"/>
                <a:ext cx="54" cy="42"/>
              </a:xfrm>
              <a:custGeom>
                <a:avLst/>
                <a:gdLst>
                  <a:gd name="T0" fmla="*/ 0 w 54"/>
                  <a:gd name="T1" fmla="*/ 42 h 42"/>
                  <a:gd name="T2" fmla="*/ 54 w 54"/>
                  <a:gd name="T3" fmla="*/ 0 h 42"/>
                  <a:gd name="T4" fmla="*/ 0 60000 65536"/>
                  <a:gd name="T5" fmla="*/ 0 60000 65536"/>
                  <a:gd name="T6" fmla="*/ 0 w 54"/>
                  <a:gd name="T7" fmla="*/ 0 h 42"/>
                  <a:gd name="T8" fmla="*/ 54 w 54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42">
                    <a:moveTo>
                      <a:pt x="0" y="42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5" name="Freeform 53"/>
              <p:cNvSpPr>
                <a:spLocks/>
              </p:cNvSpPr>
              <p:nvPr/>
            </p:nvSpPr>
            <p:spPr bwMode="auto">
              <a:xfrm>
                <a:off x="3966" y="1689"/>
                <a:ext cx="54" cy="27"/>
              </a:xfrm>
              <a:custGeom>
                <a:avLst/>
                <a:gdLst>
                  <a:gd name="T0" fmla="*/ 0 w 54"/>
                  <a:gd name="T1" fmla="*/ 27 h 27"/>
                  <a:gd name="T2" fmla="*/ 54 w 54"/>
                  <a:gd name="T3" fmla="*/ 0 h 27"/>
                  <a:gd name="T4" fmla="*/ 0 60000 65536"/>
                  <a:gd name="T5" fmla="*/ 0 60000 65536"/>
                  <a:gd name="T6" fmla="*/ 0 w 54"/>
                  <a:gd name="T7" fmla="*/ 0 h 27"/>
                  <a:gd name="T8" fmla="*/ 54 w 54"/>
                  <a:gd name="T9" fmla="*/ 27 h 2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27">
                    <a:moveTo>
                      <a:pt x="0" y="27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6" name="Freeform 54"/>
              <p:cNvSpPr>
                <a:spLocks/>
              </p:cNvSpPr>
              <p:nvPr/>
            </p:nvSpPr>
            <p:spPr bwMode="auto">
              <a:xfrm>
                <a:off x="4077" y="1933"/>
                <a:ext cx="59" cy="17"/>
              </a:xfrm>
              <a:custGeom>
                <a:avLst/>
                <a:gdLst>
                  <a:gd name="T0" fmla="*/ 0 w 59"/>
                  <a:gd name="T1" fmla="*/ 17 h 17"/>
                  <a:gd name="T2" fmla="*/ 59 w 59"/>
                  <a:gd name="T3" fmla="*/ 0 h 17"/>
                  <a:gd name="T4" fmla="*/ 0 60000 65536"/>
                  <a:gd name="T5" fmla="*/ 0 60000 65536"/>
                  <a:gd name="T6" fmla="*/ 0 w 59"/>
                  <a:gd name="T7" fmla="*/ 0 h 17"/>
                  <a:gd name="T8" fmla="*/ 59 w 59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9" h="17">
                    <a:moveTo>
                      <a:pt x="0" y="17"/>
                    </a:moveTo>
                    <a:lnTo>
                      <a:pt x="59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7" name="Freeform 55"/>
              <p:cNvSpPr>
                <a:spLocks/>
              </p:cNvSpPr>
              <p:nvPr/>
            </p:nvSpPr>
            <p:spPr bwMode="auto">
              <a:xfrm>
                <a:off x="4155" y="2190"/>
                <a:ext cx="60" cy="12"/>
              </a:xfrm>
              <a:custGeom>
                <a:avLst/>
                <a:gdLst>
                  <a:gd name="T0" fmla="*/ 0 w 60"/>
                  <a:gd name="T1" fmla="*/ 12 h 12"/>
                  <a:gd name="T2" fmla="*/ 60 w 60"/>
                  <a:gd name="T3" fmla="*/ 0 h 12"/>
                  <a:gd name="T4" fmla="*/ 0 60000 65536"/>
                  <a:gd name="T5" fmla="*/ 0 60000 65536"/>
                  <a:gd name="T6" fmla="*/ 0 w 60"/>
                  <a:gd name="T7" fmla="*/ 0 h 12"/>
                  <a:gd name="T8" fmla="*/ 60 w 60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0" h="12">
                    <a:moveTo>
                      <a:pt x="0" y="12"/>
                    </a:moveTo>
                    <a:lnTo>
                      <a:pt x="6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8" name="Freeform 56"/>
              <p:cNvSpPr>
                <a:spLocks/>
              </p:cNvSpPr>
              <p:nvPr/>
            </p:nvSpPr>
            <p:spPr bwMode="auto">
              <a:xfrm>
                <a:off x="3723" y="1344"/>
                <a:ext cx="57" cy="45"/>
              </a:xfrm>
              <a:custGeom>
                <a:avLst/>
                <a:gdLst>
                  <a:gd name="T0" fmla="*/ 0 w 57"/>
                  <a:gd name="T1" fmla="*/ 45 h 45"/>
                  <a:gd name="T2" fmla="*/ 57 w 57"/>
                  <a:gd name="T3" fmla="*/ 0 h 45"/>
                  <a:gd name="T4" fmla="*/ 0 60000 65536"/>
                  <a:gd name="T5" fmla="*/ 0 60000 65536"/>
                  <a:gd name="T6" fmla="*/ 0 w 57"/>
                  <a:gd name="T7" fmla="*/ 0 h 45"/>
                  <a:gd name="T8" fmla="*/ 57 w 57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45">
                    <a:moveTo>
                      <a:pt x="0" y="45"/>
                    </a:move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9" name="Freeform 57"/>
              <p:cNvSpPr>
                <a:spLocks/>
              </p:cNvSpPr>
              <p:nvPr/>
            </p:nvSpPr>
            <p:spPr bwMode="auto">
              <a:xfrm>
                <a:off x="3639" y="1253"/>
                <a:ext cx="30" cy="25"/>
              </a:xfrm>
              <a:custGeom>
                <a:avLst/>
                <a:gdLst>
                  <a:gd name="T0" fmla="*/ 0 w 30"/>
                  <a:gd name="T1" fmla="*/ 25 h 25"/>
                  <a:gd name="T2" fmla="*/ 30 w 30"/>
                  <a:gd name="T3" fmla="*/ 0 h 25"/>
                  <a:gd name="T4" fmla="*/ 0 60000 65536"/>
                  <a:gd name="T5" fmla="*/ 0 60000 65536"/>
                  <a:gd name="T6" fmla="*/ 0 w 30"/>
                  <a:gd name="T7" fmla="*/ 0 h 25"/>
                  <a:gd name="T8" fmla="*/ 30 w 30"/>
                  <a:gd name="T9" fmla="*/ 25 h 2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" h="25">
                    <a:moveTo>
                      <a:pt x="0" y="25"/>
                    </a:moveTo>
                    <a:lnTo>
                      <a:pt x="3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0" name="Freeform 58"/>
              <p:cNvSpPr>
                <a:spLocks/>
              </p:cNvSpPr>
              <p:nvPr/>
            </p:nvSpPr>
            <p:spPr bwMode="auto">
              <a:xfrm>
                <a:off x="3516" y="1162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29 w 29"/>
                  <a:gd name="T3" fmla="*/ 0 h 41"/>
                  <a:gd name="T4" fmla="*/ 0 60000 65536"/>
                  <a:gd name="T5" fmla="*/ 0 60000 65536"/>
                  <a:gd name="T6" fmla="*/ 0 w 29"/>
                  <a:gd name="T7" fmla="*/ 0 h 41"/>
                  <a:gd name="T8" fmla="*/ 29 w 29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41">
                    <a:moveTo>
                      <a:pt x="0" y="41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1" name="Freeform 59"/>
              <p:cNvSpPr>
                <a:spLocks/>
              </p:cNvSpPr>
              <p:nvPr/>
            </p:nvSpPr>
            <p:spPr bwMode="auto">
              <a:xfrm>
                <a:off x="3402" y="1062"/>
                <a:ext cx="36" cy="51"/>
              </a:xfrm>
              <a:custGeom>
                <a:avLst/>
                <a:gdLst>
                  <a:gd name="T0" fmla="*/ 0 w 36"/>
                  <a:gd name="T1" fmla="*/ 51 h 51"/>
                  <a:gd name="T2" fmla="*/ 36 w 36"/>
                  <a:gd name="T3" fmla="*/ 0 h 51"/>
                  <a:gd name="T4" fmla="*/ 0 60000 65536"/>
                  <a:gd name="T5" fmla="*/ 0 60000 65536"/>
                  <a:gd name="T6" fmla="*/ 0 w 36"/>
                  <a:gd name="T7" fmla="*/ 0 h 51"/>
                  <a:gd name="T8" fmla="*/ 36 w 36"/>
                  <a:gd name="T9" fmla="*/ 51 h 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51">
                    <a:moveTo>
                      <a:pt x="0" y="51"/>
                    </a:moveTo>
                    <a:lnTo>
                      <a:pt x="3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2" name="Freeform 60"/>
              <p:cNvSpPr>
                <a:spLocks/>
              </p:cNvSpPr>
              <p:nvPr/>
            </p:nvSpPr>
            <p:spPr bwMode="auto">
              <a:xfrm>
                <a:off x="3258" y="984"/>
                <a:ext cx="33" cy="60"/>
              </a:xfrm>
              <a:custGeom>
                <a:avLst/>
                <a:gdLst>
                  <a:gd name="T0" fmla="*/ 0 w 33"/>
                  <a:gd name="T1" fmla="*/ 60 h 60"/>
                  <a:gd name="T2" fmla="*/ 33 w 33"/>
                  <a:gd name="T3" fmla="*/ 0 h 60"/>
                  <a:gd name="T4" fmla="*/ 0 60000 65536"/>
                  <a:gd name="T5" fmla="*/ 0 60000 65536"/>
                  <a:gd name="T6" fmla="*/ 0 w 33"/>
                  <a:gd name="T7" fmla="*/ 0 h 60"/>
                  <a:gd name="T8" fmla="*/ 33 w 33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60">
                    <a:moveTo>
                      <a:pt x="0" y="60"/>
                    </a:moveTo>
                    <a:lnTo>
                      <a:pt x="33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3" name="Freeform 61"/>
              <p:cNvSpPr>
                <a:spLocks/>
              </p:cNvSpPr>
              <p:nvPr/>
            </p:nvSpPr>
            <p:spPr bwMode="auto">
              <a:xfrm>
                <a:off x="3114" y="885"/>
                <a:ext cx="29" cy="66"/>
              </a:xfrm>
              <a:custGeom>
                <a:avLst/>
                <a:gdLst>
                  <a:gd name="T0" fmla="*/ 0 w 29"/>
                  <a:gd name="T1" fmla="*/ 66 h 66"/>
                  <a:gd name="T2" fmla="*/ 29 w 29"/>
                  <a:gd name="T3" fmla="*/ 0 h 66"/>
                  <a:gd name="T4" fmla="*/ 0 60000 65536"/>
                  <a:gd name="T5" fmla="*/ 0 60000 65536"/>
                  <a:gd name="T6" fmla="*/ 0 w 29"/>
                  <a:gd name="T7" fmla="*/ 0 h 66"/>
                  <a:gd name="T8" fmla="*/ 29 w 29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66">
                    <a:moveTo>
                      <a:pt x="0" y="66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4" name="Freeform 62"/>
              <p:cNvSpPr>
                <a:spLocks/>
              </p:cNvSpPr>
              <p:nvPr/>
            </p:nvSpPr>
            <p:spPr bwMode="auto">
              <a:xfrm>
                <a:off x="2949" y="837"/>
                <a:ext cx="21" cy="66"/>
              </a:xfrm>
              <a:custGeom>
                <a:avLst/>
                <a:gdLst>
                  <a:gd name="T0" fmla="*/ 0 w 21"/>
                  <a:gd name="T1" fmla="*/ 66 h 66"/>
                  <a:gd name="T2" fmla="*/ 21 w 21"/>
                  <a:gd name="T3" fmla="*/ 0 h 66"/>
                  <a:gd name="T4" fmla="*/ 0 60000 65536"/>
                  <a:gd name="T5" fmla="*/ 0 60000 65536"/>
                  <a:gd name="T6" fmla="*/ 0 w 21"/>
                  <a:gd name="T7" fmla="*/ 0 h 66"/>
                  <a:gd name="T8" fmla="*/ 21 w 21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66">
                    <a:moveTo>
                      <a:pt x="0" y="66"/>
                    </a:moveTo>
                    <a:lnTo>
                      <a:pt x="21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5" name="Freeform 63"/>
              <p:cNvSpPr>
                <a:spLocks/>
              </p:cNvSpPr>
              <p:nvPr/>
            </p:nvSpPr>
            <p:spPr bwMode="auto">
              <a:xfrm>
                <a:off x="2781" y="780"/>
                <a:ext cx="6" cy="57"/>
              </a:xfrm>
              <a:custGeom>
                <a:avLst/>
                <a:gdLst>
                  <a:gd name="T0" fmla="*/ 0 w 6"/>
                  <a:gd name="T1" fmla="*/ 57 h 57"/>
                  <a:gd name="T2" fmla="*/ 6 w 6"/>
                  <a:gd name="T3" fmla="*/ 0 h 57"/>
                  <a:gd name="T4" fmla="*/ 0 60000 65536"/>
                  <a:gd name="T5" fmla="*/ 0 60000 65536"/>
                  <a:gd name="T6" fmla="*/ 0 w 6"/>
                  <a:gd name="T7" fmla="*/ 0 h 57"/>
                  <a:gd name="T8" fmla="*/ 6 w 6"/>
                  <a:gd name="T9" fmla="*/ 57 h 5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57">
                    <a:moveTo>
                      <a:pt x="0" y="57"/>
                    </a:moveTo>
                    <a:lnTo>
                      <a:pt x="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6" name="Freeform 64"/>
              <p:cNvSpPr>
                <a:spLocks/>
              </p:cNvSpPr>
              <p:nvPr/>
            </p:nvSpPr>
            <p:spPr bwMode="auto">
              <a:xfrm>
                <a:off x="2610" y="756"/>
                <a:ext cx="3" cy="87"/>
              </a:xfrm>
              <a:custGeom>
                <a:avLst/>
                <a:gdLst>
                  <a:gd name="T0" fmla="*/ 0 w 3"/>
                  <a:gd name="T1" fmla="*/ 87 h 87"/>
                  <a:gd name="T2" fmla="*/ 3 w 3"/>
                  <a:gd name="T3" fmla="*/ 0 h 87"/>
                  <a:gd name="T4" fmla="*/ 0 60000 65536"/>
                  <a:gd name="T5" fmla="*/ 0 60000 65536"/>
                  <a:gd name="T6" fmla="*/ 0 w 3"/>
                  <a:gd name="T7" fmla="*/ 0 h 87"/>
                  <a:gd name="T8" fmla="*/ 3 w 3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87">
                    <a:moveTo>
                      <a:pt x="0" y="87"/>
                    </a:moveTo>
                    <a:lnTo>
                      <a:pt x="3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7" name="Freeform 65"/>
              <p:cNvSpPr>
                <a:spLocks/>
              </p:cNvSpPr>
              <p:nvPr/>
            </p:nvSpPr>
            <p:spPr bwMode="auto">
              <a:xfrm>
                <a:off x="2013" y="813"/>
                <a:ext cx="18" cy="78"/>
              </a:xfrm>
              <a:custGeom>
                <a:avLst/>
                <a:gdLst>
                  <a:gd name="T0" fmla="*/ 18 w 18"/>
                  <a:gd name="T1" fmla="*/ 78 h 78"/>
                  <a:gd name="T2" fmla="*/ 0 w 18"/>
                  <a:gd name="T3" fmla="*/ 0 h 78"/>
                  <a:gd name="T4" fmla="*/ 0 60000 65536"/>
                  <a:gd name="T5" fmla="*/ 0 60000 65536"/>
                  <a:gd name="T6" fmla="*/ 0 w 18"/>
                  <a:gd name="T7" fmla="*/ 0 h 78"/>
                  <a:gd name="T8" fmla="*/ 18 w 1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78">
                    <a:moveTo>
                      <a:pt x="18" y="7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8" name="Freeform 66"/>
              <p:cNvSpPr>
                <a:spLocks/>
              </p:cNvSpPr>
              <p:nvPr/>
            </p:nvSpPr>
            <p:spPr bwMode="auto">
              <a:xfrm>
                <a:off x="1854" y="864"/>
                <a:ext cx="15" cy="60"/>
              </a:xfrm>
              <a:custGeom>
                <a:avLst/>
                <a:gdLst>
                  <a:gd name="T0" fmla="*/ 15 w 15"/>
                  <a:gd name="T1" fmla="*/ 60 h 60"/>
                  <a:gd name="T2" fmla="*/ 0 w 15"/>
                  <a:gd name="T3" fmla="*/ 0 h 60"/>
                  <a:gd name="T4" fmla="*/ 0 60000 65536"/>
                  <a:gd name="T5" fmla="*/ 0 60000 65536"/>
                  <a:gd name="T6" fmla="*/ 0 w 15"/>
                  <a:gd name="T7" fmla="*/ 0 h 60"/>
                  <a:gd name="T8" fmla="*/ 15 w 15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60">
                    <a:moveTo>
                      <a:pt x="15" y="6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9" name="Freeform 67"/>
              <p:cNvSpPr>
                <a:spLocks/>
              </p:cNvSpPr>
              <p:nvPr/>
            </p:nvSpPr>
            <p:spPr bwMode="auto">
              <a:xfrm>
                <a:off x="2337" y="774"/>
                <a:ext cx="3" cy="69"/>
              </a:xfrm>
              <a:custGeom>
                <a:avLst/>
                <a:gdLst>
                  <a:gd name="T0" fmla="*/ 3 w 3"/>
                  <a:gd name="T1" fmla="*/ 69 h 69"/>
                  <a:gd name="T2" fmla="*/ 0 w 3"/>
                  <a:gd name="T3" fmla="*/ 0 h 69"/>
                  <a:gd name="T4" fmla="*/ 0 60000 65536"/>
                  <a:gd name="T5" fmla="*/ 0 60000 65536"/>
                  <a:gd name="T6" fmla="*/ 0 w 3"/>
                  <a:gd name="T7" fmla="*/ 0 h 69"/>
                  <a:gd name="T8" fmla="*/ 3 w 3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9">
                    <a:moveTo>
                      <a:pt x="3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0" name="Freeform 68"/>
              <p:cNvSpPr>
                <a:spLocks/>
              </p:cNvSpPr>
              <p:nvPr/>
            </p:nvSpPr>
            <p:spPr bwMode="auto">
              <a:xfrm>
                <a:off x="2178" y="792"/>
                <a:ext cx="6" cy="42"/>
              </a:xfrm>
              <a:custGeom>
                <a:avLst/>
                <a:gdLst>
                  <a:gd name="T0" fmla="*/ 6 w 6"/>
                  <a:gd name="T1" fmla="*/ 42 h 42"/>
                  <a:gd name="T2" fmla="*/ 0 w 6"/>
                  <a:gd name="T3" fmla="*/ 0 h 42"/>
                  <a:gd name="T4" fmla="*/ 0 60000 65536"/>
                  <a:gd name="T5" fmla="*/ 0 60000 65536"/>
                  <a:gd name="T6" fmla="*/ 0 w 6"/>
                  <a:gd name="T7" fmla="*/ 0 h 42"/>
                  <a:gd name="T8" fmla="*/ 6 w 6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42">
                    <a:moveTo>
                      <a:pt x="6" y="4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1" name="Freeform 69"/>
              <p:cNvSpPr>
                <a:spLocks/>
              </p:cNvSpPr>
              <p:nvPr/>
            </p:nvSpPr>
            <p:spPr bwMode="auto">
              <a:xfrm>
                <a:off x="1701" y="935"/>
                <a:ext cx="21" cy="46"/>
              </a:xfrm>
              <a:custGeom>
                <a:avLst/>
                <a:gdLst>
                  <a:gd name="T0" fmla="*/ 21 w 21"/>
                  <a:gd name="T1" fmla="*/ 46 h 46"/>
                  <a:gd name="T2" fmla="*/ 0 w 21"/>
                  <a:gd name="T3" fmla="*/ 0 h 46"/>
                  <a:gd name="T4" fmla="*/ 0 60000 65536"/>
                  <a:gd name="T5" fmla="*/ 0 60000 65536"/>
                  <a:gd name="T6" fmla="*/ 0 w 21"/>
                  <a:gd name="T7" fmla="*/ 0 h 46"/>
                  <a:gd name="T8" fmla="*/ 21 w 21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46">
                    <a:moveTo>
                      <a:pt x="21" y="4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2" name="Freeform 70"/>
              <p:cNvSpPr>
                <a:spLocks/>
              </p:cNvSpPr>
              <p:nvPr/>
            </p:nvSpPr>
            <p:spPr bwMode="auto">
              <a:xfrm>
                <a:off x="1578" y="984"/>
                <a:ext cx="24" cy="54"/>
              </a:xfrm>
              <a:custGeom>
                <a:avLst/>
                <a:gdLst>
                  <a:gd name="T0" fmla="*/ 24 w 24"/>
                  <a:gd name="T1" fmla="*/ 54 h 54"/>
                  <a:gd name="T2" fmla="*/ 0 w 24"/>
                  <a:gd name="T3" fmla="*/ 0 h 54"/>
                  <a:gd name="T4" fmla="*/ 0 60000 65536"/>
                  <a:gd name="T5" fmla="*/ 0 60000 65536"/>
                  <a:gd name="T6" fmla="*/ 0 w 24"/>
                  <a:gd name="T7" fmla="*/ 0 h 54"/>
                  <a:gd name="T8" fmla="*/ 24 w 24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54">
                    <a:moveTo>
                      <a:pt x="24" y="5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3" name="Freeform 71"/>
              <p:cNvSpPr>
                <a:spLocks/>
              </p:cNvSpPr>
              <p:nvPr/>
            </p:nvSpPr>
            <p:spPr bwMode="auto">
              <a:xfrm>
                <a:off x="1429" y="1071"/>
                <a:ext cx="44" cy="69"/>
              </a:xfrm>
              <a:custGeom>
                <a:avLst/>
                <a:gdLst>
                  <a:gd name="T0" fmla="*/ 44 w 44"/>
                  <a:gd name="T1" fmla="*/ 69 h 69"/>
                  <a:gd name="T2" fmla="*/ 0 w 44"/>
                  <a:gd name="T3" fmla="*/ 0 h 69"/>
                  <a:gd name="T4" fmla="*/ 0 60000 65536"/>
                  <a:gd name="T5" fmla="*/ 0 60000 65536"/>
                  <a:gd name="T6" fmla="*/ 0 w 44"/>
                  <a:gd name="T7" fmla="*/ 0 h 69"/>
                  <a:gd name="T8" fmla="*/ 44 w 44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4" h="69">
                    <a:moveTo>
                      <a:pt x="44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4" name="Freeform 72"/>
              <p:cNvSpPr>
                <a:spLocks/>
              </p:cNvSpPr>
              <p:nvPr/>
            </p:nvSpPr>
            <p:spPr bwMode="auto">
              <a:xfrm>
                <a:off x="1290" y="1188"/>
                <a:ext cx="36" cy="39"/>
              </a:xfrm>
              <a:custGeom>
                <a:avLst/>
                <a:gdLst>
                  <a:gd name="T0" fmla="*/ 36 w 36"/>
                  <a:gd name="T1" fmla="*/ 39 h 39"/>
                  <a:gd name="T2" fmla="*/ 0 w 36"/>
                  <a:gd name="T3" fmla="*/ 0 h 39"/>
                  <a:gd name="T4" fmla="*/ 0 60000 65536"/>
                  <a:gd name="T5" fmla="*/ 0 60000 65536"/>
                  <a:gd name="T6" fmla="*/ 0 w 36"/>
                  <a:gd name="T7" fmla="*/ 0 h 39"/>
                  <a:gd name="T8" fmla="*/ 36 w 36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9">
                    <a:moveTo>
                      <a:pt x="36" y="3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5" name="Freeform 73"/>
              <p:cNvSpPr>
                <a:spLocks/>
              </p:cNvSpPr>
              <p:nvPr/>
            </p:nvSpPr>
            <p:spPr bwMode="auto">
              <a:xfrm>
                <a:off x="1200" y="1278"/>
                <a:ext cx="36" cy="36"/>
              </a:xfrm>
              <a:custGeom>
                <a:avLst/>
                <a:gdLst>
                  <a:gd name="T0" fmla="*/ 36 w 36"/>
                  <a:gd name="T1" fmla="*/ 36 h 36"/>
                  <a:gd name="T2" fmla="*/ 0 w 36"/>
                  <a:gd name="T3" fmla="*/ 0 h 36"/>
                  <a:gd name="T4" fmla="*/ 0 60000 65536"/>
                  <a:gd name="T5" fmla="*/ 0 60000 65536"/>
                  <a:gd name="T6" fmla="*/ 0 w 36"/>
                  <a:gd name="T7" fmla="*/ 0 h 36"/>
                  <a:gd name="T8" fmla="*/ 36 w 36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6">
                    <a:moveTo>
                      <a:pt x="36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6" name="Freeform 74"/>
              <p:cNvSpPr>
                <a:spLocks/>
              </p:cNvSpPr>
              <p:nvPr/>
            </p:nvSpPr>
            <p:spPr bwMode="auto">
              <a:xfrm>
                <a:off x="1104" y="1365"/>
                <a:ext cx="36" cy="45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0 h 45"/>
                  <a:gd name="T4" fmla="*/ 0 60000 65536"/>
                  <a:gd name="T5" fmla="*/ 0 60000 65536"/>
                  <a:gd name="T6" fmla="*/ 0 w 36"/>
                  <a:gd name="T7" fmla="*/ 0 h 45"/>
                  <a:gd name="T8" fmla="*/ 36 w 36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45">
                    <a:moveTo>
                      <a:pt x="36" y="4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7" name="Freeform 75"/>
              <p:cNvSpPr>
                <a:spLocks/>
              </p:cNvSpPr>
              <p:nvPr/>
            </p:nvSpPr>
            <p:spPr bwMode="auto">
              <a:xfrm>
                <a:off x="1020" y="1480"/>
                <a:ext cx="48" cy="35"/>
              </a:xfrm>
              <a:custGeom>
                <a:avLst/>
                <a:gdLst>
                  <a:gd name="T0" fmla="*/ 48 w 48"/>
                  <a:gd name="T1" fmla="*/ 35 h 35"/>
                  <a:gd name="T2" fmla="*/ 0 w 48"/>
                  <a:gd name="T3" fmla="*/ 0 h 35"/>
                  <a:gd name="T4" fmla="*/ 0 60000 65536"/>
                  <a:gd name="T5" fmla="*/ 0 60000 65536"/>
                  <a:gd name="T6" fmla="*/ 0 w 48"/>
                  <a:gd name="T7" fmla="*/ 0 h 35"/>
                  <a:gd name="T8" fmla="*/ 48 w 48"/>
                  <a:gd name="T9" fmla="*/ 35 h 3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35">
                    <a:moveTo>
                      <a:pt x="48" y="3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8" name="Freeform 76"/>
              <p:cNvSpPr>
                <a:spLocks/>
              </p:cNvSpPr>
              <p:nvPr/>
            </p:nvSpPr>
            <p:spPr bwMode="auto">
              <a:xfrm>
                <a:off x="915" y="1605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9" name="Freeform 77"/>
              <p:cNvSpPr>
                <a:spLocks/>
              </p:cNvSpPr>
              <p:nvPr/>
            </p:nvSpPr>
            <p:spPr bwMode="auto">
              <a:xfrm>
                <a:off x="839" y="1752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0" name="Freeform 78"/>
              <p:cNvSpPr>
                <a:spLocks/>
              </p:cNvSpPr>
              <p:nvPr/>
            </p:nvSpPr>
            <p:spPr bwMode="auto">
              <a:xfrm>
                <a:off x="759" y="1887"/>
                <a:ext cx="63" cy="24"/>
              </a:xfrm>
              <a:custGeom>
                <a:avLst/>
                <a:gdLst>
                  <a:gd name="T0" fmla="*/ 63 w 63"/>
                  <a:gd name="T1" fmla="*/ 24 h 24"/>
                  <a:gd name="T2" fmla="*/ 0 w 63"/>
                  <a:gd name="T3" fmla="*/ 0 h 24"/>
                  <a:gd name="T4" fmla="*/ 0 60000 65536"/>
                  <a:gd name="T5" fmla="*/ 0 60000 65536"/>
                  <a:gd name="T6" fmla="*/ 0 w 63"/>
                  <a:gd name="T7" fmla="*/ 0 h 24"/>
                  <a:gd name="T8" fmla="*/ 63 w 63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24">
                    <a:moveTo>
                      <a:pt x="63" y="2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1" name="Freeform 79"/>
              <p:cNvSpPr>
                <a:spLocks/>
              </p:cNvSpPr>
              <p:nvPr/>
            </p:nvSpPr>
            <p:spPr bwMode="auto">
              <a:xfrm>
                <a:off x="735" y="2037"/>
                <a:ext cx="57" cy="21"/>
              </a:xfrm>
              <a:custGeom>
                <a:avLst/>
                <a:gdLst>
                  <a:gd name="T0" fmla="*/ 57 w 57"/>
                  <a:gd name="T1" fmla="*/ 21 h 21"/>
                  <a:gd name="T2" fmla="*/ 0 w 57"/>
                  <a:gd name="T3" fmla="*/ 0 h 21"/>
                  <a:gd name="T4" fmla="*/ 0 60000 65536"/>
                  <a:gd name="T5" fmla="*/ 0 60000 65536"/>
                  <a:gd name="T6" fmla="*/ 0 w 57"/>
                  <a:gd name="T7" fmla="*/ 0 h 21"/>
                  <a:gd name="T8" fmla="*/ 57 w 57"/>
                  <a:gd name="T9" fmla="*/ 21 h 2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21">
                    <a:moveTo>
                      <a:pt x="57" y="21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2" name="Freeform 80"/>
              <p:cNvSpPr>
                <a:spLocks/>
              </p:cNvSpPr>
              <p:nvPr/>
            </p:nvSpPr>
            <p:spPr bwMode="auto">
              <a:xfrm>
                <a:off x="681" y="2178"/>
                <a:ext cx="79" cy="18"/>
              </a:xfrm>
              <a:custGeom>
                <a:avLst/>
                <a:gdLst>
                  <a:gd name="T0" fmla="*/ 79 w 79"/>
                  <a:gd name="T1" fmla="*/ 18 h 18"/>
                  <a:gd name="T2" fmla="*/ 0 w 79"/>
                  <a:gd name="T3" fmla="*/ 0 h 18"/>
                  <a:gd name="T4" fmla="*/ 0 60000 65536"/>
                  <a:gd name="T5" fmla="*/ 0 60000 65536"/>
                  <a:gd name="T6" fmla="*/ 0 w 79"/>
                  <a:gd name="T7" fmla="*/ 0 h 18"/>
                  <a:gd name="T8" fmla="*/ 79 w 79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9" h="18">
                    <a:moveTo>
                      <a:pt x="79" y="1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3" name="Freeform 81"/>
              <p:cNvSpPr>
                <a:spLocks/>
              </p:cNvSpPr>
              <p:nvPr/>
            </p:nvSpPr>
            <p:spPr bwMode="auto">
              <a:xfrm>
                <a:off x="651" y="2340"/>
                <a:ext cx="69" cy="12"/>
              </a:xfrm>
              <a:custGeom>
                <a:avLst/>
                <a:gdLst>
                  <a:gd name="T0" fmla="*/ 69 w 69"/>
                  <a:gd name="T1" fmla="*/ 12 h 12"/>
                  <a:gd name="T2" fmla="*/ 0 w 69"/>
                  <a:gd name="T3" fmla="*/ 0 h 12"/>
                  <a:gd name="T4" fmla="*/ 0 60000 65536"/>
                  <a:gd name="T5" fmla="*/ 0 60000 65536"/>
                  <a:gd name="T6" fmla="*/ 0 w 69"/>
                  <a:gd name="T7" fmla="*/ 0 h 12"/>
                  <a:gd name="T8" fmla="*/ 69 w 69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9" h="12">
                    <a:moveTo>
                      <a:pt x="69" y="1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3318" name="Freeform 82"/>
          <p:cNvSpPr>
            <a:spLocks/>
          </p:cNvSpPr>
          <p:nvPr/>
        </p:nvSpPr>
        <p:spPr bwMode="auto">
          <a:xfrm>
            <a:off x="1054100" y="1092200"/>
            <a:ext cx="6929438" cy="3544888"/>
          </a:xfrm>
          <a:custGeom>
            <a:avLst/>
            <a:gdLst>
              <a:gd name="T0" fmla="*/ 4365 w 4365"/>
              <a:gd name="T1" fmla="*/ 2212 h 2233"/>
              <a:gd name="T2" fmla="*/ 1830 w 4365"/>
              <a:gd name="T3" fmla="*/ 2233 h 2233"/>
              <a:gd name="T4" fmla="*/ 0 w 4365"/>
              <a:gd name="T5" fmla="*/ 0 h 2233"/>
              <a:gd name="T6" fmla="*/ 0 60000 65536"/>
              <a:gd name="T7" fmla="*/ 0 60000 65536"/>
              <a:gd name="T8" fmla="*/ 0 60000 65536"/>
              <a:gd name="T9" fmla="*/ 0 w 4365"/>
              <a:gd name="T10" fmla="*/ 0 h 2233"/>
              <a:gd name="T11" fmla="*/ 4365 w 4365"/>
              <a:gd name="T12" fmla="*/ 2233 h 22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65" h="2233">
                <a:moveTo>
                  <a:pt x="4365" y="2212"/>
                </a:moveTo>
                <a:lnTo>
                  <a:pt x="1830" y="2233"/>
                </a:lnTo>
                <a:lnTo>
                  <a:pt x="0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9" name="Text Box 83"/>
          <p:cNvSpPr txBox="1">
            <a:spLocks noChangeArrowheads="1"/>
          </p:cNvSpPr>
          <p:nvPr/>
        </p:nvSpPr>
        <p:spPr bwMode="auto">
          <a:xfrm>
            <a:off x="971550" y="620713"/>
            <a:ext cx="61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М</a:t>
            </a:r>
          </a:p>
        </p:txBody>
      </p:sp>
      <p:sp>
        <p:nvSpPr>
          <p:cNvPr id="13320" name="Text Box 84"/>
          <p:cNvSpPr txBox="1">
            <a:spLocks noChangeArrowheads="1"/>
          </p:cNvSpPr>
          <p:nvPr/>
        </p:nvSpPr>
        <p:spPr bwMode="auto">
          <a:xfrm>
            <a:off x="7513638" y="4652963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D</a:t>
            </a:r>
            <a:endParaRPr lang="ru-RU" sz="3600" b="1"/>
          </a:p>
        </p:txBody>
      </p:sp>
      <p:sp>
        <p:nvSpPr>
          <p:cNvPr id="13321" name="Text Box 85"/>
          <p:cNvSpPr txBox="1">
            <a:spLocks noChangeArrowheads="1"/>
          </p:cNvSpPr>
          <p:nvPr/>
        </p:nvSpPr>
        <p:spPr bwMode="auto">
          <a:xfrm>
            <a:off x="3768725" y="4652963"/>
            <a:ext cx="46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Р</a:t>
            </a:r>
          </a:p>
        </p:txBody>
      </p:sp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4716463" y="5445125"/>
            <a:ext cx="2913062" cy="641350"/>
            <a:chOff x="2562" y="3203"/>
            <a:chExt cx="1835" cy="404"/>
          </a:xfrm>
        </p:grpSpPr>
        <p:sp>
          <p:nvSpPr>
            <p:cNvPr id="13333" name="Text Box 90"/>
            <p:cNvSpPr txBox="1">
              <a:spLocks noChangeArrowheads="1"/>
            </p:cNvSpPr>
            <p:nvPr/>
          </p:nvSpPr>
          <p:spPr bwMode="auto">
            <a:xfrm>
              <a:off x="2789" y="3203"/>
              <a:ext cx="16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MPD</a:t>
              </a:r>
              <a:r>
                <a:rPr lang="ru-RU" sz="3600" b="1"/>
                <a:t> = 130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3314" name="Object 91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7" name="Формула" r:id="rId3" imgW="164880" imgH="152280" progId="Equation.3">
                    <p:embed/>
                  </p:oleObj>
                </mc:Choice>
                <mc:Fallback>
                  <p:oleObj name="Формула" r:id="rId3" imgW="164880" imgH="152280" progId="Equation.3">
                    <p:embed/>
                    <p:pic>
                      <p:nvPicPr>
                        <p:cNvPr id="0" name="Object 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7132" name="Text Box 92"/>
          <p:cNvSpPr txBox="1">
            <a:spLocks noChangeArrowheads="1"/>
          </p:cNvSpPr>
          <p:nvPr/>
        </p:nvSpPr>
        <p:spPr bwMode="auto">
          <a:xfrm>
            <a:off x="3059113" y="115888"/>
            <a:ext cx="24018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Monotype Corsiva" pitchFamily="66" charset="0"/>
              </a:rPr>
              <a:t>Ошибка!</a:t>
            </a:r>
          </a:p>
        </p:txBody>
      </p:sp>
      <p:grpSp>
        <p:nvGrpSpPr>
          <p:cNvPr id="6" name="Group 173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13325" name="Freeform 17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Freeform 17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7" name="Freeform 17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8" name="Freeform 17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Freeform 17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Freeform 17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1" name="Freeform 18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2" name="Freeform 18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7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Freeform 2"/>
          <p:cNvSpPr>
            <a:spLocks/>
          </p:cNvSpPr>
          <p:nvPr/>
        </p:nvSpPr>
        <p:spPr bwMode="auto">
          <a:xfrm>
            <a:off x="3949700" y="3086100"/>
            <a:ext cx="2057400" cy="1549400"/>
          </a:xfrm>
          <a:custGeom>
            <a:avLst/>
            <a:gdLst>
              <a:gd name="T0" fmla="*/ 0 w 1296"/>
              <a:gd name="T1" fmla="*/ 976 h 976"/>
              <a:gd name="T2" fmla="*/ 696 w 1296"/>
              <a:gd name="T3" fmla="*/ 0 h 976"/>
              <a:gd name="T4" fmla="*/ 896 w 1296"/>
              <a:gd name="T5" fmla="*/ 144 h 976"/>
              <a:gd name="T6" fmla="*/ 904 w 1296"/>
              <a:gd name="T7" fmla="*/ 120 h 976"/>
              <a:gd name="T8" fmla="*/ 1000 w 1296"/>
              <a:gd name="T9" fmla="*/ 152 h 976"/>
              <a:gd name="T10" fmla="*/ 1064 w 1296"/>
              <a:gd name="T11" fmla="*/ 360 h 976"/>
              <a:gd name="T12" fmla="*/ 856 w 1296"/>
              <a:gd name="T13" fmla="*/ 152 h 976"/>
              <a:gd name="T14" fmla="*/ 846 w 1296"/>
              <a:gd name="T15" fmla="*/ 216 h 976"/>
              <a:gd name="T16" fmla="*/ 1216 w 1296"/>
              <a:gd name="T17" fmla="*/ 464 h 976"/>
              <a:gd name="T18" fmla="*/ 1296 w 1296"/>
              <a:gd name="T19" fmla="*/ 728 h 976"/>
              <a:gd name="T20" fmla="*/ 1264 w 1296"/>
              <a:gd name="T21" fmla="*/ 920 h 976"/>
              <a:gd name="T22" fmla="*/ 0 w 1296"/>
              <a:gd name="T23" fmla="*/ 976 h 9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96"/>
              <a:gd name="T37" fmla="*/ 0 h 976"/>
              <a:gd name="T38" fmla="*/ 1296 w 1296"/>
              <a:gd name="T39" fmla="*/ 976 h 9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96" h="976">
                <a:moveTo>
                  <a:pt x="0" y="976"/>
                </a:moveTo>
                <a:lnTo>
                  <a:pt x="696" y="0"/>
                </a:lnTo>
                <a:lnTo>
                  <a:pt x="896" y="144"/>
                </a:lnTo>
                <a:lnTo>
                  <a:pt x="904" y="120"/>
                </a:lnTo>
                <a:lnTo>
                  <a:pt x="1000" y="152"/>
                </a:lnTo>
                <a:lnTo>
                  <a:pt x="1064" y="360"/>
                </a:lnTo>
                <a:lnTo>
                  <a:pt x="856" y="152"/>
                </a:lnTo>
                <a:lnTo>
                  <a:pt x="846" y="216"/>
                </a:lnTo>
                <a:lnTo>
                  <a:pt x="1216" y="464"/>
                </a:lnTo>
                <a:lnTo>
                  <a:pt x="1296" y="728"/>
                </a:lnTo>
                <a:lnTo>
                  <a:pt x="1264" y="920"/>
                </a:lnTo>
                <a:lnTo>
                  <a:pt x="0" y="976"/>
                </a:lnTo>
                <a:close/>
              </a:path>
            </a:pathLst>
          </a:cu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-1562216">
            <a:off x="828675" y="1773238"/>
            <a:ext cx="6191250" cy="5695950"/>
            <a:chOff x="522" y="1117"/>
            <a:chExt cx="3900" cy="358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-10353607">
              <a:off x="522" y="2840"/>
              <a:ext cx="3766" cy="1865"/>
              <a:chOff x="511" y="754"/>
              <a:chExt cx="3766" cy="1865"/>
            </a:xfrm>
          </p:grpSpPr>
          <p:sp>
            <p:nvSpPr>
              <p:cNvPr id="14441" name="Freeform 5"/>
              <p:cNvSpPr>
                <a:spLocks/>
              </p:cNvSpPr>
              <p:nvPr/>
            </p:nvSpPr>
            <p:spPr bwMode="auto">
              <a:xfrm>
                <a:off x="612" y="2548"/>
                <a:ext cx="3662" cy="3"/>
              </a:xfrm>
              <a:custGeom>
                <a:avLst/>
                <a:gdLst>
                  <a:gd name="T0" fmla="*/ 4554 w 4554"/>
                  <a:gd name="T1" fmla="*/ 0 h 3"/>
                  <a:gd name="T2" fmla="*/ 0 w 4554"/>
                  <a:gd name="T3" fmla="*/ 3 h 3"/>
                  <a:gd name="T4" fmla="*/ 0 60000 65536"/>
                  <a:gd name="T5" fmla="*/ 0 60000 65536"/>
                  <a:gd name="T6" fmla="*/ 0 w 4554"/>
                  <a:gd name="T7" fmla="*/ 0 h 3"/>
                  <a:gd name="T8" fmla="*/ 4554 w 455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554" h="3">
                    <a:moveTo>
                      <a:pt x="4554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42" name="Oval 6"/>
              <p:cNvSpPr>
                <a:spLocks noChangeArrowheads="1"/>
              </p:cNvSpPr>
              <p:nvPr/>
            </p:nvSpPr>
            <p:spPr bwMode="auto">
              <a:xfrm>
                <a:off x="2436" y="2478"/>
                <a:ext cx="36" cy="14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43" name="Text Box 7"/>
              <p:cNvSpPr txBox="1">
                <a:spLocks noChangeArrowheads="1"/>
              </p:cNvSpPr>
              <p:nvPr/>
            </p:nvSpPr>
            <p:spPr bwMode="auto">
              <a:xfrm>
                <a:off x="4010" y="2103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</a:t>
                </a:r>
              </a:p>
            </p:txBody>
          </p:sp>
          <p:sp>
            <p:nvSpPr>
              <p:cNvPr id="14444" name="Text Box 8"/>
              <p:cNvSpPr txBox="1">
                <a:spLocks noChangeArrowheads="1"/>
              </p:cNvSpPr>
              <p:nvPr/>
            </p:nvSpPr>
            <p:spPr bwMode="auto">
              <a:xfrm>
                <a:off x="3873" y="1852"/>
                <a:ext cx="32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20</a:t>
                </a:r>
              </a:p>
            </p:txBody>
          </p:sp>
          <p:sp>
            <p:nvSpPr>
              <p:cNvPr id="14445" name="Text Box 9"/>
              <p:cNvSpPr txBox="1">
                <a:spLocks noChangeArrowheads="1"/>
              </p:cNvSpPr>
              <p:nvPr/>
            </p:nvSpPr>
            <p:spPr bwMode="auto">
              <a:xfrm>
                <a:off x="3482" y="119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50</a:t>
                </a:r>
              </a:p>
            </p:txBody>
          </p:sp>
          <p:sp>
            <p:nvSpPr>
              <p:cNvPr id="14446" name="Text Box 10"/>
              <p:cNvSpPr txBox="1">
                <a:spLocks noChangeArrowheads="1"/>
              </p:cNvSpPr>
              <p:nvPr/>
            </p:nvSpPr>
            <p:spPr bwMode="auto">
              <a:xfrm>
                <a:off x="3242" y="1033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60</a:t>
                </a:r>
              </a:p>
            </p:txBody>
          </p:sp>
          <p:sp>
            <p:nvSpPr>
              <p:cNvPr id="14447" name="Text Box 11"/>
              <p:cNvSpPr txBox="1">
                <a:spLocks noChangeArrowheads="1"/>
              </p:cNvSpPr>
              <p:nvPr/>
            </p:nvSpPr>
            <p:spPr bwMode="auto">
              <a:xfrm>
                <a:off x="2967" y="87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70</a:t>
                </a:r>
              </a:p>
            </p:txBody>
          </p:sp>
          <p:sp>
            <p:nvSpPr>
              <p:cNvPr id="14448" name="Text Box 12"/>
              <p:cNvSpPr txBox="1">
                <a:spLocks noChangeArrowheads="1"/>
              </p:cNvSpPr>
              <p:nvPr/>
            </p:nvSpPr>
            <p:spPr bwMode="auto">
              <a:xfrm>
                <a:off x="2629" y="766"/>
                <a:ext cx="345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80</a:t>
                </a:r>
              </a:p>
            </p:txBody>
          </p:sp>
          <p:sp>
            <p:nvSpPr>
              <p:cNvPr id="14449" name="Text Box 13"/>
              <p:cNvSpPr txBox="1">
                <a:spLocks noChangeArrowheads="1"/>
              </p:cNvSpPr>
              <p:nvPr/>
            </p:nvSpPr>
            <p:spPr bwMode="auto">
              <a:xfrm>
                <a:off x="2348" y="964"/>
                <a:ext cx="274" cy="21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600" b="1">
                    <a:solidFill>
                      <a:schemeClr val="bg1"/>
                    </a:solidFill>
                    <a:latin typeface="Batang" pitchFamily="18" charset="-127"/>
                  </a:rPr>
                  <a:t>90</a:t>
                </a:r>
              </a:p>
            </p:txBody>
          </p:sp>
          <p:sp>
            <p:nvSpPr>
              <p:cNvPr id="14450" name="Text Box 14"/>
              <p:cNvSpPr txBox="1">
                <a:spLocks noChangeArrowheads="1"/>
              </p:cNvSpPr>
              <p:nvPr/>
            </p:nvSpPr>
            <p:spPr bwMode="auto">
              <a:xfrm>
                <a:off x="2036" y="766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100</a:t>
                </a:r>
              </a:p>
            </p:txBody>
          </p:sp>
          <p:sp>
            <p:nvSpPr>
              <p:cNvPr id="14451" name="Text Box 15"/>
              <p:cNvSpPr txBox="1">
                <a:spLocks noChangeArrowheads="1"/>
              </p:cNvSpPr>
              <p:nvPr/>
            </p:nvSpPr>
            <p:spPr bwMode="auto">
              <a:xfrm>
                <a:off x="1722" y="841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110</a:t>
                </a:r>
              </a:p>
            </p:txBody>
          </p:sp>
          <p:sp>
            <p:nvSpPr>
              <p:cNvPr id="14452" name="Text Box 16"/>
              <p:cNvSpPr txBox="1">
                <a:spLocks noChangeArrowheads="1"/>
              </p:cNvSpPr>
              <p:nvPr/>
            </p:nvSpPr>
            <p:spPr bwMode="auto">
              <a:xfrm>
                <a:off x="1491" y="953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120</a:t>
                </a:r>
              </a:p>
            </p:txBody>
          </p:sp>
          <p:sp>
            <p:nvSpPr>
              <p:cNvPr id="14453" name="Text Box 17"/>
              <p:cNvSpPr txBox="1">
                <a:spLocks noChangeArrowheads="1"/>
              </p:cNvSpPr>
              <p:nvPr/>
            </p:nvSpPr>
            <p:spPr bwMode="auto">
              <a:xfrm>
                <a:off x="1245" y="114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130</a:t>
                </a:r>
              </a:p>
            </p:txBody>
          </p:sp>
          <p:sp>
            <p:nvSpPr>
              <p:cNvPr id="14454" name="Text Box 18"/>
              <p:cNvSpPr txBox="1">
                <a:spLocks noChangeArrowheads="1"/>
              </p:cNvSpPr>
              <p:nvPr/>
            </p:nvSpPr>
            <p:spPr bwMode="auto">
              <a:xfrm>
                <a:off x="1043" y="1304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140</a:t>
                </a:r>
              </a:p>
            </p:txBody>
          </p:sp>
          <p:sp>
            <p:nvSpPr>
              <p:cNvPr id="14455" name="Text Box 19"/>
              <p:cNvSpPr txBox="1">
                <a:spLocks noChangeArrowheads="1"/>
              </p:cNvSpPr>
              <p:nvPr/>
            </p:nvSpPr>
            <p:spPr bwMode="auto">
              <a:xfrm>
                <a:off x="879" y="153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150</a:t>
                </a:r>
              </a:p>
            </p:txBody>
          </p:sp>
          <p:sp>
            <p:nvSpPr>
              <p:cNvPr id="14456" name="Text Box 20"/>
              <p:cNvSpPr txBox="1">
                <a:spLocks noChangeArrowheads="1"/>
              </p:cNvSpPr>
              <p:nvPr/>
            </p:nvSpPr>
            <p:spPr bwMode="auto">
              <a:xfrm>
                <a:off x="737" y="1748"/>
                <a:ext cx="286" cy="33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160</a:t>
                </a:r>
              </a:p>
            </p:txBody>
          </p:sp>
          <p:sp>
            <p:nvSpPr>
              <p:cNvPr id="14457" name="Text Box 21"/>
              <p:cNvSpPr txBox="1">
                <a:spLocks noChangeArrowheads="1"/>
              </p:cNvSpPr>
              <p:nvPr/>
            </p:nvSpPr>
            <p:spPr bwMode="auto">
              <a:xfrm>
                <a:off x="612" y="2079"/>
                <a:ext cx="41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170</a:t>
                </a:r>
              </a:p>
            </p:txBody>
          </p:sp>
          <p:sp>
            <p:nvSpPr>
              <p:cNvPr id="14458" name="Text Box 22"/>
              <p:cNvSpPr txBox="1">
                <a:spLocks noChangeArrowheads="1"/>
              </p:cNvSpPr>
              <p:nvPr/>
            </p:nvSpPr>
            <p:spPr bwMode="auto">
              <a:xfrm>
                <a:off x="511" y="2371"/>
                <a:ext cx="37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   180</a:t>
                </a:r>
              </a:p>
            </p:txBody>
          </p:sp>
          <p:sp>
            <p:nvSpPr>
              <p:cNvPr id="14459" name="Text Box 23"/>
              <p:cNvSpPr txBox="1">
                <a:spLocks noChangeArrowheads="1"/>
              </p:cNvSpPr>
              <p:nvPr/>
            </p:nvSpPr>
            <p:spPr bwMode="auto">
              <a:xfrm>
                <a:off x="3682" y="2362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180</a:t>
                </a:r>
              </a:p>
            </p:txBody>
          </p:sp>
          <p:sp>
            <p:nvSpPr>
              <p:cNvPr id="14460" name="Text Box 24"/>
              <p:cNvSpPr txBox="1">
                <a:spLocks noChangeArrowheads="1"/>
              </p:cNvSpPr>
              <p:nvPr/>
            </p:nvSpPr>
            <p:spPr bwMode="auto">
              <a:xfrm>
                <a:off x="3636" y="2157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170</a:t>
                </a:r>
              </a:p>
            </p:txBody>
          </p:sp>
          <p:sp>
            <p:nvSpPr>
              <p:cNvPr id="14461" name="Text Box 25"/>
              <p:cNvSpPr txBox="1">
                <a:spLocks noChangeArrowheads="1"/>
              </p:cNvSpPr>
              <p:nvPr/>
            </p:nvSpPr>
            <p:spPr bwMode="auto">
              <a:xfrm>
                <a:off x="3558" y="1965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160</a:t>
                </a:r>
              </a:p>
            </p:txBody>
          </p:sp>
          <p:sp>
            <p:nvSpPr>
              <p:cNvPr id="14462" name="Text Box 26"/>
              <p:cNvSpPr txBox="1">
                <a:spLocks noChangeArrowheads="1"/>
              </p:cNvSpPr>
              <p:nvPr/>
            </p:nvSpPr>
            <p:spPr bwMode="auto">
              <a:xfrm>
                <a:off x="3467" y="182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150</a:t>
                </a:r>
              </a:p>
            </p:txBody>
          </p:sp>
          <p:sp>
            <p:nvSpPr>
              <p:cNvPr id="14463" name="Text Box 27"/>
              <p:cNvSpPr txBox="1">
                <a:spLocks noChangeArrowheads="1"/>
              </p:cNvSpPr>
              <p:nvPr/>
            </p:nvSpPr>
            <p:spPr bwMode="auto">
              <a:xfrm>
                <a:off x="3364" y="1658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140</a:t>
                </a:r>
              </a:p>
            </p:txBody>
          </p:sp>
          <p:sp>
            <p:nvSpPr>
              <p:cNvPr id="14464" name="Text Box 28"/>
              <p:cNvSpPr txBox="1">
                <a:spLocks noChangeArrowheads="1"/>
              </p:cNvSpPr>
              <p:nvPr/>
            </p:nvSpPr>
            <p:spPr bwMode="auto">
              <a:xfrm>
                <a:off x="3195" y="1477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130</a:t>
                </a:r>
              </a:p>
            </p:txBody>
          </p:sp>
          <p:sp>
            <p:nvSpPr>
              <p:cNvPr id="14465" name="Text Box 29"/>
              <p:cNvSpPr txBox="1">
                <a:spLocks noChangeArrowheads="1"/>
              </p:cNvSpPr>
              <p:nvPr/>
            </p:nvSpPr>
            <p:spPr bwMode="auto">
              <a:xfrm>
                <a:off x="3013" y="1341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120</a:t>
                </a:r>
              </a:p>
            </p:txBody>
          </p:sp>
          <p:sp>
            <p:nvSpPr>
              <p:cNvPr id="14466" name="Text Box 30"/>
              <p:cNvSpPr txBox="1">
                <a:spLocks noChangeArrowheads="1"/>
              </p:cNvSpPr>
              <p:nvPr/>
            </p:nvSpPr>
            <p:spPr bwMode="auto">
              <a:xfrm>
                <a:off x="2774" y="1239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110</a:t>
                </a:r>
              </a:p>
            </p:txBody>
          </p:sp>
          <p:sp>
            <p:nvSpPr>
              <p:cNvPr id="14467" name="Text Box 31"/>
              <p:cNvSpPr txBox="1">
                <a:spLocks noChangeArrowheads="1"/>
              </p:cNvSpPr>
              <p:nvPr/>
            </p:nvSpPr>
            <p:spPr bwMode="auto">
              <a:xfrm>
                <a:off x="2550" y="1160"/>
                <a:ext cx="290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100</a:t>
                </a:r>
              </a:p>
            </p:txBody>
          </p:sp>
          <p:sp>
            <p:nvSpPr>
              <p:cNvPr id="14468" name="Text Box 32"/>
              <p:cNvSpPr txBox="1">
                <a:spLocks noChangeArrowheads="1"/>
              </p:cNvSpPr>
              <p:nvPr/>
            </p:nvSpPr>
            <p:spPr bwMode="auto">
              <a:xfrm>
                <a:off x="2152" y="118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80</a:t>
                </a:r>
              </a:p>
            </p:txBody>
          </p:sp>
          <p:sp>
            <p:nvSpPr>
              <p:cNvPr id="14469" name="Text Box 33"/>
              <p:cNvSpPr txBox="1">
                <a:spLocks noChangeArrowheads="1"/>
              </p:cNvSpPr>
              <p:nvPr/>
            </p:nvSpPr>
            <p:spPr bwMode="auto">
              <a:xfrm>
                <a:off x="1028" y="2384"/>
                <a:ext cx="178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0</a:t>
                </a:r>
              </a:p>
            </p:txBody>
          </p:sp>
          <p:sp>
            <p:nvSpPr>
              <p:cNvPr id="14470" name="Text Box 34"/>
              <p:cNvSpPr txBox="1">
                <a:spLocks noChangeArrowheads="1"/>
              </p:cNvSpPr>
              <p:nvPr/>
            </p:nvSpPr>
            <p:spPr bwMode="auto">
              <a:xfrm>
                <a:off x="1017" y="2189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10</a:t>
                </a:r>
              </a:p>
            </p:txBody>
          </p:sp>
          <p:sp>
            <p:nvSpPr>
              <p:cNvPr id="14471" name="Text Box 35"/>
              <p:cNvSpPr txBox="1">
                <a:spLocks noChangeArrowheads="1"/>
              </p:cNvSpPr>
              <p:nvPr/>
            </p:nvSpPr>
            <p:spPr bwMode="auto">
              <a:xfrm>
                <a:off x="1109" y="197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20</a:t>
                </a:r>
              </a:p>
            </p:txBody>
          </p:sp>
          <p:sp>
            <p:nvSpPr>
              <p:cNvPr id="14472" name="Text Box 36"/>
              <p:cNvSpPr txBox="1">
                <a:spLocks noChangeArrowheads="1"/>
              </p:cNvSpPr>
              <p:nvPr/>
            </p:nvSpPr>
            <p:spPr bwMode="auto">
              <a:xfrm>
                <a:off x="1203" y="1794"/>
                <a:ext cx="288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30</a:t>
                </a:r>
              </a:p>
            </p:txBody>
          </p:sp>
          <p:sp>
            <p:nvSpPr>
              <p:cNvPr id="14473" name="Text Box 37"/>
              <p:cNvSpPr txBox="1">
                <a:spLocks noChangeArrowheads="1"/>
              </p:cNvSpPr>
              <p:nvPr/>
            </p:nvSpPr>
            <p:spPr bwMode="auto">
              <a:xfrm>
                <a:off x="1380" y="1613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40</a:t>
                </a:r>
              </a:p>
            </p:txBody>
          </p:sp>
          <p:sp>
            <p:nvSpPr>
              <p:cNvPr id="14474" name="Text Box 38"/>
              <p:cNvSpPr txBox="1">
                <a:spLocks noChangeArrowheads="1"/>
              </p:cNvSpPr>
              <p:nvPr/>
            </p:nvSpPr>
            <p:spPr bwMode="auto">
              <a:xfrm>
                <a:off x="1516" y="147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50</a:t>
                </a:r>
              </a:p>
            </p:txBody>
          </p:sp>
          <p:sp>
            <p:nvSpPr>
              <p:cNvPr id="14475" name="Text Box 39"/>
              <p:cNvSpPr txBox="1">
                <a:spLocks noChangeArrowheads="1"/>
              </p:cNvSpPr>
              <p:nvPr/>
            </p:nvSpPr>
            <p:spPr bwMode="auto">
              <a:xfrm>
                <a:off x="1697" y="1341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60</a:t>
                </a:r>
              </a:p>
            </p:txBody>
          </p:sp>
          <p:sp>
            <p:nvSpPr>
              <p:cNvPr id="14476" name="Text Box 40"/>
              <p:cNvSpPr txBox="1">
                <a:spLocks noChangeArrowheads="1"/>
              </p:cNvSpPr>
              <p:nvPr/>
            </p:nvSpPr>
            <p:spPr bwMode="auto">
              <a:xfrm>
                <a:off x="1924" y="1257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70</a:t>
                </a:r>
              </a:p>
            </p:txBody>
          </p:sp>
          <p:sp>
            <p:nvSpPr>
              <p:cNvPr id="14477" name="Text Box 41"/>
              <p:cNvSpPr txBox="1">
                <a:spLocks noChangeArrowheads="1"/>
              </p:cNvSpPr>
              <p:nvPr/>
            </p:nvSpPr>
            <p:spPr bwMode="auto">
              <a:xfrm>
                <a:off x="4066" y="2355"/>
                <a:ext cx="178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0</a:t>
                </a:r>
              </a:p>
            </p:txBody>
          </p:sp>
          <p:sp>
            <p:nvSpPr>
              <p:cNvPr id="14478" name="Text Box 42"/>
              <p:cNvSpPr txBox="1">
                <a:spLocks noChangeArrowheads="1"/>
              </p:cNvSpPr>
              <p:nvPr/>
            </p:nvSpPr>
            <p:spPr bwMode="auto">
              <a:xfrm>
                <a:off x="3656" y="141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40</a:t>
                </a:r>
              </a:p>
            </p:txBody>
          </p:sp>
          <p:sp>
            <p:nvSpPr>
              <p:cNvPr id="14479" name="Text Box 43"/>
              <p:cNvSpPr txBox="1">
                <a:spLocks noChangeArrowheads="1"/>
              </p:cNvSpPr>
              <p:nvPr/>
            </p:nvSpPr>
            <p:spPr bwMode="auto">
              <a:xfrm>
                <a:off x="3807" y="1636"/>
                <a:ext cx="234" cy="19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chemeClr val="bg1"/>
                    </a:solidFill>
                  </a:rPr>
                  <a:t>30</a:t>
                </a:r>
              </a:p>
            </p:txBody>
          </p:sp>
          <p:sp>
            <p:nvSpPr>
              <p:cNvPr id="14480" name="Freeform 44"/>
              <p:cNvSpPr>
                <a:spLocks/>
              </p:cNvSpPr>
              <p:nvPr/>
            </p:nvSpPr>
            <p:spPr bwMode="auto">
              <a:xfrm>
                <a:off x="622" y="754"/>
                <a:ext cx="3637" cy="1801"/>
              </a:xfrm>
              <a:custGeom>
                <a:avLst/>
                <a:gdLst>
                  <a:gd name="T0" fmla="*/ 0 w 4524"/>
                  <a:gd name="T1" fmla="*/ 2313 h 2319"/>
                  <a:gd name="T2" fmla="*/ 79 w 4524"/>
                  <a:gd name="T3" fmla="*/ 1811 h 2319"/>
                  <a:gd name="T4" fmla="*/ 192 w 4524"/>
                  <a:gd name="T5" fmla="*/ 1431 h 2319"/>
                  <a:gd name="T6" fmla="*/ 354 w 4524"/>
                  <a:gd name="T7" fmla="*/ 1113 h 2319"/>
                  <a:gd name="T8" fmla="*/ 606 w 4524"/>
                  <a:gd name="T9" fmla="*/ 765 h 2319"/>
                  <a:gd name="T10" fmla="*/ 895 w 4524"/>
                  <a:gd name="T11" fmla="*/ 496 h 2319"/>
                  <a:gd name="T12" fmla="*/ 1218 w 4524"/>
                  <a:gd name="T13" fmla="*/ 273 h 2319"/>
                  <a:gd name="T14" fmla="*/ 1530 w 4524"/>
                  <a:gd name="T15" fmla="*/ 133 h 2319"/>
                  <a:gd name="T16" fmla="*/ 1944 w 4524"/>
                  <a:gd name="T17" fmla="*/ 27 h 2319"/>
                  <a:gd name="T18" fmla="*/ 2310 w 4524"/>
                  <a:gd name="T19" fmla="*/ 3 h 2319"/>
                  <a:gd name="T20" fmla="*/ 2718 w 4524"/>
                  <a:gd name="T21" fmla="*/ 45 h 2319"/>
                  <a:gd name="T22" fmla="*/ 3126 w 4524"/>
                  <a:gd name="T23" fmla="*/ 177 h 2319"/>
                  <a:gd name="T24" fmla="*/ 3526 w 4524"/>
                  <a:gd name="T25" fmla="*/ 405 h 2319"/>
                  <a:gd name="T26" fmla="*/ 3798 w 4524"/>
                  <a:gd name="T27" fmla="*/ 632 h 2319"/>
                  <a:gd name="T28" fmla="*/ 4086 w 4524"/>
                  <a:gd name="T29" fmla="*/ 957 h 2319"/>
                  <a:gd name="T30" fmla="*/ 4272 w 4524"/>
                  <a:gd name="T31" fmla="*/ 1269 h 2319"/>
                  <a:gd name="T32" fmla="*/ 4388 w 4524"/>
                  <a:gd name="T33" fmla="*/ 1539 h 2319"/>
                  <a:gd name="T34" fmla="*/ 4479 w 4524"/>
                  <a:gd name="T35" fmla="*/ 1902 h 2319"/>
                  <a:gd name="T36" fmla="*/ 4524 w 4524"/>
                  <a:gd name="T37" fmla="*/ 2319 h 23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524"/>
                  <a:gd name="T58" fmla="*/ 0 h 2319"/>
                  <a:gd name="T59" fmla="*/ 4524 w 4524"/>
                  <a:gd name="T60" fmla="*/ 2319 h 231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524" h="2319">
                    <a:moveTo>
                      <a:pt x="0" y="2313"/>
                    </a:moveTo>
                    <a:cubicBezTo>
                      <a:pt x="13" y="2230"/>
                      <a:pt x="47" y="1958"/>
                      <a:pt x="79" y="1811"/>
                    </a:cubicBezTo>
                    <a:cubicBezTo>
                      <a:pt x="111" y="1664"/>
                      <a:pt x="146" y="1547"/>
                      <a:pt x="192" y="1431"/>
                    </a:cubicBezTo>
                    <a:cubicBezTo>
                      <a:pt x="238" y="1315"/>
                      <a:pt x="285" y="1224"/>
                      <a:pt x="354" y="1113"/>
                    </a:cubicBezTo>
                    <a:cubicBezTo>
                      <a:pt x="423" y="1002"/>
                      <a:pt x="516" y="868"/>
                      <a:pt x="606" y="765"/>
                    </a:cubicBezTo>
                    <a:cubicBezTo>
                      <a:pt x="696" y="662"/>
                      <a:pt x="793" y="578"/>
                      <a:pt x="895" y="496"/>
                    </a:cubicBezTo>
                    <a:cubicBezTo>
                      <a:pt x="997" y="414"/>
                      <a:pt x="1112" y="333"/>
                      <a:pt x="1218" y="273"/>
                    </a:cubicBezTo>
                    <a:cubicBezTo>
                      <a:pt x="1324" y="213"/>
                      <a:pt x="1409" y="174"/>
                      <a:pt x="1530" y="133"/>
                    </a:cubicBezTo>
                    <a:cubicBezTo>
                      <a:pt x="1651" y="92"/>
                      <a:pt x="1814" y="49"/>
                      <a:pt x="1944" y="27"/>
                    </a:cubicBezTo>
                    <a:cubicBezTo>
                      <a:pt x="2074" y="5"/>
                      <a:pt x="2181" y="0"/>
                      <a:pt x="2310" y="3"/>
                    </a:cubicBezTo>
                    <a:cubicBezTo>
                      <a:pt x="2439" y="6"/>
                      <a:pt x="2582" y="16"/>
                      <a:pt x="2718" y="45"/>
                    </a:cubicBezTo>
                    <a:cubicBezTo>
                      <a:pt x="2854" y="74"/>
                      <a:pt x="2991" y="117"/>
                      <a:pt x="3126" y="177"/>
                    </a:cubicBezTo>
                    <a:cubicBezTo>
                      <a:pt x="3261" y="237"/>
                      <a:pt x="3414" y="329"/>
                      <a:pt x="3526" y="405"/>
                    </a:cubicBezTo>
                    <a:cubicBezTo>
                      <a:pt x="3638" y="481"/>
                      <a:pt x="3705" y="540"/>
                      <a:pt x="3798" y="632"/>
                    </a:cubicBezTo>
                    <a:cubicBezTo>
                      <a:pt x="3891" y="724"/>
                      <a:pt x="4007" y="851"/>
                      <a:pt x="4086" y="957"/>
                    </a:cubicBezTo>
                    <a:cubicBezTo>
                      <a:pt x="4165" y="1063"/>
                      <a:pt x="4222" y="1172"/>
                      <a:pt x="4272" y="1269"/>
                    </a:cubicBezTo>
                    <a:cubicBezTo>
                      <a:pt x="4322" y="1366"/>
                      <a:pt x="4353" y="1433"/>
                      <a:pt x="4388" y="1539"/>
                    </a:cubicBezTo>
                    <a:cubicBezTo>
                      <a:pt x="4423" y="1645"/>
                      <a:pt x="4456" y="1772"/>
                      <a:pt x="4479" y="1902"/>
                    </a:cubicBezTo>
                    <a:cubicBezTo>
                      <a:pt x="4502" y="2032"/>
                      <a:pt x="4515" y="2232"/>
                      <a:pt x="4524" y="2319"/>
                    </a:cubicBezTo>
                  </a:path>
                </a:pathLst>
              </a:custGeom>
              <a:noFill/>
              <a:ln w="7620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81" name="Freeform 45"/>
              <p:cNvSpPr>
                <a:spLocks/>
              </p:cNvSpPr>
              <p:nvPr/>
            </p:nvSpPr>
            <p:spPr bwMode="auto">
              <a:xfrm>
                <a:off x="1172" y="1344"/>
                <a:ext cx="2561" cy="1225"/>
              </a:xfrm>
              <a:custGeom>
                <a:avLst/>
                <a:gdLst>
                  <a:gd name="T0" fmla="*/ 0 w 3186"/>
                  <a:gd name="T1" fmla="*/ 1577 h 1577"/>
                  <a:gd name="T2" fmla="*/ 138 w 3186"/>
                  <a:gd name="T3" fmla="*/ 1073 h 1577"/>
                  <a:gd name="T4" fmla="*/ 366 w 3186"/>
                  <a:gd name="T5" fmla="*/ 677 h 1577"/>
                  <a:gd name="T6" fmla="*/ 630 w 3186"/>
                  <a:gd name="T7" fmla="*/ 383 h 1577"/>
                  <a:gd name="T8" fmla="*/ 912 w 3186"/>
                  <a:gd name="T9" fmla="*/ 173 h 1577"/>
                  <a:gd name="T10" fmla="*/ 1308 w 3186"/>
                  <a:gd name="T11" fmla="*/ 29 h 1577"/>
                  <a:gd name="T12" fmla="*/ 1638 w 3186"/>
                  <a:gd name="T13" fmla="*/ 5 h 1577"/>
                  <a:gd name="T14" fmla="*/ 2010 w 3186"/>
                  <a:gd name="T15" fmla="*/ 59 h 1577"/>
                  <a:gd name="T16" fmla="*/ 2388 w 3186"/>
                  <a:gd name="T17" fmla="*/ 234 h 1577"/>
                  <a:gd name="T18" fmla="*/ 2718 w 3186"/>
                  <a:gd name="T19" fmla="*/ 515 h 1577"/>
                  <a:gd name="T20" fmla="*/ 2958 w 3186"/>
                  <a:gd name="T21" fmla="*/ 857 h 1577"/>
                  <a:gd name="T22" fmla="*/ 3114 w 3186"/>
                  <a:gd name="T23" fmla="*/ 1205 h 1577"/>
                  <a:gd name="T24" fmla="*/ 3186 w 3186"/>
                  <a:gd name="T25" fmla="*/ 1535 h 15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86"/>
                  <a:gd name="T40" fmla="*/ 0 h 1577"/>
                  <a:gd name="T41" fmla="*/ 3186 w 3186"/>
                  <a:gd name="T42" fmla="*/ 1577 h 15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86" h="1577">
                    <a:moveTo>
                      <a:pt x="0" y="1577"/>
                    </a:moveTo>
                    <a:cubicBezTo>
                      <a:pt x="23" y="1494"/>
                      <a:pt x="77" y="1223"/>
                      <a:pt x="138" y="1073"/>
                    </a:cubicBezTo>
                    <a:cubicBezTo>
                      <a:pt x="199" y="923"/>
                      <a:pt x="284" y="792"/>
                      <a:pt x="366" y="677"/>
                    </a:cubicBezTo>
                    <a:cubicBezTo>
                      <a:pt x="448" y="562"/>
                      <a:pt x="539" y="467"/>
                      <a:pt x="630" y="383"/>
                    </a:cubicBezTo>
                    <a:cubicBezTo>
                      <a:pt x="721" y="299"/>
                      <a:pt x="799" y="232"/>
                      <a:pt x="912" y="173"/>
                    </a:cubicBezTo>
                    <a:cubicBezTo>
                      <a:pt x="1025" y="114"/>
                      <a:pt x="1187" y="57"/>
                      <a:pt x="1308" y="29"/>
                    </a:cubicBezTo>
                    <a:cubicBezTo>
                      <a:pt x="1429" y="1"/>
                      <a:pt x="1521" y="0"/>
                      <a:pt x="1638" y="5"/>
                    </a:cubicBezTo>
                    <a:cubicBezTo>
                      <a:pt x="1755" y="10"/>
                      <a:pt x="1885" y="21"/>
                      <a:pt x="2010" y="59"/>
                    </a:cubicBezTo>
                    <a:cubicBezTo>
                      <a:pt x="2135" y="97"/>
                      <a:pt x="2270" y="158"/>
                      <a:pt x="2388" y="234"/>
                    </a:cubicBezTo>
                    <a:cubicBezTo>
                      <a:pt x="2506" y="310"/>
                      <a:pt x="2623" y="411"/>
                      <a:pt x="2718" y="515"/>
                    </a:cubicBezTo>
                    <a:cubicBezTo>
                      <a:pt x="2813" y="619"/>
                      <a:pt x="2892" y="742"/>
                      <a:pt x="2958" y="857"/>
                    </a:cubicBezTo>
                    <a:cubicBezTo>
                      <a:pt x="3024" y="972"/>
                      <a:pt x="3076" y="1092"/>
                      <a:pt x="3114" y="1205"/>
                    </a:cubicBezTo>
                    <a:cubicBezTo>
                      <a:pt x="3152" y="1318"/>
                      <a:pt x="3171" y="1466"/>
                      <a:pt x="3186" y="1535"/>
                    </a:cubicBezTo>
                  </a:path>
                </a:pathLst>
              </a:custGeom>
              <a:noFill/>
              <a:ln w="5715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82" name="Freeform 46"/>
              <p:cNvSpPr>
                <a:spLocks/>
              </p:cNvSpPr>
              <p:nvPr/>
            </p:nvSpPr>
            <p:spPr bwMode="auto">
              <a:xfrm>
                <a:off x="3713" y="2546"/>
                <a:ext cx="564" cy="2"/>
              </a:xfrm>
              <a:custGeom>
                <a:avLst/>
                <a:gdLst>
                  <a:gd name="T0" fmla="*/ 702 w 702"/>
                  <a:gd name="T1" fmla="*/ 0 h 3"/>
                  <a:gd name="T2" fmla="*/ 0 w 702"/>
                  <a:gd name="T3" fmla="*/ 3 h 3"/>
                  <a:gd name="T4" fmla="*/ 0 60000 65536"/>
                  <a:gd name="T5" fmla="*/ 0 60000 65536"/>
                  <a:gd name="T6" fmla="*/ 0 w 702"/>
                  <a:gd name="T7" fmla="*/ 0 h 3"/>
                  <a:gd name="T8" fmla="*/ 702 w 70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02" h="3">
                    <a:moveTo>
                      <a:pt x="702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83" name="Freeform 47"/>
              <p:cNvSpPr>
                <a:spLocks/>
              </p:cNvSpPr>
              <p:nvPr/>
            </p:nvSpPr>
            <p:spPr bwMode="auto">
              <a:xfrm>
                <a:off x="2469" y="1240"/>
                <a:ext cx="3" cy="106"/>
              </a:xfrm>
              <a:custGeom>
                <a:avLst/>
                <a:gdLst>
                  <a:gd name="T0" fmla="*/ 0 w 3"/>
                  <a:gd name="T1" fmla="*/ 0 h 106"/>
                  <a:gd name="T2" fmla="*/ 3 w 3"/>
                  <a:gd name="T3" fmla="*/ 106 h 106"/>
                  <a:gd name="T4" fmla="*/ 0 60000 65536"/>
                  <a:gd name="T5" fmla="*/ 0 60000 65536"/>
                  <a:gd name="T6" fmla="*/ 0 w 3"/>
                  <a:gd name="T7" fmla="*/ 0 h 106"/>
                  <a:gd name="T8" fmla="*/ 3 w 3"/>
                  <a:gd name="T9" fmla="*/ 106 h 10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6">
                    <a:moveTo>
                      <a:pt x="0" y="0"/>
                    </a:moveTo>
                    <a:lnTo>
                      <a:pt x="3" y="106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4" name="Freeform 48"/>
              <p:cNvSpPr>
                <a:spLocks/>
              </p:cNvSpPr>
              <p:nvPr/>
            </p:nvSpPr>
            <p:spPr bwMode="auto">
              <a:xfrm>
                <a:off x="2469" y="754"/>
                <a:ext cx="2" cy="110"/>
              </a:xfrm>
              <a:custGeom>
                <a:avLst/>
                <a:gdLst>
                  <a:gd name="T0" fmla="*/ 2 w 2"/>
                  <a:gd name="T1" fmla="*/ 0 h 110"/>
                  <a:gd name="T2" fmla="*/ 0 w 2"/>
                  <a:gd name="T3" fmla="*/ 110 h 110"/>
                  <a:gd name="T4" fmla="*/ 0 60000 65536"/>
                  <a:gd name="T5" fmla="*/ 0 60000 65536"/>
                  <a:gd name="T6" fmla="*/ 0 w 2"/>
                  <a:gd name="T7" fmla="*/ 0 h 110"/>
                  <a:gd name="T8" fmla="*/ 2 w 2"/>
                  <a:gd name="T9" fmla="*/ 110 h 1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0">
                    <a:moveTo>
                      <a:pt x="2" y="0"/>
                    </a:moveTo>
                    <a:lnTo>
                      <a:pt x="0" y="11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5" name="Freeform 49"/>
              <p:cNvSpPr>
                <a:spLocks/>
              </p:cNvSpPr>
              <p:nvPr/>
            </p:nvSpPr>
            <p:spPr bwMode="auto">
              <a:xfrm>
                <a:off x="4105" y="2046"/>
                <a:ext cx="77" cy="24"/>
              </a:xfrm>
              <a:custGeom>
                <a:avLst/>
                <a:gdLst>
                  <a:gd name="T0" fmla="*/ 0 w 77"/>
                  <a:gd name="T1" fmla="*/ 24 h 24"/>
                  <a:gd name="T2" fmla="*/ 77 w 77"/>
                  <a:gd name="T3" fmla="*/ 0 h 24"/>
                  <a:gd name="T4" fmla="*/ 0 60000 65536"/>
                  <a:gd name="T5" fmla="*/ 0 60000 65536"/>
                  <a:gd name="T6" fmla="*/ 0 w 77"/>
                  <a:gd name="T7" fmla="*/ 0 h 24"/>
                  <a:gd name="T8" fmla="*/ 77 w 77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7" h="24">
                    <a:moveTo>
                      <a:pt x="0" y="24"/>
                    </a:moveTo>
                    <a:lnTo>
                      <a:pt x="77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6" name="Freeform 50"/>
              <p:cNvSpPr>
                <a:spLocks/>
              </p:cNvSpPr>
              <p:nvPr/>
            </p:nvSpPr>
            <p:spPr bwMode="auto">
              <a:xfrm>
                <a:off x="4014" y="1788"/>
                <a:ext cx="78" cy="33"/>
              </a:xfrm>
              <a:custGeom>
                <a:avLst/>
                <a:gdLst>
                  <a:gd name="T0" fmla="*/ 0 w 78"/>
                  <a:gd name="T1" fmla="*/ 33 h 33"/>
                  <a:gd name="T2" fmla="*/ 78 w 78"/>
                  <a:gd name="T3" fmla="*/ 0 h 33"/>
                  <a:gd name="T4" fmla="*/ 0 60000 65536"/>
                  <a:gd name="T5" fmla="*/ 0 60000 65536"/>
                  <a:gd name="T6" fmla="*/ 0 w 78"/>
                  <a:gd name="T7" fmla="*/ 0 h 33"/>
                  <a:gd name="T8" fmla="*/ 78 w 78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33">
                    <a:moveTo>
                      <a:pt x="0" y="33"/>
                    </a:moveTo>
                    <a:lnTo>
                      <a:pt x="78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7" name="Freeform 51"/>
              <p:cNvSpPr>
                <a:spLocks/>
              </p:cNvSpPr>
              <p:nvPr/>
            </p:nvSpPr>
            <p:spPr bwMode="auto">
              <a:xfrm>
                <a:off x="3882" y="1563"/>
                <a:ext cx="63" cy="39"/>
              </a:xfrm>
              <a:custGeom>
                <a:avLst/>
                <a:gdLst>
                  <a:gd name="T0" fmla="*/ 0 w 63"/>
                  <a:gd name="T1" fmla="*/ 39 h 39"/>
                  <a:gd name="T2" fmla="*/ 63 w 63"/>
                  <a:gd name="T3" fmla="*/ 0 h 39"/>
                  <a:gd name="T4" fmla="*/ 0 60000 65536"/>
                  <a:gd name="T5" fmla="*/ 0 60000 65536"/>
                  <a:gd name="T6" fmla="*/ 0 w 63"/>
                  <a:gd name="T7" fmla="*/ 0 h 39"/>
                  <a:gd name="T8" fmla="*/ 63 w 63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39">
                    <a:moveTo>
                      <a:pt x="0" y="39"/>
                    </a:moveTo>
                    <a:lnTo>
                      <a:pt x="6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8" name="Freeform 52"/>
              <p:cNvSpPr>
                <a:spLocks/>
              </p:cNvSpPr>
              <p:nvPr/>
            </p:nvSpPr>
            <p:spPr bwMode="auto">
              <a:xfrm>
                <a:off x="4144" y="2336"/>
                <a:ext cx="88" cy="16"/>
              </a:xfrm>
              <a:custGeom>
                <a:avLst/>
                <a:gdLst>
                  <a:gd name="T0" fmla="*/ 0 w 88"/>
                  <a:gd name="T1" fmla="*/ 16 h 16"/>
                  <a:gd name="T2" fmla="*/ 88 w 88"/>
                  <a:gd name="T3" fmla="*/ 0 h 16"/>
                  <a:gd name="T4" fmla="*/ 0 60000 65536"/>
                  <a:gd name="T5" fmla="*/ 0 60000 65536"/>
                  <a:gd name="T6" fmla="*/ 0 w 88"/>
                  <a:gd name="T7" fmla="*/ 0 h 16"/>
                  <a:gd name="T8" fmla="*/ 88 w 88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8" h="16">
                    <a:moveTo>
                      <a:pt x="0" y="16"/>
                    </a:moveTo>
                    <a:lnTo>
                      <a:pt x="88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9" name="Freeform 53"/>
              <p:cNvSpPr>
                <a:spLocks/>
              </p:cNvSpPr>
              <p:nvPr/>
            </p:nvSpPr>
            <p:spPr bwMode="auto">
              <a:xfrm>
                <a:off x="3813" y="1446"/>
                <a:ext cx="54" cy="42"/>
              </a:xfrm>
              <a:custGeom>
                <a:avLst/>
                <a:gdLst>
                  <a:gd name="T0" fmla="*/ 0 w 54"/>
                  <a:gd name="T1" fmla="*/ 42 h 42"/>
                  <a:gd name="T2" fmla="*/ 54 w 54"/>
                  <a:gd name="T3" fmla="*/ 0 h 42"/>
                  <a:gd name="T4" fmla="*/ 0 60000 65536"/>
                  <a:gd name="T5" fmla="*/ 0 60000 65536"/>
                  <a:gd name="T6" fmla="*/ 0 w 54"/>
                  <a:gd name="T7" fmla="*/ 0 h 42"/>
                  <a:gd name="T8" fmla="*/ 54 w 54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42">
                    <a:moveTo>
                      <a:pt x="0" y="42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0" name="Freeform 54"/>
              <p:cNvSpPr>
                <a:spLocks/>
              </p:cNvSpPr>
              <p:nvPr/>
            </p:nvSpPr>
            <p:spPr bwMode="auto">
              <a:xfrm>
                <a:off x="3966" y="1689"/>
                <a:ext cx="54" cy="27"/>
              </a:xfrm>
              <a:custGeom>
                <a:avLst/>
                <a:gdLst>
                  <a:gd name="T0" fmla="*/ 0 w 54"/>
                  <a:gd name="T1" fmla="*/ 27 h 27"/>
                  <a:gd name="T2" fmla="*/ 54 w 54"/>
                  <a:gd name="T3" fmla="*/ 0 h 27"/>
                  <a:gd name="T4" fmla="*/ 0 60000 65536"/>
                  <a:gd name="T5" fmla="*/ 0 60000 65536"/>
                  <a:gd name="T6" fmla="*/ 0 w 54"/>
                  <a:gd name="T7" fmla="*/ 0 h 27"/>
                  <a:gd name="T8" fmla="*/ 54 w 54"/>
                  <a:gd name="T9" fmla="*/ 27 h 2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27">
                    <a:moveTo>
                      <a:pt x="0" y="27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1" name="Freeform 55"/>
              <p:cNvSpPr>
                <a:spLocks/>
              </p:cNvSpPr>
              <p:nvPr/>
            </p:nvSpPr>
            <p:spPr bwMode="auto">
              <a:xfrm>
                <a:off x="4077" y="1933"/>
                <a:ext cx="59" cy="17"/>
              </a:xfrm>
              <a:custGeom>
                <a:avLst/>
                <a:gdLst>
                  <a:gd name="T0" fmla="*/ 0 w 59"/>
                  <a:gd name="T1" fmla="*/ 17 h 17"/>
                  <a:gd name="T2" fmla="*/ 59 w 59"/>
                  <a:gd name="T3" fmla="*/ 0 h 17"/>
                  <a:gd name="T4" fmla="*/ 0 60000 65536"/>
                  <a:gd name="T5" fmla="*/ 0 60000 65536"/>
                  <a:gd name="T6" fmla="*/ 0 w 59"/>
                  <a:gd name="T7" fmla="*/ 0 h 17"/>
                  <a:gd name="T8" fmla="*/ 59 w 59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9" h="17">
                    <a:moveTo>
                      <a:pt x="0" y="17"/>
                    </a:moveTo>
                    <a:lnTo>
                      <a:pt x="59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2" name="Freeform 56"/>
              <p:cNvSpPr>
                <a:spLocks/>
              </p:cNvSpPr>
              <p:nvPr/>
            </p:nvSpPr>
            <p:spPr bwMode="auto">
              <a:xfrm>
                <a:off x="4155" y="2190"/>
                <a:ext cx="60" cy="12"/>
              </a:xfrm>
              <a:custGeom>
                <a:avLst/>
                <a:gdLst>
                  <a:gd name="T0" fmla="*/ 0 w 60"/>
                  <a:gd name="T1" fmla="*/ 12 h 12"/>
                  <a:gd name="T2" fmla="*/ 60 w 60"/>
                  <a:gd name="T3" fmla="*/ 0 h 12"/>
                  <a:gd name="T4" fmla="*/ 0 60000 65536"/>
                  <a:gd name="T5" fmla="*/ 0 60000 65536"/>
                  <a:gd name="T6" fmla="*/ 0 w 60"/>
                  <a:gd name="T7" fmla="*/ 0 h 12"/>
                  <a:gd name="T8" fmla="*/ 60 w 60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0" h="12">
                    <a:moveTo>
                      <a:pt x="0" y="12"/>
                    </a:moveTo>
                    <a:lnTo>
                      <a:pt x="6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3" name="Freeform 57"/>
              <p:cNvSpPr>
                <a:spLocks/>
              </p:cNvSpPr>
              <p:nvPr/>
            </p:nvSpPr>
            <p:spPr bwMode="auto">
              <a:xfrm>
                <a:off x="3723" y="1344"/>
                <a:ext cx="57" cy="45"/>
              </a:xfrm>
              <a:custGeom>
                <a:avLst/>
                <a:gdLst>
                  <a:gd name="T0" fmla="*/ 0 w 57"/>
                  <a:gd name="T1" fmla="*/ 45 h 45"/>
                  <a:gd name="T2" fmla="*/ 57 w 57"/>
                  <a:gd name="T3" fmla="*/ 0 h 45"/>
                  <a:gd name="T4" fmla="*/ 0 60000 65536"/>
                  <a:gd name="T5" fmla="*/ 0 60000 65536"/>
                  <a:gd name="T6" fmla="*/ 0 w 57"/>
                  <a:gd name="T7" fmla="*/ 0 h 45"/>
                  <a:gd name="T8" fmla="*/ 57 w 57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45">
                    <a:moveTo>
                      <a:pt x="0" y="45"/>
                    </a:move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4" name="Freeform 58"/>
              <p:cNvSpPr>
                <a:spLocks/>
              </p:cNvSpPr>
              <p:nvPr/>
            </p:nvSpPr>
            <p:spPr bwMode="auto">
              <a:xfrm>
                <a:off x="3639" y="1253"/>
                <a:ext cx="30" cy="25"/>
              </a:xfrm>
              <a:custGeom>
                <a:avLst/>
                <a:gdLst>
                  <a:gd name="T0" fmla="*/ 0 w 30"/>
                  <a:gd name="T1" fmla="*/ 25 h 25"/>
                  <a:gd name="T2" fmla="*/ 30 w 30"/>
                  <a:gd name="T3" fmla="*/ 0 h 25"/>
                  <a:gd name="T4" fmla="*/ 0 60000 65536"/>
                  <a:gd name="T5" fmla="*/ 0 60000 65536"/>
                  <a:gd name="T6" fmla="*/ 0 w 30"/>
                  <a:gd name="T7" fmla="*/ 0 h 25"/>
                  <a:gd name="T8" fmla="*/ 30 w 30"/>
                  <a:gd name="T9" fmla="*/ 25 h 2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" h="25">
                    <a:moveTo>
                      <a:pt x="0" y="25"/>
                    </a:moveTo>
                    <a:lnTo>
                      <a:pt x="3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5" name="Freeform 59"/>
              <p:cNvSpPr>
                <a:spLocks/>
              </p:cNvSpPr>
              <p:nvPr/>
            </p:nvSpPr>
            <p:spPr bwMode="auto">
              <a:xfrm>
                <a:off x="3516" y="1162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29 w 29"/>
                  <a:gd name="T3" fmla="*/ 0 h 41"/>
                  <a:gd name="T4" fmla="*/ 0 60000 65536"/>
                  <a:gd name="T5" fmla="*/ 0 60000 65536"/>
                  <a:gd name="T6" fmla="*/ 0 w 29"/>
                  <a:gd name="T7" fmla="*/ 0 h 41"/>
                  <a:gd name="T8" fmla="*/ 29 w 29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41">
                    <a:moveTo>
                      <a:pt x="0" y="41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6" name="Freeform 60"/>
              <p:cNvSpPr>
                <a:spLocks/>
              </p:cNvSpPr>
              <p:nvPr/>
            </p:nvSpPr>
            <p:spPr bwMode="auto">
              <a:xfrm>
                <a:off x="3402" y="1062"/>
                <a:ext cx="36" cy="51"/>
              </a:xfrm>
              <a:custGeom>
                <a:avLst/>
                <a:gdLst>
                  <a:gd name="T0" fmla="*/ 0 w 36"/>
                  <a:gd name="T1" fmla="*/ 51 h 51"/>
                  <a:gd name="T2" fmla="*/ 36 w 36"/>
                  <a:gd name="T3" fmla="*/ 0 h 51"/>
                  <a:gd name="T4" fmla="*/ 0 60000 65536"/>
                  <a:gd name="T5" fmla="*/ 0 60000 65536"/>
                  <a:gd name="T6" fmla="*/ 0 w 36"/>
                  <a:gd name="T7" fmla="*/ 0 h 51"/>
                  <a:gd name="T8" fmla="*/ 36 w 36"/>
                  <a:gd name="T9" fmla="*/ 51 h 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51">
                    <a:moveTo>
                      <a:pt x="0" y="51"/>
                    </a:moveTo>
                    <a:lnTo>
                      <a:pt x="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7" name="Freeform 61"/>
              <p:cNvSpPr>
                <a:spLocks/>
              </p:cNvSpPr>
              <p:nvPr/>
            </p:nvSpPr>
            <p:spPr bwMode="auto">
              <a:xfrm>
                <a:off x="3258" y="984"/>
                <a:ext cx="33" cy="60"/>
              </a:xfrm>
              <a:custGeom>
                <a:avLst/>
                <a:gdLst>
                  <a:gd name="T0" fmla="*/ 0 w 33"/>
                  <a:gd name="T1" fmla="*/ 60 h 60"/>
                  <a:gd name="T2" fmla="*/ 33 w 33"/>
                  <a:gd name="T3" fmla="*/ 0 h 60"/>
                  <a:gd name="T4" fmla="*/ 0 60000 65536"/>
                  <a:gd name="T5" fmla="*/ 0 60000 65536"/>
                  <a:gd name="T6" fmla="*/ 0 w 33"/>
                  <a:gd name="T7" fmla="*/ 0 h 60"/>
                  <a:gd name="T8" fmla="*/ 33 w 33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60">
                    <a:moveTo>
                      <a:pt x="0" y="60"/>
                    </a:moveTo>
                    <a:lnTo>
                      <a:pt x="3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8" name="Freeform 62"/>
              <p:cNvSpPr>
                <a:spLocks/>
              </p:cNvSpPr>
              <p:nvPr/>
            </p:nvSpPr>
            <p:spPr bwMode="auto">
              <a:xfrm>
                <a:off x="3114" y="885"/>
                <a:ext cx="29" cy="66"/>
              </a:xfrm>
              <a:custGeom>
                <a:avLst/>
                <a:gdLst>
                  <a:gd name="T0" fmla="*/ 0 w 29"/>
                  <a:gd name="T1" fmla="*/ 66 h 66"/>
                  <a:gd name="T2" fmla="*/ 29 w 29"/>
                  <a:gd name="T3" fmla="*/ 0 h 66"/>
                  <a:gd name="T4" fmla="*/ 0 60000 65536"/>
                  <a:gd name="T5" fmla="*/ 0 60000 65536"/>
                  <a:gd name="T6" fmla="*/ 0 w 29"/>
                  <a:gd name="T7" fmla="*/ 0 h 66"/>
                  <a:gd name="T8" fmla="*/ 29 w 29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66">
                    <a:moveTo>
                      <a:pt x="0" y="66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9" name="Freeform 63"/>
              <p:cNvSpPr>
                <a:spLocks/>
              </p:cNvSpPr>
              <p:nvPr/>
            </p:nvSpPr>
            <p:spPr bwMode="auto">
              <a:xfrm>
                <a:off x="2949" y="837"/>
                <a:ext cx="21" cy="66"/>
              </a:xfrm>
              <a:custGeom>
                <a:avLst/>
                <a:gdLst>
                  <a:gd name="T0" fmla="*/ 0 w 21"/>
                  <a:gd name="T1" fmla="*/ 66 h 66"/>
                  <a:gd name="T2" fmla="*/ 21 w 21"/>
                  <a:gd name="T3" fmla="*/ 0 h 66"/>
                  <a:gd name="T4" fmla="*/ 0 60000 65536"/>
                  <a:gd name="T5" fmla="*/ 0 60000 65536"/>
                  <a:gd name="T6" fmla="*/ 0 w 21"/>
                  <a:gd name="T7" fmla="*/ 0 h 66"/>
                  <a:gd name="T8" fmla="*/ 21 w 21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66">
                    <a:moveTo>
                      <a:pt x="0" y="66"/>
                    </a:moveTo>
                    <a:lnTo>
                      <a:pt x="2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0" name="Freeform 64"/>
              <p:cNvSpPr>
                <a:spLocks/>
              </p:cNvSpPr>
              <p:nvPr/>
            </p:nvSpPr>
            <p:spPr bwMode="auto">
              <a:xfrm>
                <a:off x="2781" y="780"/>
                <a:ext cx="6" cy="57"/>
              </a:xfrm>
              <a:custGeom>
                <a:avLst/>
                <a:gdLst>
                  <a:gd name="T0" fmla="*/ 0 w 6"/>
                  <a:gd name="T1" fmla="*/ 57 h 57"/>
                  <a:gd name="T2" fmla="*/ 6 w 6"/>
                  <a:gd name="T3" fmla="*/ 0 h 57"/>
                  <a:gd name="T4" fmla="*/ 0 60000 65536"/>
                  <a:gd name="T5" fmla="*/ 0 60000 65536"/>
                  <a:gd name="T6" fmla="*/ 0 w 6"/>
                  <a:gd name="T7" fmla="*/ 0 h 57"/>
                  <a:gd name="T8" fmla="*/ 6 w 6"/>
                  <a:gd name="T9" fmla="*/ 57 h 5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57">
                    <a:moveTo>
                      <a:pt x="0" y="57"/>
                    </a:moveTo>
                    <a:lnTo>
                      <a:pt x="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1" name="Freeform 65"/>
              <p:cNvSpPr>
                <a:spLocks/>
              </p:cNvSpPr>
              <p:nvPr/>
            </p:nvSpPr>
            <p:spPr bwMode="auto">
              <a:xfrm>
                <a:off x="2610" y="756"/>
                <a:ext cx="3" cy="87"/>
              </a:xfrm>
              <a:custGeom>
                <a:avLst/>
                <a:gdLst>
                  <a:gd name="T0" fmla="*/ 0 w 3"/>
                  <a:gd name="T1" fmla="*/ 87 h 87"/>
                  <a:gd name="T2" fmla="*/ 3 w 3"/>
                  <a:gd name="T3" fmla="*/ 0 h 87"/>
                  <a:gd name="T4" fmla="*/ 0 60000 65536"/>
                  <a:gd name="T5" fmla="*/ 0 60000 65536"/>
                  <a:gd name="T6" fmla="*/ 0 w 3"/>
                  <a:gd name="T7" fmla="*/ 0 h 87"/>
                  <a:gd name="T8" fmla="*/ 3 w 3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87">
                    <a:moveTo>
                      <a:pt x="0" y="87"/>
                    </a:moveTo>
                    <a:lnTo>
                      <a:pt x="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2" name="Freeform 66"/>
              <p:cNvSpPr>
                <a:spLocks/>
              </p:cNvSpPr>
              <p:nvPr/>
            </p:nvSpPr>
            <p:spPr bwMode="auto">
              <a:xfrm>
                <a:off x="2013" y="813"/>
                <a:ext cx="18" cy="78"/>
              </a:xfrm>
              <a:custGeom>
                <a:avLst/>
                <a:gdLst>
                  <a:gd name="T0" fmla="*/ 18 w 18"/>
                  <a:gd name="T1" fmla="*/ 78 h 78"/>
                  <a:gd name="T2" fmla="*/ 0 w 18"/>
                  <a:gd name="T3" fmla="*/ 0 h 78"/>
                  <a:gd name="T4" fmla="*/ 0 60000 65536"/>
                  <a:gd name="T5" fmla="*/ 0 60000 65536"/>
                  <a:gd name="T6" fmla="*/ 0 w 18"/>
                  <a:gd name="T7" fmla="*/ 0 h 78"/>
                  <a:gd name="T8" fmla="*/ 18 w 1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78">
                    <a:moveTo>
                      <a:pt x="18" y="7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3" name="Freeform 67"/>
              <p:cNvSpPr>
                <a:spLocks/>
              </p:cNvSpPr>
              <p:nvPr/>
            </p:nvSpPr>
            <p:spPr bwMode="auto">
              <a:xfrm>
                <a:off x="1854" y="864"/>
                <a:ext cx="15" cy="60"/>
              </a:xfrm>
              <a:custGeom>
                <a:avLst/>
                <a:gdLst>
                  <a:gd name="T0" fmla="*/ 15 w 15"/>
                  <a:gd name="T1" fmla="*/ 60 h 60"/>
                  <a:gd name="T2" fmla="*/ 0 w 15"/>
                  <a:gd name="T3" fmla="*/ 0 h 60"/>
                  <a:gd name="T4" fmla="*/ 0 60000 65536"/>
                  <a:gd name="T5" fmla="*/ 0 60000 65536"/>
                  <a:gd name="T6" fmla="*/ 0 w 15"/>
                  <a:gd name="T7" fmla="*/ 0 h 60"/>
                  <a:gd name="T8" fmla="*/ 15 w 15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60">
                    <a:moveTo>
                      <a:pt x="15" y="6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4" name="Freeform 68"/>
              <p:cNvSpPr>
                <a:spLocks/>
              </p:cNvSpPr>
              <p:nvPr/>
            </p:nvSpPr>
            <p:spPr bwMode="auto">
              <a:xfrm>
                <a:off x="2337" y="774"/>
                <a:ext cx="3" cy="69"/>
              </a:xfrm>
              <a:custGeom>
                <a:avLst/>
                <a:gdLst>
                  <a:gd name="T0" fmla="*/ 3 w 3"/>
                  <a:gd name="T1" fmla="*/ 69 h 69"/>
                  <a:gd name="T2" fmla="*/ 0 w 3"/>
                  <a:gd name="T3" fmla="*/ 0 h 69"/>
                  <a:gd name="T4" fmla="*/ 0 60000 65536"/>
                  <a:gd name="T5" fmla="*/ 0 60000 65536"/>
                  <a:gd name="T6" fmla="*/ 0 w 3"/>
                  <a:gd name="T7" fmla="*/ 0 h 69"/>
                  <a:gd name="T8" fmla="*/ 3 w 3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9">
                    <a:moveTo>
                      <a:pt x="3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5" name="Freeform 69"/>
              <p:cNvSpPr>
                <a:spLocks/>
              </p:cNvSpPr>
              <p:nvPr/>
            </p:nvSpPr>
            <p:spPr bwMode="auto">
              <a:xfrm>
                <a:off x="2178" y="792"/>
                <a:ext cx="6" cy="42"/>
              </a:xfrm>
              <a:custGeom>
                <a:avLst/>
                <a:gdLst>
                  <a:gd name="T0" fmla="*/ 6 w 6"/>
                  <a:gd name="T1" fmla="*/ 42 h 42"/>
                  <a:gd name="T2" fmla="*/ 0 w 6"/>
                  <a:gd name="T3" fmla="*/ 0 h 42"/>
                  <a:gd name="T4" fmla="*/ 0 60000 65536"/>
                  <a:gd name="T5" fmla="*/ 0 60000 65536"/>
                  <a:gd name="T6" fmla="*/ 0 w 6"/>
                  <a:gd name="T7" fmla="*/ 0 h 42"/>
                  <a:gd name="T8" fmla="*/ 6 w 6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42">
                    <a:moveTo>
                      <a:pt x="6" y="4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6" name="Freeform 70"/>
              <p:cNvSpPr>
                <a:spLocks/>
              </p:cNvSpPr>
              <p:nvPr/>
            </p:nvSpPr>
            <p:spPr bwMode="auto">
              <a:xfrm>
                <a:off x="1701" y="935"/>
                <a:ext cx="21" cy="46"/>
              </a:xfrm>
              <a:custGeom>
                <a:avLst/>
                <a:gdLst>
                  <a:gd name="T0" fmla="*/ 21 w 21"/>
                  <a:gd name="T1" fmla="*/ 46 h 46"/>
                  <a:gd name="T2" fmla="*/ 0 w 21"/>
                  <a:gd name="T3" fmla="*/ 0 h 46"/>
                  <a:gd name="T4" fmla="*/ 0 60000 65536"/>
                  <a:gd name="T5" fmla="*/ 0 60000 65536"/>
                  <a:gd name="T6" fmla="*/ 0 w 21"/>
                  <a:gd name="T7" fmla="*/ 0 h 46"/>
                  <a:gd name="T8" fmla="*/ 21 w 21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46">
                    <a:moveTo>
                      <a:pt x="21" y="4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7" name="Freeform 71"/>
              <p:cNvSpPr>
                <a:spLocks/>
              </p:cNvSpPr>
              <p:nvPr/>
            </p:nvSpPr>
            <p:spPr bwMode="auto">
              <a:xfrm>
                <a:off x="1578" y="984"/>
                <a:ext cx="24" cy="54"/>
              </a:xfrm>
              <a:custGeom>
                <a:avLst/>
                <a:gdLst>
                  <a:gd name="T0" fmla="*/ 24 w 24"/>
                  <a:gd name="T1" fmla="*/ 54 h 54"/>
                  <a:gd name="T2" fmla="*/ 0 w 24"/>
                  <a:gd name="T3" fmla="*/ 0 h 54"/>
                  <a:gd name="T4" fmla="*/ 0 60000 65536"/>
                  <a:gd name="T5" fmla="*/ 0 60000 65536"/>
                  <a:gd name="T6" fmla="*/ 0 w 24"/>
                  <a:gd name="T7" fmla="*/ 0 h 54"/>
                  <a:gd name="T8" fmla="*/ 24 w 24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54">
                    <a:moveTo>
                      <a:pt x="24" y="5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8" name="Freeform 72"/>
              <p:cNvSpPr>
                <a:spLocks/>
              </p:cNvSpPr>
              <p:nvPr/>
            </p:nvSpPr>
            <p:spPr bwMode="auto">
              <a:xfrm>
                <a:off x="1429" y="1071"/>
                <a:ext cx="44" cy="69"/>
              </a:xfrm>
              <a:custGeom>
                <a:avLst/>
                <a:gdLst>
                  <a:gd name="T0" fmla="*/ 44 w 44"/>
                  <a:gd name="T1" fmla="*/ 69 h 69"/>
                  <a:gd name="T2" fmla="*/ 0 w 44"/>
                  <a:gd name="T3" fmla="*/ 0 h 69"/>
                  <a:gd name="T4" fmla="*/ 0 60000 65536"/>
                  <a:gd name="T5" fmla="*/ 0 60000 65536"/>
                  <a:gd name="T6" fmla="*/ 0 w 44"/>
                  <a:gd name="T7" fmla="*/ 0 h 69"/>
                  <a:gd name="T8" fmla="*/ 44 w 44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4" h="69">
                    <a:moveTo>
                      <a:pt x="44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9" name="Freeform 73"/>
              <p:cNvSpPr>
                <a:spLocks/>
              </p:cNvSpPr>
              <p:nvPr/>
            </p:nvSpPr>
            <p:spPr bwMode="auto">
              <a:xfrm>
                <a:off x="1290" y="1188"/>
                <a:ext cx="36" cy="39"/>
              </a:xfrm>
              <a:custGeom>
                <a:avLst/>
                <a:gdLst>
                  <a:gd name="T0" fmla="*/ 36 w 36"/>
                  <a:gd name="T1" fmla="*/ 39 h 39"/>
                  <a:gd name="T2" fmla="*/ 0 w 36"/>
                  <a:gd name="T3" fmla="*/ 0 h 39"/>
                  <a:gd name="T4" fmla="*/ 0 60000 65536"/>
                  <a:gd name="T5" fmla="*/ 0 60000 65536"/>
                  <a:gd name="T6" fmla="*/ 0 w 36"/>
                  <a:gd name="T7" fmla="*/ 0 h 39"/>
                  <a:gd name="T8" fmla="*/ 36 w 36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9">
                    <a:moveTo>
                      <a:pt x="36" y="3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0" name="Freeform 74"/>
              <p:cNvSpPr>
                <a:spLocks/>
              </p:cNvSpPr>
              <p:nvPr/>
            </p:nvSpPr>
            <p:spPr bwMode="auto">
              <a:xfrm>
                <a:off x="1200" y="1278"/>
                <a:ext cx="36" cy="36"/>
              </a:xfrm>
              <a:custGeom>
                <a:avLst/>
                <a:gdLst>
                  <a:gd name="T0" fmla="*/ 36 w 36"/>
                  <a:gd name="T1" fmla="*/ 36 h 36"/>
                  <a:gd name="T2" fmla="*/ 0 w 36"/>
                  <a:gd name="T3" fmla="*/ 0 h 36"/>
                  <a:gd name="T4" fmla="*/ 0 60000 65536"/>
                  <a:gd name="T5" fmla="*/ 0 60000 65536"/>
                  <a:gd name="T6" fmla="*/ 0 w 36"/>
                  <a:gd name="T7" fmla="*/ 0 h 36"/>
                  <a:gd name="T8" fmla="*/ 36 w 36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6">
                    <a:moveTo>
                      <a:pt x="36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1" name="Freeform 75"/>
              <p:cNvSpPr>
                <a:spLocks/>
              </p:cNvSpPr>
              <p:nvPr/>
            </p:nvSpPr>
            <p:spPr bwMode="auto">
              <a:xfrm>
                <a:off x="1104" y="1365"/>
                <a:ext cx="36" cy="45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0 h 45"/>
                  <a:gd name="T4" fmla="*/ 0 60000 65536"/>
                  <a:gd name="T5" fmla="*/ 0 60000 65536"/>
                  <a:gd name="T6" fmla="*/ 0 w 36"/>
                  <a:gd name="T7" fmla="*/ 0 h 45"/>
                  <a:gd name="T8" fmla="*/ 36 w 36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45">
                    <a:moveTo>
                      <a:pt x="36" y="4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2" name="Freeform 76"/>
              <p:cNvSpPr>
                <a:spLocks/>
              </p:cNvSpPr>
              <p:nvPr/>
            </p:nvSpPr>
            <p:spPr bwMode="auto">
              <a:xfrm>
                <a:off x="1020" y="1480"/>
                <a:ext cx="48" cy="35"/>
              </a:xfrm>
              <a:custGeom>
                <a:avLst/>
                <a:gdLst>
                  <a:gd name="T0" fmla="*/ 48 w 48"/>
                  <a:gd name="T1" fmla="*/ 35 h 35"/>
                  <a:gd name="T2" fmla="*/ 0 w 48"/>
                  <a:gd name="T3" fmla="*/ 0 h 35"/>
                  <a:gd name="T4" fmla="*/ 0 60000 65536"/>
                  <a:gd name="T5" fmla="*/ 0 60000 65536"/>
                  <a:gd name="T6" fmla="*/ 0 w 48"/>
                  <a:gd name="T7" fmla="*/ 0 h 35"/>
                  <a:gd name="T8" fmla="*/ 48 w 48"/>
                  <a:gd name="T9" fmla="*/ 35 h 3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35">
                    <a:moveTo>
                      <a:pt x="48" y="3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3" name="Freeform 77"/>
              <p:cNvSpPr>
                <a:spLocks/>
              </p:cNvSpPr>
              <p:nvPr/>
            </p:nvSpPr>
            <p:spPr bwMode="auto">
              <a:xfrm>
                <a:off x="915" y="1605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4" name="Freeform 78"/>
              <p:cNvSpPr>
                <a:spLocks/>
              </p:cNvSpPr>
              <p:nvPr/>
            </p:nvSpPr>
            <p:spPr bwMode="auto">
              <a:xfrm>
                <a:off x="839" y="1752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5" name="Freeform 79"/>
              <p:cNvSpPr>
                <a:spLocks/>
              </p:cNvSpPr>
              <p:nvPr/>
            </p:nvSpPr>
            <p:spPr bwMode="auto">
              <a:xfrm>
                <a:off x="759" y="1887"/>
                <a:ext cx="63" cy="24"/>
              </a:xfrm>
              <a:custGeom>
                <a:avLst/>
                <a:gdLst>
                  <a:gd name="T0" fmla="*/ 63 w 63"/>
                  <a:gd name="T1" fmla="*/ 24 h 24"/>
                  <a:gd name="T2" fmla="*/ 0 w 63"/>
                  <a:gd name="T3" fmla="*/ 0 h 24"/>
                  <a:gd name="T4" fmla="*/ 0 60000 65536"/>
                  <a:gd name="T5" fmla="*/ 0 60000 65536"/>
                  <a:gd name="T6" fmla="*/ 0 w 63"/>
                  <a:gd name="T7" fmla="*/ 0 h 24"/>
                  <a:gd name="T8" fmla="*/ 63 w 63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24">
                    <a:moveTo>
                      <a:pt x="63" y="2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6" name="Freeform 80"/>
              <p:cNvSpPr>
                <a:spLocks/>
              </p:cNvSpPr>
              <p:nvPr/>
            </p:nvSpPr>
            <p:spPr bwMode="auto">
              <a:xfrm>
                <a:off x="735" y="2037"/>
                <a:ext cx="57" cy="21"/>
              </a:xfrm>
              <a:custGeom>
                <a:avLst/>
                <a:gdLst>
                  <a:gd name="T0" fmla="*/ 57 w 57"/>
                  <a:gd name="T1" fmla="*/ 21 h 21"/>
                  <a:gd name="T2" fmla="*/ 0 w 57"/>
                  <a:gd name="T3" fmla="*/ 0 h 21"/>
                  <a:gd name="T4" fmla="*/ 0 60000 65536"/>
                  <a:gd name="T5" fmla="*/ 0 60000 65536"/>
                  <a:gd name="T6" fmla="*/ 0 w 57"/>
                  <a:gd name="T7" fmla="*/ 0 h 21"/>
                  <a:gd name="T8" fmla="*/ 57 w 57"/>
                  <a:gd name="T9" fmla="*/ 21 h 2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21">
                    <a:moveTo>
                      <a:pt x="57" y="21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7" name="Freeform 81"/>
              <p:cNvSpPr>
                <a:spLocks/>
              </p:cNvSpPr>
              <p:nvPr/>
            </p:nvSpPr>
            <p:spPr bwMode="auto">
              <a:xfrm>
                <a:off x="681" y="2178"/>
                <a:ext cx="79" cy="18"/>
              </a:xfrm>
              <a:custGeom>
                <a:avLst/>
                <a:gdLst>
                  <a:gd name="T0" fmla="*/ 79 w 79"/>
                  <a:gd name="T1" fmla="*/ 18 h 18"/>
                  <a:gd name="T2" fmla="*/ 0 w 79"/>
                  <a:gd name="T3" fmla="*/ 0 h 18"/>
                  <a:gd name="T4" fmla="*/ 0 60000 65536"/>
                  <a:gd name="T5" fmla="*/ 0 60000 65536"/>
                  <a:gd name="T6" fmla="*/ 0 w 79"/>
                  <a:gd name="T7" fmla="*/ 0 h 18"/>
                  <a:gd name="T8" fmla="*/ 79 w 79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9" h="18">
                    <a:moveTo>
                      <a:pt x="79" y="1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8" name="Freeform 82"/>
              <p:cNvSpPr>
                <a:spLocks/>
              </p:cNvSpPr>
              <p:nvPr/>
            </p:nvSpPr>
            <p:spPr bwMode="auto">
              <a:xfrm>
                <a:off x="651" y="2340"/>
                <a:ext cx="69" cy="12"/>
              </a:xfrm>
              <a:custGeom>
                <a:avLst/>
                <a:gdLst>
                  <a:gd name="T0" fmla="*/ 69 w 69"/>
                  <a:gd name="T1" fmla="*/ 12 h 12"/>
                  <a:gd name="T2" fmla="*/ 0 w 69"/>
                  <a:gd name="T3" fmla="*/ 0 h 12"/>
                  <a:gd name="T4" fmla="*/ 0 60000 65536"/>
                  <a:gd name="T5" fmla="*/ 0 60000 65536"/>
                  <a:gd name="T6" fmla="*/ 0 w 69"/>
                  <a:gd name="T7" fmla="*/ 0 h 12"/>
                  <a:gd name="T8" fmla="*/ 69 w 69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9" h="12">
                    <a:moveTo>
                      <a:pt x="69" y="1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83"/>
            <p:cNvGrpSpPr>
              <a:grpSpLocks/>
            </p:cNvGrpSpPr>
            <p:nvPr/>
          </p:nvGrpSpPr>
          <p:grpSpPr bwMode="auto">
            <a:xfrm rot="465448">
              <a:off x="659" y="1117"/>
              <a:ext cx="3763" cy="1865"/>
              <a:chOff x="514" y="754"/>
              <a:chExt cx="3763" cy="1865"/>
            </a:xfrm>
          </p:grpSpPr>
          <p:sp>
            <p:nvSpPr>
              <p:cNvPr id="14363" name="Freeform 84"/>
              <p:cNvSpPr>
                <a:spLocks/>
              </p:cNvSpPr>
              <p:nvPr/>
            </p:nvSpPr>
            <p:spPr bwMode="auto">
              <a:xfrm>
                <a:off x="612" y="2548"/>
                <a:ext cx="3662" cy="3"/>
              </a:xfrm>
              <a:custGeom>
                <a:avLst/>
                <a:gdLst>
                  <a:gd name="T0" fmla="*/ 4554 w 4554"/>
                  <a:gd name="T1" fmla="*/ 0 h 3"/>
                  <a:gd name="T2" fmla="*/ 0 w 4554"/>
                  <a:gd name="T3" fmla="*/ 3 h 3"/>
                  <a:gd name="T4" fmla="*/ 0 60000 65536"/>
                  <a:gd name="T5" fmla="*/ 0 60000 65536"/>
                  <a:gd name="T6" fmla="*/ 0 w 4554"/>
                  <a:gd name="T7" fmla="*/ 0 h 3"/>
                  <a:gd name="T8" fmla="*/ 4554 w 455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554" h="3">
                    <a:moveTo>
                      <a:pt x="4554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64" name="Oval 85"/>
              <p:cNvSpPr>
                <a:spLocks noChangeArrowheads="1"/>
              </p:cNvSpPr>
              <p:nvPr/>
            </p:nvSpPr>
            <p:spPr bwMode="auto">
              <a:xfrm>
                <a:off x="2436" y="2478"/>
                <a:ext cx="36" cy="14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65" name="Text Box 86"/>
              <p:cNvSpPr txBox="1">
                <a:spLocks noChangeArrowheads="1"/>
              </p:cNvSpPr>
              <p:nvPr/>
            </p:nvSpPr>
            <p:spPr bwMode="auto">
              <a:xfrm>
                <a:off x="4013" y="210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</a:t>
                </a:r>
              </a:p>
            </p:txBody>
          </p:sp>
          <p:sp>
            <p:nvSpPr>
              <p:cNvPr id="14366" name="Text Box 87"/>
              <p:cNvSpPr txBox="1">
                <a:spLocks noChangeArrowheads="1"/>
              </p:cNvSpPr>
              <p:nvPr/>
            </p:nvSpPr>
            <p:spPr bwMode="auto">
              <a:xfrm>
                <a:off x="3872" y="1855"/>
                <a:ext cx="32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20</a:t>
                </a:r>
              </a:p>
            </p:txBody>
          </p:sp>
          <p:sp>
            <p:nvSpPr>
              <p:cNvPr id="14367" name="Text Box 88"/>
              <p:cNvSpPr txBox="1">
                <a:spLocks noChangeArrowheads="1"/>
              </p:cNvSpPr>
              <p:nvPr/>
            </p:nvSpPr>
            <p:spPr bwMode="auto">
              <a:xfrm>
                <a:off x="3485" y="120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50</a:t>
                </a:r>
              </a:p>
            </p:txBody>
          </p:sp>
          <p:sp>
            <p:nvSpPr>
              <p:cNvPr id="14368" name="Text Box 89"/>
              <p:cNvSpPr txBox="1">
                <a:spLocks noChangeArrowheads="1"/>
              </p:cNvSpPr>
              <p:nvPr/>
            </p:nvSpPr>
            <p:spPr bwMode="auto">
              <a:xfrm>
                <a:off x="3245" y="103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60</a:t>
                </a:r>
              </a:p>
            </p:txBody>
          </p:sp>
          <p:sp>
            <p:nvSpPr>
              <p:cNvPr id="14369" name="Text Box 90"/>
              <p:cNvSpPr txBox="1">
                <a:spLocks noChangeArrowheads="1"/>
              </p:cNvSpPr>
              <p:nvPr/>
            </p:nvSpPr>
            <p:spPr bwMode="auto">
              <a:xfrm>
                <a:off x="2970" y="87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70</a:t>
                </a:r>
              </a:p>
            </p:txBody>
          </p:sp>
          <p:sp>
            <p:nvSpPr>
              <p:cNvPr id="14370" name="Text Box 91"/>
              <p:cNvSpPr txBox="1">
                <a:spLocks noChangeArrowheads="1"/>
              </p:cNvSpPr>
              <p:nvPr/>
            </p:nvSpPr>
            <p:spPr bwMode="auto">
              <a:xfrm>
                <a:off x="2629" y="769"/>
                <a:ext cx="34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80</a:t>
                </a:r>
              </a:p>
            </p:txBody>
          </p:sp>
          <p:sp>
            <p:nvSpPr>
              <p:cNvPr id="14371" name="Text Box 92"/>
              <p:cNvSpPr txBox="1">
                <a:spLocks noChangeArrowheads="1"/>
              </p:cNvSpPr>
              <p:nvPr/>
            </p:nvSpPr>
            <p:spPr bwMode="auto">
              <a:xfrm>
                <a:off x="2347" y="967"/>
                <a:ext cx="27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600" b="1">
                    <a:solidFill>
                      <a:srgbClr val="FF0000"/>
                    </a:solidFill>
                    <a:latin typeface="Batang" pitchFamily="18" charset="-127"/>
                  </a:rPr>
                  <a:t>90</a:t>
                </a:r>
              </a:p>
            </p:txBody>
          </p:sp>
          <p:sp>
            <p:nvSpPr>
              <p:cNvPr id="14372" name="Text Box 93"/>
              <p:cNvSpPr txBox="1">
                <a:spLocks noChangeArrowheads="1"/>
              </p:cNvSpPr>
              <p:nvPr/>
            </p:nvSpPr>
            <p:spPr bwMode="auto">
              <a:xfrm>
                <a:off x="2038" y="769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100</a:t>
                </a:r>
              </a:p>
            </p:txBody>
          </p:sp>
          <p:sp>
            <p:nvSpPr>
              <p:cNvPr id="14373" name="Text Box 94"/>
              <p:cNvSpPr txBox="1">
                <a:spLocks noChangeArrowheads="1"/>
              </p:cNvSpPr>
              <p:nvPr/>
            </p:nvSpPr>
            <p:spPr bwMode="auto">
              <a:xfrm>
                <a:off x="1723" y="845"/>
                <a:ext cx="28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110</a:t>
                </a:r>
              </a:p>
            </p:txBody>
          </p:sp>
          <p:sp>
            <p:nvSpPr>
              <p:cNvPr id="14374" name="Text Box 95"/>
              <p:cNvSpPr txBox="1">
                <a:spLocks noChangeArrowheads="1"/>
              </p:cNvSpPr>
              <p:nvPr/>
            </p:nvSpPr>
            <p:spPr bwMode="auto">
              <a:xfrm>
                <a:off x="1493" y="956"/>
                <a:ext cx="2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120</a:t>
                </a:r>
              </a:p>
            </p:txBody>
          </p:sp>
          <p:sp>
            <p:nvSpPr>
              <p:cNvPr id="14375" name="Text Box 96"/>
              <p:cNvSpPr txBox="1">
                <a:spLocks noChangeArrowheads="1"/>
              </p:cNvSpPr>
              <p:nvPr/>
            </p:nvSpPr>
            <p:spPr bwMode="auto">
              <a:xfrm>
                <a:off x="1247" y="115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130</a:t>
                </a:r>
              </a:p>
            </p:txBody>
          </p:sp>
          <p:sp>
            <p:nvSpPr>
              <p:cNvPr id="14376" name="Text Box 97"/>
              <p:cNvSpPr txBox="1">
                <a:spLocks noChangeArrowheads="1"/>
              </p:cNvSpPr>
              <p:nvPr/>
            </p:nvSpPr>
            <p:spPr bwMode="auto">
              <a:xfrm>
                <a:off x="1045" y="1307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140</a:t>
                </a:r>
              </a:p>
            </p:txBody>
          </p:sp>
          <p:sp>
            <p:nvSpPr>
              <p:cNvPr id="14377" name="Text Box 98"/>
              <p:cNvSpPr txBox="1">
                <a:spLocks noChangeArrowheads="1"/>
              </p:cNvSpPr>
              <p:nvPr/>
            </p:nvSpPr>
            <p:spPr bwMode="auto">
              <a:xfrm>
                <a:off x="881" y="1543"/>
                <a:ext cx="28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150</a:t>
                </a:r>
              </a:p>
            </p:txBody>
          </p:sp>
          <p:sp>
            <p:nvSpPr>
              <p:cNvPr id="14378" name="Text Box 99"/>
              <p:cNvSpPr txBox="1">
                <a:spLocks noChangeArrowheads="1"/>
              </p:cNvSpPr>
              <p:nvPr/>
            </p:nvSpPr>
            <p:spPr bwMode="auto">
              <a:xfrm>
                <a:off x="735" y="1818"/>
                <a:ext cx="28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160</a:t>
                </a:r>
              </a:p>
            </p:txBody>
          </p:sp>
          <p:sp>
            <p:nvSpPr>
              <p:cNvPr id="14379" name="Text Box 100"/>
              <p:cNvSpPr txBox="1">
                <a:spLocks noChangeArrowheads="1"/>
              </p:cNvSpPr>
              <p:nvPr/>
            </p:nvSpPr>
            <p:spPr bwMode="auto">
              <a:xfrm>
                <a:off x="612" y="2082"/>
                <a:ext cx="40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170</a:t>
                </a:r>
              </a:p>
            </p:txBody>
          </p:sp>
          <p:sp>
            <p:nvSpPr>
              <p:cNvPr id="14380" name="Text Box 101"/>
              <p:cNvSpPr txBox="1">
                <a:spLocks noChangeArrowheads="1"/>
              </p:cNvSpPr>
              <p:nvPr/>
            </p:nvSpPr>
            <p:spPr bwMode="auto">
              <a:xfrm>
                <a:off x="514" y="2374"/>
                <a:ext cx="3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   180</a:t>
                </a:r>
              </a:p>
            </p:txBody>
          </p:sp>
          <p:sp>
            <p:nvSpPr>
              <p:cNvPr id="14381" name="Text Box 102"/>
              <p:cNvSpPr txBox="1">
                <a:spLocks noChangeArrowheads="1"/>
              </p:cNvSpPr>
              <p:nvPr/>
            </p:nvSpPr>
            <p:spPr bwMode="auto">
              <a:xfrm>
                <a:off x="3685" y="236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180</a:t>
                </a:r>
              </a:p>
            </p:txBody>
          </p:sp>
          <p:sp>
            <p:nvSpPr>
              <p:cNvPr id="14382" name="Text Box 103"/>
              <p:cNvSpPr txBox="1">
                <a:spLocks noChangeArrowheads="1"/>
              </p:cNvSpPr>
              <p:nvPr/>
            </p:nvSpPr>
            <p:spPr bwMode="auto">
              <a:xfrm>
                <a:off x="3639" y="2160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170</a:t>
                </a:r>
              </a:p>
            </p:txBody>
          </p:sp>
          <p:sp>
            <p:nvSpPr>
              <p:cNvPr id="14383" name="Text Box 104"/>
              <p:cNvSpPr txBox="1">
                <a:spLocks noChangeArrowheads="1"/>
              </p:cNvSpPr>
              <p:nvPr/>
            </p:nvSpPr>
            <p:spPr bwMode="auto">
              <a:xfrm>
                <a:off x="3560" y="1968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160</a:t>
                </a:r>
              </a:p>
            </p:txBody>
          </p:sp>
          <p:sp>
            <p:nvSpPr>
              <p:cNvPr id="14384" name="Text Box 105"/>
              <p:cNvSpPr txBox="1">
                <a:spLocks noChangeArrowheads="1"/>
              </p:cNvSpPr>
              <p:nvPr/>
            </p:nvSpPr>
            <p:spPr bwMode="auto">
              <a:xfrm>
                <a:off x="3470" y="183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150</a:t>
                </a:r>
              </a:p>
            </p:txBody>
          </p:sp>
          <p:sp>
            <p:nvSpPr>
              <p:cNvPr id="14385" name="Text Box 106"/>
              <p:cNvSpPr txBox="1">
                <a:spLocks noChangeArrowheads="1"/>
              </p:cNvSpPr>
              <p:nvPr/>
            </p:nvSpPr>
            <p:spPr bwMode="auto">
              <a:xfrm>
                <a:off x="3367" y="1661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140</a:t>
                </a:r>
              </a:p>
            </p:txBody>
          </p:sp>
          <p:sp>
            <p:nvSpPr>
              <p:cNvPr id="14386" name="Text Box 107"/>
              <p:cNvSpPr txBox="1">
                <a:spLocks noChangeArrowheads="1"/>
              </p:cNvSpPr>
              <p:nvPr/>
            </p:nvSpPr>
            <p:spPr bwMode="auto">
              <a:xfrm>
                <a:off x="3198" y="1480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130</a:t>
                </a:r>
              </a:p>
            </p:txBody>
          </p:sp>
          <p:sp>
            <p:nvSpPr>
              <p:cNvPr id="14387" name="Text Box 108"/>
              <p:cNvSpPr txBox="1">
                <a:spLocks noChangeArrowheads="1"/>
              </p:cNvSpPr>
              <p:nvPr/>
            </p:nvSpPr>
            <p:spPr bwMode="auto">
              <a:xfrm>
                <a:off x="3016" y="1344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120</a:t>
                </a:r>
              </a:p>
            </p:txBody>
          </p:sp>
          <p:sp>
            <p:nvSpPr>
              <p:cNvPr id="14388" name="Text Box 109"/>
              <p:cNvSpPr txBox="1">
                <a:spLocks noChangeArrowheads="1"/>
              </p:cNvSpPr>
              <p:nvPr/>
            </p:nvSpPr>
            <p:spPr bwMode="auto">
              <a:xfrm>
                <a:off x="2777" y="124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110</a:t>
                </a:r>
              </a:p>
            </p:txBody>
          </p:sp>
          <p:sp>
            <p:nvSpPr>
              <p:cNvPr id="14389" name="Text Box 110"/>
              <p:cNvSpPr txBox="1">
                <a:spLocks noChangeArrowheads="1"/>
              </p:cNvSpPr>
              <p:nvPr/>
            </p:nvSpPr>
            <p:spPr bwMode="auto">
              <a:xfrm>
                <a:off x="2551" y="1162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100</a:t>
                </a:r>
              </a:p>
            </p:txBody>
          </p:sp>
          <p:sp>
            <p:nvSpPr>
              <p:cNvPr id="14390" name="Text Box 111"/>
              <p:cNvSpPr txBox="1">
                <a:spLocks noChangeArrowheads="1"/>
              </p:cNvSpPr>
              <p:nvPr/>
            </p:nvSpPr>
            <p:spPr bwMode="auto">
              <a:xfrm>
                <a:off x="2153" y="119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80</a:t>
                </a:r>
              </a:p>
            </p:txBody>
          </p:sp>
          <p:sp>
            <p:nvSpPr>
              <p:cNvPr id="14391" name="Text Box 112"/>
              <p:cNvSpPr txBox="1">
                <a:spLocks noChangeArrowheads="1"/>
              </p:cNvSpPr>
              <p:nvPr/>
            </p:nvSpPr>
            <p:spPr bwMode="auto">
              <a:xfrm>
                <a:off x="1030" y="2387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14392" name="Text Box 113"/>
              <p:cNvSpPr txBox="1">
                <a:spLocks noChangeArrowheads="1"/>
              </p:cNvSpPr>
              <p:nvPr/>
            </p:nvSpPr>
            <p:spPr bwMode="auto">
              <a:xfrm>
                <a:off x="1019" y="2192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10</a:t>
                </a:r>
              </a:p>
            </p:txBody>
          </p:sp>
          <p:sp>
            <p:nvSpPr>
              <p:cNvPr id="14393" name="Text Box 114"/>
              <p:cNvSpPr txBox="1">
                <a:spLocks noChangeArrowheads="1"/>
              </p:cNvSpPr>
              <p:nvPr/>
            </p:nvSpPr>
            <p:spPr bwMode="auto">
              <a:xfrm>
                <a:off x="1111" y="197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20</a:t>
                </a:r>
              </a:p>
            </p:txBody>
          </p:sp>
          <p:sp>
            <p:nvSpPr>
              <p:cNvPr id="14394" name="Text Box 115"/>
              <p:cNvSpPr txBox="1">
                <a:spLocks noChangeArrowheads="1"/>
              </p:cNvSpPr>
              <p:nvPr/>
            </p:nvSpPr>
            <p:spPr bwMode="auto">
              <a:xfrm>
                <a:off x="1202" y="1797"/>
                <a:ext cx="2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30</a:t>
                </a:r>
              </a:p>
            </p:txBody>
          </p:sp>
          <p:sp>
            <p:nvSpPr>
              <p:cNvPr id="14395" name="Text Box 116"/>
              <p:cNvSpPr txBox="1">
                <a:spLocks noChangeArrowheads="1"/>
              </p:cNvSpPr>
              <p:nvPr/>
            </p:nvSpPr>
            <p:spPr bwMode="auto">
              <a:xfrm>
                <a:off x="1382" y="161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40</a:t>
                </a:r>
              </a:p>
            </p:txBody>
          </p:sp>
          <p:sp>
            <p:nvSpPr>
              <p:cNvPr id="14396" name="Text Box 117"/>
              <p:cNvSpPr txBox="1">
                <a:spLocks noChangeArrowheads="1"/>
              </p:cNvSpPr>
              <p:nvPr/>
            </p:nvSpPr>
            <p:spPr bwMode="auto">
              <a:xfrm>
                <a:off x="1518" y="148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50</a:t>
                </a:r>
              </a:p>
            </p:txBody>
          </p:sp>
          <p:sp>
            <p:nvSpPr>
              <p:cNvPr id="14397" name="Text Box 118"/>
              <p:cNvSpPr txBox="1">
                <a:spLocks noChangeArrowheads="1"/>
              </p:cNvSpPr>
              <p:nvPr/>
            </p:nvSpPr>
            <p:spPr bwMode="auto">
              <a:xfrm>
                <a:off x="1699" y="1344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60</a:t>
                </a:r>
              </a:p>
            </p:txBody>
          </p:sp>
          <p:sp>
            <p:nvSpPr>
              <p:cNvPr id="14398" name="Text Box 119"/>
              <p:cNvSpPr txBox="1">
                <a:spLocks noChangeArrowheads="1"/>
              </p:cNvSpPr>
              <p:nvPr/>
            </p:nvSpPr>
            <p:spPr bwMode="auto">
              <a:xfrm>
                <a:off x="1926" y="126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70</a:t>
                </a:r>
              </a:p>
            </p:txBody>
          </p:sp>
          <p:sp>
            <p:nvSpPr>
              <p:cNvPr id="14399" name="Text Box 120"/>
              <p:cNvSpPr txBox="1">
                <a:spLocks noChangeArrowheads="1"/>
              </p:cNvSpPr>
              <p:nvPr/>
            </p:nvSpPr>
            <p:spPr bwMode="auto">
              <a:xfrm>
                <a:off x="4069" y="2358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14400" name="Text Box 121"/>
              <p:cNvSpPr txBox="1">
                <a:spLocks noChangeArrowheads="1"/>
              </p:cNvSpPr>
              <p:nvPr/>
            </p:nvSpPr>
            <p:spPr bwMode="auto">
              <a:xfrm>
                <a:off x="3659" y="141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40</a:t>
                </a:r>
              </a:p>
            </p:txBody>
          </p:sp>
          <p:sp>
            <p:nvSpPr>
              <p:cNvPr id="14401" name="Text Box 122"/>
              <p:cNvSpPr txBox="1">
                <a:spLocks noChangeArrowheads="1"/>
              </p:cNvSpPr>
              <p:nvPr/>
            </p:nvSpPr>
            <p:spPr bwMode="auto">
              <a:xfrm>
                <a:off x="3810" y="1639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ru-RU" sz="1400" b="1">
                    <a:solidFill>
                      <a:srgbClr val="000000"/>
                    </a:solidFill>
                  </a:rPr>
                  <a:t>30</a:t>
                </a:r>
              </a:p>
            </p:txBody>
          </p:sp>
          <p:sp>
            <p:nvSpPr>
              <p:cNvPr id="14402" name="Freeform 123"/>
              <p:cNvSpPr>
                <a:spLocks/>
              </p:cNvSpPr>
              <p:nvPr/>
            </p:nvSpPr>
            <p:spPr bwMode="auto">
              <a:xfrm>
                <a:off x="622" y="754"/>
                <a:ext cx="3637" cy="1801"/>
              </a:xfrm>
              <a:custGeom>
                <a:avLst/>
                <a:gdLst>
                  <a:gd name="T0" fmla="*/ 0 w 4524"/>
                  <a:gd name="T1" fmla="*/ 2313 h 2319"/>
                  <a:gd name="T2" fmla="*/ 79 w 4524"/>
                  <a:gd name="T3" fmla="*/ 1811 h 2319"/>
                  <a:gd name="T4" fmla="*/ 192 w 4524"/>
                  <a:gd name="T5" fmla="*/ 1431 h 2319"/>
                  <a:gd name="T6" fmla="*/ 354 w 4524"/>
                  <a:gd name="T7" fmla="*/ 1113 h 2319"/>
                  <a:gd name="T8" fmla="*/ 606 w 4524"/>
                  <a:gd name="T9" fmla="*/ 765 h 2319"/>
                  <a:gd name="T10" fmla="*/ 895 w 4524"/>
                  <a:gd name="T11" fmla="*/ 496 h 2319"/>
                  <a:gd name="T12" fmla="*/ 1218 w 4524"/>
                  <a:gd name="T13" fmla="*/ 273 h 2319"/>
                  <a:gd name="T14" fmla="*/ 1530 w 4524"/>
                  <a:gd name="T15" fmla="*/ 133 h 2319"/>
                  <a:gd name="T16" fmla="*/ 1944 w 4524"/>
                  <a:gd name="T17" fmla="*/ 27 h 2319"/>
                  <a:gd name="T18" fmla="*/ 2310 w 4524"/>
                  <a:gd name="T19" fmla="*/ 3 h 2319"/>
                  <a:gd name="T20" fmla="*/ 2718 w 4524"/>
                  <a:gd name="T21" fmla="*/ 45 h 2319"/>
                  <a:gd name="T22" fmla="*/ 3126 w 4524"/>
                  <a:gd name="T23" fmla="*/ 177 h 2319"/>
                  <a:gd name="T24" fmla="*/ 3526 w 4524"/>
                  <a:gd name="T25" fmla="*/ 405 h 2319"/>
                  <a:gd name="T26" fmla="*/ 3798 w 4524"/>
                  <a:gd name="T27" fmla="*/ 632 h 2319"/>
                  <a:gd name="T28" fmla="*/ 4086 w 4524"/>
                  <a:gd name="T29" fmla="*/ 957 h 2319"/>
                  <a:gd name="T30" fmla="*/ 4272 w 4524"/>
                  <a:gd name="T31" fmla="*/ 1269 h 2319"/>
                  <a:gd name="T32" fmla="*/ 4388 w 4524"/>
                  <a:gd name="T33" fmla="*/ 1539 h 2319"/>
                  <a:gd name="T34" fmla="*/ 4479 w 4524"/>
                  <a:gd name="T35" fmla="*/ 1902 h 2319"/>
                  <a:gd name="T36" fmla="*/ 4524 w 4524"/>
                  <a:gd name="T37" fmla="*/ 2319 h 23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524"/>
                  <a:gd name="T58" fmla="*/ 0 h 2319"/>
                  <a:gd name="T59" fmla="*/ 4524 w 4524"/>
                  <a:gd name="T60" fmla="*/ 2319 h 231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524" h="2319">
                    <a:moveTo>
                      <a:pt x="0" y="2313"/>
                    </a:moveTo>
                    <a:cubicBezTo>
                      <a:pt x="13" y="2230"/>
                      <a:pt x="47" y="1958"/>
                      <a:pt x="79" y="1811"/>
                    </a:cubicBezTo>
                    <a:cubicBezTo>
                      <a:pt x="111" y="1664"/>
                      <a:pt x="146" y="1547"/>
                      <a:pt x="192" y="1431"/>
                    </a:cubicBezTo>
                    <a:cubicBezTo>
                      <a:pt x="238" y="1315"/>
                      <a:pt x="285" y="1224"/>
                      <a:pt x="354" y="1113"/>
                    </a:cubicBezTo>
                    <a:cubicBezTo>
                      <a:pt x="423" y="1002"/>
                      <a:pt x="516" y="868"/>
                      <a:pt x="606" y="765"/>
                    </a:cubicBezTo>
                    <a:cubicBezTo>
                      <a:pt x="696" y="662"/>
                      <a:pt x="793" y="578"/>
                      <a:pt x="895" y="496"/>
                    </a:cubicBezTo>
                    <a:cubicBezTo>
                      <a:pt x="997" y="414"/>
                      <a:pt x="1112" y="333"/>
                      <a:pt x="1218" y="273"/>
                    </a:cubicBezTo>
                    <a:cubicBezTo>
                      <a:pt x="1324" y="213"/>
                      <a:pt x="1409" y="174"/>
                      <a:pt x="1530" y="133"/>
                    </a:cubicBezTo>
                    <a:cubicBezTo>
                      <a:pt x="1651" y="92"/>
                      <a:pt x="1814" y="49"/>
                      <a:pt x="1944" y="27"/>
                    </a:cubicBezTo>
                    <a:cubicBezTo>
                      <a:pt x="2074" y="5"/>
                      <a:pt x="2181" y="0"/>
                      <a:pt x="2310" y="3"/>
                    </a:cubicBezTo>
                    <a:cubicBezTo>
                      <a:pt x="2439" y="6"/>
                      <a:pt x="2582" y="16"/>
                      <a:pt x="2718" y="45"/>
                    </a:cubicBezTo>
                    <a:cubicBezTo>
                      <a:pt x="2854" y="74"/>
                      <a:pt x="2991" y="117"/>
                      <a:pt x="3126" y="177"/>
                    </a:cubicBezTo>
                    <a:cubicBezTo>
                      <a:pt x="3261" y="237"/>
                      <a:pt x="3414" y="329"/>
                      <a:pt x="3526" y="405"/>
                    </a:cubicBezTo>
                    <a:cubicBezTo>
                      <a:pt x="3638" y="481"/>
                      <a:pt x="3705" y="540"/>
                      <a:pt x="3798" y="632"/>
                    </a:cubicBezTo>
                    <a:cubicBezTo>
                      <a:pt x="3891" y="724"/>
                      <a:pt x="4007" y="851"/>
                      <a:pt x="4086" y="957"/>
                    </a:cubicBezTo>
                    <a:cubicBezTo>
                      <a:pt x="4165" y="1063"/>
                      <a:pt x="4222" y="1172"/>
                      <a:pt x="4272" y="1269"/>
                    </a:cubicBezTo>
                    <a:cubicBezTo>
                      <a:pt x="4322" y="1366"/>
                      <a:pt x="4353" y="1433"/>
                      <a:pt x="4388" y="1539"/>
                    </a:cubicBezTo>
                    <a:cubicBezTo>
                      <a:pt x="4423" y="1645"/>
                      <a:pt x="4456" y="1772"/>
                      <a:pt x="4479" y="1902"/>
                    </a:cubicBezTo>
                    <a:cubicBezTo>
                      <a:pt x="4502" y="2032"/>
                      <a:pt x="4515" y="2232"/>
                      <a:pt x="4524" y="2319"/>
                    </a:cubicBezTo>
                  </a:path>
                </a:pathLst>
              </a:custGeom>
              <a:noFill/>
              <a:ln w="76200" cap="flat" cmpd="sng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03" name="Freeform 124"/>
              <p:cNvSpPr>
                <a:spLocks/>
              </p:cNvSpPr>
              <p:nvPr/>
            </p:nvSpPr>
            <p:spPr bwMode="auto">
              <a:xfrm>
                <a:off x="1172" y="1344"/>
                <a:ext cx="2561" cy="1225"/>
              </a:xfrm>
              <a:custGeom>
                <a:avLst/>
                <a:gdLst>
                  <a:gd name="T0" fmla="*/ 0 w 3186"/>
                  <a:gd name="T1" fmla="*/ 1577 h 1577"/>
                  <a:gd name="T2" fmla="*/ 138 w 3186"/>
                  <a:gd name="T3" fmla="*/ 1073 h 1577"/>
                  <a:gd name="T4" fmla="*/ 366 w 3186"/>
                  <a:gd name="T5" fmla="*/ 677 h 1577"/>
                  <a:gd name="T6" fmla="*/ 630 w 3186"/>
                  <a:gd name="T7" fmla="*/ 383 h 1577"/>
                  <a:gd name="T8" fmla="*/ 912 w 3186"/>
                  <a:gd name="T9" fmla="*/ 173 h 1577"/>
                  <a:gd name="T10" fmla="*/ 1308 w 3186"/>
                  <a:gd name="T11" fmla="*/ 29 h 1577"/>
                  <a:gd name="T12" fmla="*/ 1638 w 3186"/>
                  <a:gd name="T13" fmla="*/ 5 h 1577"/>
                  <a:gd name="T14" fmla="*/ 2010 w 3186"/>
                  <a:gd name="T15" fmla="*/ 59 h 1577"/>
                  <a:gd name="T16" fmla="*/ 2388 w 3186"/>
                  <a:gd name="T17" fmla="*/ 234 h 1577"/>
                  <a:gd name="T18" fmla="*/ 2718 w 3186"/>
                  <a:gd name="T19" fmla="*/ 515 h 1577"/>
                  <a:gd name="T20" fmla="*/ 2958 w 3186"/>
                  <a:gd name="T21" fmla="*/ 857 h 1577"/>
                  <a:gd name="T22" fmla="*/ 3114 w 3186"/>
                  <a:gd name="T23" fmla="*/ 1205 h 1577"/>
                  <a:gd name="T24" fmla="*/ 3186 w 3186"/>
                  <a:gd name="T25" fmla="*/ 1535 h 15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86"/>
                  <a:gd name="T40" fmla="*/ 0 h 1577"/>
                  <a:gd name="T41" fmla="*/ 3186 w 3186"/>
                  <a:gd name="T42" fmla="*/ 1577 h 15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86" h="1577">
                    <a:moveTo>
                      <a:pt x="0" y="1577"/>
                    </a:moveTo>
                    <a:cubicBezTo>
                      <a:pt x="23" y="1494"/>
                      <a:pt x="77" y="1223"/>
                      <a:pt x="138" y="1073"/>
                    </a:cubicBezTo>
                    <a:cubicBezTo>
                      <a:pt x="199" y="923"/>
                      <a:pt x="284" y="792"/>
                      <a:pt x="366" y="677"/>
                    </a:cubicBezTo>
                    <a:cubicBezTo>
                      <a:pt x="448" y="562"/>
                      <a:pt x="539" y="467"/>
                      <a:pt x="630" y="383"/>
                    </a:cubicBezTo>
                    <a:cubicBezTo>
                      <a:pt x="721" y="299"/>
                      <a:pt x="799" y="232"/>
                      <a:pt x="912" y="173"/>
                    </a:cubicBezTo>
                    <a:cubicBezTo>
                      <a:pt x="1025" y="114"/>
                      <a:pt x="1187" y="57"/>
                      <a:pt x="1308" y="29"/>
                    </a:cubicBezTo>
                    <a:cubicBezTo>
                      <a:pt x="1429" y="1"/>
                      <a:pt x="1521" y="0"/>
                      <a:pt x="1638" y="5"/>
                    </a:cubicBezTo>
                    <a:cubicBezTo>
                      <a:pt x="1755" y="10"/>
                      <a:pt x="1885" y="21"/>
                      <a:pt x="2010" y="59"/>
                    </a:cubicBezTo>
                    <a:cubicBezTo>
                      <a:pt x="2135" y="97"/>
                      <a:pt x="2270" y="158"/>
                      <a:pt x="2388" y="234"/>
                    </a:cubicBezTo>
                    <a:cubicBezTo>
                      <a:pt x="2506" y="310"/>
                      <a:pt x="2623" y="411"/>
                      <a:pt x="2718" y="515"/>
                    </a:cubicBezTo>
                    <a:cubicBezTo>
                      <a:pt x="2813" y="619"/>
                      <a:pt x="2892" y="742"/>
                      <a:pt x="2958" y="857"/>
                    </a:cubicBezTo>
                    <a:cubicBezTo>
                      <a:pt x="3024" y="972"/>
                      <a:pt x="3076" y="1092"/>
                      <a:pt x="3114" y="1205"/>
                    </a:cubicBezTo>
                    <a:cubicBezTo>
                      <a:pt x="3152" y="1318"/>
                      <a:pt x="3171" y="1466"/>
                      <a:pt x="3186" y="1535"/>
                    </a:cubicBezTo>
                  </a:path>
                </a:pathLst>
              </a:custGeom>
              <a:noFill/>
              <a:ln w="57150" cap="flat" cmpd="sng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04" name="Freeform 125"/>
              <p:cNvSpPr>
                <a:spLocks/>
              </p:cNvSpPr>
              <p:nvPr/>
            </p:nvSpPr>
            <p:spPr bwMode="auto">
              <a:xfrm>
                <a:off x="3713" y="2546"/>
                <a:ext cx="564" cy="2"/>
              </a:xfrm>
              <a:custGeom>
                <a:avLst/>
                <a:gdLst>
                  <a:gd name="T0" fmla="*/ 702 w 702"/>
                  <a:gd name="T1" fmla="*/ 0 h 3"/>
                  <a:gd name="T2" fmla="*/ 0 w 702"/>
                  <a:gd name="T3" fmla="*/ 3 h 3"/>
                  <a:gd name="T4" fmla="*/ 0 60000 65536"/>
                  <a:gd name="T5" fmla="*/ 0 60000 65536"/>
                  <a:gd name="T6" fmla="*/ 0 w 702"/>
                  <a:gd name="T7" fmla="*/ 0 h 3"/>
                  <a:gd name="T8" fmla="*/ 702 w 70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02" h="3">
                    <a:moveTo>
                      <a:pt x="702" y="0"/>
                    </a:moveTo>
                    <a:lnTo>
                      <a:pt x="0" y="3"/>
                    </a:lnTo>
                  </a:path>
                </a:pathLst>
              </a:custGeom>
              <a:noFill/>
              <a:ln w="571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05" name="Freeform 126"/>
              <p:cNvSpPr>
                <a:spLocks/>
              </p:cNvSpPr>
              <p:nvPr/>
            </p:nvSpPr>
            <p:spPr bwMode="auto">
              <a:xfrm>
                <a:off x="2469" y="1240"/>
                <a:ext cx="3" cy="106"/>
              </a:xfrm>
              <a:custGeom>
                <a:avLst/>
                <a:gdLst>
                  <a:gd name="T0" fmla="*/ 0 w 3"/>
                  <a:gd name="T1" fmla="*/ 0 h 106"/>
                  <a:gd name="T2" fmla="*/ 3 w 3"/>
                  <a:gd name="T3" fmla="*/ 106 h 106"/>
                  <a:gd name="T4" fmla="*/ 0 60000 65536"/>
                  <a:gd name="T5" fmla="*/ 0 60000 65536"/>
                  <a:gd name="T6" fmla="*/ 0 w 3"/>
                  <a:gd name="T7" fmla="*/ 0 h 106"/>
                  <a:gd name="T8" fmla="*/ 3 w 3"/>
                  <a:gd name="T9" fmla="*/ 106 h 10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6">
                    <a:moveTo>
                      <a:pt x="0" y="0"/>
                    </a:moveTo>
                    <a:lnTo>
                      <a:pt x="3" y="10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6" name="Freeform 127"/>
              <p:cNvSpPr>
                <a:spLocks/>
              </p:cNvSpPr>
              <p:nvPr/>
            </p:nvSpPr>
            <p:spPr bwMode="auto">
              <a:xfrm>
                <a:off x="2469" y="754"/>
                <a:ext cx="2" cy="110"/>
              </a:xfrm>
              <a:custGeom>
                <a:avLst/>
                <a:gdLst>
                  <a:gd name="T0" fmla="*/ 2 w 2"/>
                  <a:gd name="T1" fmla="*/ 0 h 110"/>
                  <a:gd name="T2" fmla="*/ 0 w 2"/>
                  <a:gd name="T3" fmla="*/ 110 h 110"/>
                  <a:gd name="T4" fmla="*/ 0 60000 65536"/>
                  <a:gd name="T5" fmla="*/ 0 60000 65536"/>
                  <a:gd name="T6" fmla="*/ 0 w 2"/>
                  <a:gd name="T7" fmla="*/ 0 h 110"/>
                  <a:gd name="T8" fmla="*/ 2 w 2"/>
                  <a:gd name="T9" fmla="*/ 110 h 1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0">
                    <a:moveTo>
                      <a:pt x="2" y="0"/>
                    </a:moveTo>
                    <a:lnTo>
                      <a:pt x="0" y="11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7" name="Freeform 128"/>
              <p:cNvSpPr>
                <a:spLocks/>
              </p:cNvSpPr>
              <p:nvPr/>
            </p:nvSpPr>
            <p:spPr bwMode="auto">
              <a:xfrm>
                <a:off x="4105" y="2046"/>
                <a:ext cx="77" cy="24"/>
              </a:xfrm>
              <a:custGeom>
                <a:avLst/>
                <a:gdLst>
                  <a:gd name="T0" fmla="*/ 0 w 77"/>
                  <a:gd name="T1" fmla="*/ 24 h 24"/>
                  <a:gd name="T2" fmla="*/ 77 w 77"/>
                  <a:gd name="T3" fmla="*/ 0 h 24"/>
                  <a:gd name="T4" fmla="*/ 0 60000 65536"/>
                  <a:gd name="T5" fmla="*/ 0 60000 65536"/>
                  <a:gd name="T6" fmla="*/ 0 w 77"/>
                  <a:gd name="T7" fmla="*/ 0 h 24"/>
                  <a:gd name="T8" fmla="*/ 77 w 77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7" h="24">
                    <a:moveTo>
                      <a:pt x="0" y="24"/>
                    </a:moveTo>
                    <a:lnTo>
                      <a:pt x="77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8" name="Freeform 129"/>
              <p:cNvSpPr>
                <a:spLocks/>
              </p:cNvSpPr>
              <p:nvPr/>
            </p:nvSpPr>
            <p:spPr bwMode="auto">
              <a:xfrm>
                <a:off x="4014" y="1788"/>
                <a:ext cx="78" cy="33"/>
              </a:xfrm>
              <a:custGeom>
                <a:avLst/>
                <a:gdLst>
                  <a:gd name="T0" fmla="*/ 0 w 78"/>
                  <a:gd name="T1" fmla="*/ 33 h 33"/>
                  <a:gd name="T2" fmla="*/ 78 w 78"/>
                  <a:gd name="T3" fmla="*/ 0 h 33"/>
                  <a:gd name="T4" fmla="*/ 0 60000 65536"/>
                  <a:gd name="T5" fmla="*/ 0 60000 65536"/>
                  <a:gd name="T6" fmla="*/ 0 w 78"/>
                  <a:gd name="T7" fmla="*/ 0 h 33"/>
                  <a:gd name="T8" fmla="*/ 78 w 78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33">
                    <a:moveTo>
                      <a:pt x="0" y="33"/>
                    </a:moveTo>
                    <a:lnTo>
                      <a:pt x="78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9" name="Freeform 130"/>
              <p:cNvSpPr>
                <a:spLocks/>
              </p:cNvSpPr>
              <p:nvPr/>
            </p:nvSpPr>
            <p:spPr bwMode="auto">
              <a:xfrm>
                <a:off x="3882" y="1563"/>
                <a:ext cx="63" cy="39"/>
              </a:xfrm>
              <a:custGeom>
                <a:avLst/>
                <a:gdLst>
                  <a:gd name="T0" fmla="*/ 0 w 63"/>
                  <a:gd name="T1" fmla="*/ 39 h 39"/>
                  <a:gd name="T2" fmla="*/ 63 w 63"/>
                  <a:gd name="T3" fmla="*/ 0 h 39"/>
                  <a:gd name="T4" fmla="*/ 0 60000 65536"/>
                  <a:gd name="T5" fmla="*/ 0 60000 65536"/>
                  <a:gd name="T6" fmla="*/ 0 w 63"/>
                  <a:gd name="T7" fmla="*/ 0 h 39"/>
                  <a:gd name="T8" fmla="*/ 63 w 63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39">
                    <a:moveTo>
                      <a:pt x="0" y="39"/>
                    </a:moveTo>
                    <a:lnTo>
                      <a:pt x="63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0" name="Freeform 131"/>
              <p:cNvSpPr>
                <a:spLocks/>
              </p:cNvSpPr>
              <p:nvPr/>
            </p:nvSpPr>
            <p:spPr bwMode="auto">
              <a:xfrm>
                <a:off x="4144" y="2336"/>
                <a:ext cx="88" cy="16"/>
              </a:xfrm>
              <a:custGeom>
                <a:avLst/>
                <a:gdLst>
                  <a:gd name="T0" fmla="*/ 0 w 88"/>
                  <a:gd name="T1" fmla="*/ 16 h 16"/>
                  <a:gd name="T2" fmla="*/ 88 w 88"/>
                  <a:gd name="T3" fmla="*/ 0 h 16"/>
                  <a:gd name="T4" fmla="*/ 0 60000 65536"/>
                  <a:gd name="T5" fmla="*/ 0 60000 65536"/>
                  <a:gd name="T6" fmla="*/ 0 w 88"/>
                  <a:gd name="T7" fmla="*/ 0 h 16"/>
                  <a:gd name="T8" fmla="*/ 88 w 88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8" h="16">
                    <a:moveTo>
                      <a:pt x="0" y="16"/>
                    </a:moveTo>
                    <a:lnTo>
                      <a:pt x="88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1" name="Freeform 132"/>
              <p:cNvSpPr>
                <a:spLocks/>
              </p:cNvSpPr>
              <p:nvPr/>
            </p:nvSpPr>
            <p:spPr bwMode="auto">
              <a:xfrm>
                <a:off x="3813" y="1446"/>
                <a:ext cx="54" cy="42"/>
              </a:xfrm>
              <a:custGeom>
                <a:avLst/>
                <a:gdLst>
                  <a:gd name="T0" fmla="*/ 0 w 54"/>
                  <a:gd name="T1" fmla="*/ 42 h 42"/>
                  <a:gd name="T2" fmla="*/ 54 w 54"/>
                  <a:gd name="T3" fmla="*/ 0 h 42"/>
                  <a:gd name="T4" fmla="*/ 0 60000 65536"/>
                  <a:gd name="T5" fmla="*/ 0 60000 65536"/>
                  <a:gd name="T6" fmla="*/ 0 w 54"/>
                  <a:gd name="T7" fmla="*/ 0 h 42"/>
                  <a:gd name="T8" fmla="*/ 54 w 54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42">
                    <a:moveTo>
                      <a:pt x="0" y="42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2" name="Freeform 133"/>
              <p:cNvSpPr>
                <a:spLocks/>
              </p:cNvSpPr>
              <p:nvPr/>
            </p:nvSpPr>
            <p:spPr bwMode="auto">
              <a:xfrm>
                <a:off x="3966" y="1689"/>
                <a:ext cx="54" cy="27"/>
              </a:xfrm>
              <a:custGeom>
                <a:avLst/>
                <a:gdLst>
                  <a:gd name="T0" fmla="*/ 0 w 54"/>
                  <a:gd name="T1" fmla="*/ 27 h 27"/>
                  <a:gd name="T2" fmla="*/ 54 w 54"/>
                  <a:gd name="T3" fmla="*/ 0 h 27"/>
                  <a:gd name="T4" fmla="*/ 0 60000 65536"/>
                  <a:gd name="T5" fmla="*/ 0 60000 65536"/>
                  <a:gd name="T6" fmla="*/ 0 w 54"/>
                  <a:gd name="T7" fmla="*/ 0 h 27"/>
                  <a:gd name="T8" fmla="*/ 54 w 54"/>
                  <a:gd name="T9" fmla="*/ 27 h 2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4" h="27">
                    <a:moveTo>
                      <a:pt x="0" y="27"/>
                    </a:moveTo>
                    <a:lnTo>
                      <a:pt x="54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3" name="Freeform 134"/>
              <p:cNvSpPr>
                <a:spLocks/>
              </p:cNvSpPr>
              <p:nvPr/>
            </p:nvSpPr>
            <p:spPr bwMode="auto">
              <a:xfrm>
                <a:off x="4077" y="1933"/>
                <a:ext cx="59" cy="17"/>
              </a:xfrm>
              <a:custGeom>
                <a:avLst/>
                <a:gdLst>
                  <a:gd name="T0" fmla="*/ 0 w 59"/>
                  <a:gd name="T1" fmla="*/ 17 h 17"/>
                  <a:gd name="T2" fmla="*/ 59 w 59"/>
                  <a:gd name="T3" fmla="*/ 0 h 17"/>
                  <a:gd name="T4" fmla="*/ 0 60000 65536"/>
                  <a:gd name="T5" fmla="*/ 0 60000 65536"/>
                  <a:gd name="T6" fmla="*/ 0 w 59"/>
                  <a:gd name="T7" fmla="*/ 0 h 17"/>
                  <a:gd name="T8" fmla="*/ 59 w 59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9" h="17">
                    <a:moveTo>
                      <a:pt x="0" y="17"/>
                    </a:moveTo>
                    <a:lnTo>
                      <a:pt x="59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4" name="Freeform 135"/>
              <p:cNvSpPr>
                <a:spLocks/>
              </p:cNvSpPr>
              <p:nvPr/>
            </p:nvSpPr>
            <p:spPr bwMode="auto">
              <a:xfrm>
                <a:off x="4155" y="2190"/>
                <a:ext cx="60" cy="12"/>
              </a:xfrm>
              <a:custGeom>
                <a:avLst/>
                <a:gdLst>
                  <a:gd name="T0" fmla="*/ 0 w 60"/>
                  <a:gd name="T1" fmla="*/ 12 h 12"/>
                  <a:gd name="T2" fmla="*/ 60 w 60"/>
                  <a:gd name="T3" fmla="*/ 0 h 12"/>
                  <a:gd name="T4" fmla="*/ 0 60000 65536"/>
                  <a:gd name="T5" fmla="*/ 0 60000 65536"/>
                  <a:gd name="T6" fmla="*/ 0 w 60"/>
                  <a:gd name="T7" fmla="*/ 0 h 12"/>
                  <a:gd name="T8" fmla="*/ 60 w 60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0" h="12">
                    <a:moveTo>
                      <a:pt x="0" y="12"/>
                    </a:moveTo>
                    <a:lnTo>
                      <a:pt x="6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5" name="Freeform 136"/>
              <p:cNvSpPr>
                <a:spLocks/>
              </p:cNvSpPr>
              <p:nvPr/>
            </p:nvSpPr>
            <p:spPr bwMode="auto">
              <a:xfrm>
                <a:off x="3723" y="1344"/>
                <a:ext cx="57" cy="45"/>
              </a:xfrm>
              <a:custGeom>
                <a:avLst/>
                <a:gdLst>
                  <a:gd name="T0" fmla="*/ 0 w 57"/>
                  <a:gd name="T1" fmla="*/ 45 h 45"/>
                  <a:gd name="T2" fmla="*/ 57 w 57"/>
                  <a:gd name="T3" fmla="*/ 0 h 45"/>
                  <a:gd name="T4" fmla="*/ 0 60000 65536"/>
                  <a:gd name="T5" fmla="*/ 0 60000 65536"/>
                  <a:gd name="T6" fmla="*/ 0 w 57"/>
                  <a:gd name="T7" fmla="*/ 0 h 45"/>
                  <a:gd name="T8" fmla="*/ 57 w 57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45">
                    <a:moveTo>
                      <a:pt x="0" y="45"/>
                    </a:move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6" name="Freeform 137"/>
              <p:cNvSpPr>
                <a:spLocks/>
              </p:cNvSpPr>
              <p:nvPr/>
            </p:nvSpPr>
            <p:spPr bwMode="auto">
              <a:xfrm>
                <a:off x="3639" y="1253"/>
                <a:ext cx="30" cy="25"/>
              </a:xfrm>
              <a:custGeom>
                <a:avLst/>
                <a:gdLst>
                  <a:gd name="T0" fmla="*/ 0 w 30"/>
                  <a:gd name="T1" fmla="*/ 25 h 25"/>
                  <a:gd name="T2" fmla="*/ 30 w 30"/>
                  <a:gd name="T3" fmla="*/ 0 h 25"/>
                  <a:gd name="T4" fmla="*/ 0 60000 65536"/>
                  <a:gd name="T5" fmla="*/ 0 60000 65536"/>
                  <a:gd name="T6" fmla="*/ 0 w 30"/>
                  <a:gd name="T7" fmla="*/ 0 h 25"/>
                  <a:gd name="T8" fmla="*/ 30 w 30"/>
                  <a:gd name="T9" fmla="*/ 25 h 2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" h="25">
                    <a:moveTo>
                      <a:pt x="0" y="25"/>
                    </a:moveTo>
                    <a:lnTo>
                      <a:pt x="3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7" name="Freeform 138"/>
              <p:cNvSpPr>
                <a:spLocks/>
              </p:cNvSpPr>
              <p:nvPr/>
            </p:nvSpPr>
            <p:spPr bwMode="auto">
              <a:xfrm>
                <a:off x="3516" y="1162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29 w 29"/>
                  <a:gd name="T3" fmla="*/ 0 h 41"/>
                  <a:gd name="T4" fmla="*/ 0 60000 65536"/>
                  <a:gd name="T5" fmla="*/ 0 60000 65536"/>
                  <a:gd name="T6" fmla="*/ 0 w 29"/>
                  <a:gd name="T7" fmla="*/ 0 h 41"/>
                  <a:gd name="T8" fmla="*/ 29 w 29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41">
                    <a:moveTo>
                      <a:pt x="0" y="41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8" name="Freeform 139"/>
              <p:cNvSpPr>
                <a:spLocks/>
              </p:cNvSpPr>
              <p:nvPr/>
            </p:nvSpPr>
            <p:spPr bwMode="auto">
              <a:xfrm>
                <a:off x="3402" y="1062"/>
                <a:ext cx="36" cy="51"/>
              </a:xfrm>
              <a:custGeom>
                <a:avLst/>
                <a:gdLst>
                  <a:gd name="T0" fmla="*/ 0 w 36"/>
                  <a:gd name="T1" fmla="*/ 51 h 51"/>
                  <a:gd name="T2" fmla="*/ 36 w 36"/>
                  <a:gd name="T3" fmla="*/ 0 h 51"/>
                  <a:gd name="T4" fmla="*/ 0 60000 65536"/>
                  <a:gd name="T5" fmla="*/ 0 60000 65536"/>
                  <a:gd name="T6" fmla="*/ 0 w 36"/>
                  <a:gd name="T7" fmla="*/ 0 h 51"/>
                  <a:gd name="T8" fmla="*/ 36 w 36"/>
                  <a:gd name="T9" fmla="*/ 51 h 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51">
                    <a:moveTo>
                      <a:pt x="0" y="51"/>
                    </a:moveTo>
                    <a:lnTo>
                      <a:pt x="3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9" name="Freeform 140"/>
              <p:cNvSpPr>
                <a:spLocks/>
              </p:cNvSpPr>
              <p:nvPr/>
            </p:nvSpPr>
            <p:spPr bwMode="auto">
              <a:xfrm>
                <a:off x="3258" y="984"/>
                <a:ext cx="33" cy="60"/>
              </a:xfrm>
              <a:custGeom>
                <a:avLst/>
                <a:gdLst>
                  <a:gd name="T0" fmla="*/ 0 w 33"/>
                  <a:gd name="T1" fmla="*/ 60 h 60"/>
                  <a:gd name="T2" fmla="*/ 33 w 33"/>
                  <a:gd name="T3" fmla="*/ 0 h 60"/>
                  <a:gd name="T4" fmla="*/ 0 60000 65536"/>
                  <a:gd name="T5" fmla="*/ 0 60000 65536"/>
                  <a:gd name="T6" fmla="*/ 0 w 33"/>
                  <a:gd name="T7" fmla="*/ 0 h 60"/>
                  <a:gd name="T8" fmla="*/ 33 w 33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60">
                    <a:moveTo>
                      <a:pt x="0" y="60"/>
                    </a:moveTo>
                    <a:lnTo>
                      <a:pt x="33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0" name="Freeform 141"/>
              <p:cNvSpPr>
                <a:spLocks/>
              </p:cNvSpPr>
              <p:nvPr/>
            </p:nvSpPr>
            <p:spPr bwMode="auto">
              <a:xfrm>
                <a:off x="3114" y="885"/>
                <a:ext cx="29" cy="66"/>
              </a:xfrm>
              <a:custGeom>
                <a:avLst/>
                <a:gdLst>
                  <a:gd name="T0" fmla="*/ 0 w 29"/>
                  <a:gd name="T1" fmla="*/ 66 h 66"/>
                  <a:gd name="T2" fmla="*/ 29 w 29"/>
                  <a:gd name="T3" fmla="*/ 0 h 66"/>
                  <a:gd name="T4" fmla="*/ 0 60000 65536"/>
                  <a:gd name="T5" fmla="*/ 0 60000 65536"/>
                  <a:gd name="T6" fmla="*/ 0 w 29"/>
                  <a:gd name="T7" fmla="*/ 0 h 66"/>
                  <a:gd name="T8" fmla="*/ 29 w 29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" h="66">
                    <a:moveTo>
                      <a:pt x="0" y="66"/>
                    </a:moveTo>
                    <a:lnTo>
                      <a:pt x="29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1" name="Freeform 142"/>
              <p:cNvSpPr>
                <a:spLocks/>
              </p:cNvSpPr>
              <p:nvPr/>
            </p:nvSpPr>
            <p:spPr bwMode="auto">
              <a:xfrm>
                <a:off x="2949" y="837"/>
                <a:ext cx="21" cy="66"/>
              </a:xfrm>
              <a:custGeom>
                <a:avLst/>
                <a:gdLst>
                  <a:gd name="T0" fmla="*/ 0 w 21"/>
                  <a:gd name="T1" fmla="*/ 66 h 66"/>
                  <a:gd name="T2" fmla="*/ 21 w 21"/>
                  <a:gd name="T3" fmla="*/ 0 h 66"/>
                  <a:gd name="T4" fmla="*/ 0 60000 65536"/>
                  <a:gd name="T5" fmla="*/ 0 60000 65536"/>
                  <a:gd name="T6" fmla="*/ 0 w 21"/>
                  <a:gd name="T7" fmla="*/ 0 h 66"/>
                  <a:gd name="T8" fmla="*/ 21 w 21"/>
                  <a:gd name="T9" fmla="*/ 66 h 6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66">
                    <a:moveTo>
                      <a:pt x="0" y="66"/>
                    </a:moveTo>
                    <a:lnTo>
                      <a:pt x="21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2" name="Freeform 143"/>
              <p:cNvSpPr>
                <a:spLocks/>
              </p:cNvSpPr>
              <p:nvPr/>
            </p:nvSpPr>
            <p:spPr bwMode="auto">
              <a:xfrm>
                <a:off x="2781" y="780"/>
                <a:ext cx="6" cy="57"/>
              </a:xfrm>
              <a:custGeom>
                <a:avLst/>
                <a:gdLst>
                  <a:gd name="T0" fmla="*/ 0 w 6"/>
                  <a:gd name="T1" fmla="*/ 57 h 57"/>
                  <a:gd name="T2" fmla="*/ 6 w 6"/>
                  <a:gd name="T3" fmla="*/ 0 h 57"/>
                  <a:gd name="T4" fmla="*/ 0 60000 65536"/>
                  <a:gd name="T5" fmla="*/ 0 60000 65536"/>
                  <a:gd name="T6" fmla="*/ 0 w 6"/>
                  <a:gd name="T7" fmla="*/ 0 h 57"/>
                  <a:gd name="T8" fmla="*/ 6 w 6"/>
                  <a:gd name="T9" fmla="*/ 57 h 5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57">
                    <a:moveTo>
                      <a:pt x="0" y="57"/>
                    </a:moveTo>
                    <a:lnTo>
                      <a:pt x="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3" name="Freeform 144"/>
              <p:cNvSpPr>
                <a:spLocks/>
              </p:cNvSpPr>
              <p:nvPr/>
            </p:nvSpPr>
            <p:spPr bwMode="auto">
              <a:xfrm>
                <a:off x="2610" y="756"/>
                <a:ext cx="3" cy="87"/>
              </a:xfrm>
              <a:custGeom>
                <a:avLst/>
                <a:gdLst>
                  <a:gd name="T0" fmla="*/ 0 w 3"/>
                  <a:gd name="T1" fmla="*/ 87 h 87"/>
                  <a:gd name="T2" fmla="*/ 3 w 3"/>
                  <a:gd name="T3" fmla="*/ 0 h 87"/>
                  <a:gd name="T4" fmla="*/ 0 60000 65536"/>
                  <a:gd name="T5" fmla="*/ 0 60000 65536"/>
                  <a:gd name="T6" fmla="*/ 0 w 3"/>
                  <a:gd name="T7" fmla="*/ 0 h 87"/>
                  <a:gd name="T8" fmla="*/ 3 w 3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87">
                    <a:moveTo>
                      <a:pt x="0" y="87"/>
                    </a:moveTo>
                    <a:lnTo>
                      <a:pt x="3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4" name="Freeform 145"/>
              <p:cNvSpPr>
                <a:spLocks/>
              </p:cNvSpPr>
              <p:nvPr/>
            </p:nvSpPr>
            <p:spPr bwMode="auto">
              <a:xfrm>
                <a:off x="2013" y="813"/>
                <a:ext cx="18" cy="78"/>
              </a:xfrm>
              <a:custGeom>
                <a:avLst/>
                <a:gdLst>
                  <a:gd name="T0" fmla="*/ 18 w 18"/>
                  <a:gd name="T1" fmla="*/ 78 h 78"/>
                  <a:gd name="T2" fmla="*/ 0 w 18"/>
                  <a:gd name="T3" fmla="*/ 0 h 78"/>
                  <a:gd name="T4" fmla="*/ 0 60000 65536"/>
                  <a:gd name="T5" fmla="*/ 0 60000 65536"/>
                  <a:gd name="T6" fmla="*/ 0 w 18"/>
                  <a:gd name="T7" fmla="*/ 0 h 78"/>
                  <a:gd name="T8" fmla="*/ 18 w 1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78">
                    <a:moveTo>
                      <a:pt x="18" y="7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5" name="Freeform 146"/>
              <p:cNvSpPr>
                <a:spLocks/>
              </p:cNvSpPr>
              <p:nvPr/>
            </p:nvSpPr>
            <p:spPr bwMode="auto">
              <a:xfrm>
                <a:off x="1854" y="864"/>
                <a:ext cx="15" cy="60"/>
              </a:xfrm>
              <a:custGeom>
                <a:avLst/>
                <a:gdLst>
                  <a:gd name="T0" fmla="*/ 15 w 15"/>
                  <a:gd name="T1" fmla="*/ 60 h 60"/>
                  <a:gd name="T2" fmla="*/ 0 w 15"/>
                  <a:gd name="T3" fmla="*/ 0 h 60"/>
                  <a:gd name="T4" fmla="*/ 0 60000 65536"/>
                  <a:gd name="T5" fmla="*/ 0 60000 65536"/>
                  <a:gd name="T6" fmla="*/ 0 w 15"/>
                  <a:gd name="T7" fmla="*/ 0 h 60"/>
                  <a:gd name="T8" fmla="*/ 15 w 15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60">
                    <a:moveTo>
                      <a:pt x="15" y="6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6" name="Freeform 147"/>
              <p:cNvSpPr>
                <a:spLocks/>
              </p:cNvSpPr>
              <p:nvPr/>
            </p:nvSpPr>
            <p:spPr bwMode="auto">
              <a:xfrm>
                <a:off x="2337" y="774"/>
                <a:ext cx="3" cy="69"/>
              </a:xfrm>
              <a:custGeom>
                <a:avLst/>
                <a:gdLst>
                  <a:gd name="T0" fmla="*/ 3 w 3"/>
                  <a:gd name="T1" fmla="*/ 69 h 69"/>
                  <a:gd name="T2" fmla="*/ 0 w 3"/>
                  <a:gd name="T3" fmla="*/ 0 h 69"/>
                  <a:gd name="T4" fmla="*/ 0 60000 65536"/>
                  <a:gd name="T5" fmla="*/ 0 60000 65536"/>
                  <a:gd name="T6" fmla="*/ 0 w 3"/>
                  <a:gd name="T7" fmla="*/ 0 h 69"/>
                  <a:gd name="T8" fmla="*/ 3 w 3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9">
                    <a:moveTo>
                      <a:pt x="3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7" name="Freeform 148"/>
              <p:cNvSpPr>
                <a:spLocks/>
              </p:cNvSpPr>
              <p:nvPr/>
            </p:nvSpPr>
            <p:spPr bwMode="auto">
              <a:xfrm>
                <a:off x="2178" y="792"/>
                <a:ext cx="6" cy="42"/>
              </a:xfrm>
              <a:custGeom>
                <a:avLst/>
                <a:gdLst>
                  <a:gd name="T0" fmla="*/ 6 w 6"/>
                  <a:gd name="T1" fmla="*/ 42 h 42"/>
                  <a:gd name="T2" fmla="*/ 0 w 6"/>
                  <a:gd name="T3" fmla="*/ 0 h 42"/>
                  <a:gd name="T4" fmla="*/ 0 60000 65536"/>
                  <a:gd name="T5" fmla="*/ 0 60000 65536"/>
                  <a:gd name="T6" fmla="*/ 0 w 6"/>
                  <a:gd name="T7" fmla="*/ 0 h 42"/>
                  <a:gd name="T8" fmla="*/ 6 w 6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42">
                    <a:moveTo>
                      <a:pt x="6" y="4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8" name="Freeform 149"/>
              <p:cNvSpPr>
                <a:spLocks/>
              </p:cNvSpPr>
              <p:nvPr/>
            </p:nvSpPr>
            <p:spPr bwMode="auto">
              <a:xfrm>
                <a:off x="1701" y="935"/>
                <a:ext cx="21" cy="46"/>
              </a:xfrm>
              <a:custGeom>
                <a:avLst/>
                <a:gdLst>
                  <a:gd name="T0" fmla="*/ 21 w 21"/>
                  <a:gd name="T1" fmla="*/ 46 h 46"/>
                  <a:gd name="T2" fmla="*/ 0 w 21"/>
                  <a:gd name="T3" fmla="*/ 0 h 46"/>
                  <a:gd name="T4" fmla="*/ 0 60000 65536"/>
                  <a:gd name="T5" fmla="*/ 0 60000 65536"/>
                  <a:gd name="T6" fmla="*/ 0 w 21"/>
                  <a:gd name="T7" fmla="*/ 0 h 46"/>
                  <a:gd name="T8" fmla="*/ 21 w 21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46">
                    <a:moveTo>
                      <a:pt x="21" y="4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9" name="Freeform 150"/>
              <p:cNvSpPr>
                <a:spLocks/>
              </p:cNvSpPr>
              <p:nvPr/>
            </p:nvSpPr>
            <p:spPr bwMode="auto">
              <a:xfrm>
                <a:off x="1578" y="984"/>
                <a:ext cx="24" cy="54"/>
              </a:xfrm>
              <a:custGeom>
                <a:avLst/>
                <a:gdLst>
                  <a:gd name="T0" fmla="*/ 24 w 24"/>
                  <a:gd name="T1" fmla="*/ 54 h 54"/>
                  <a:gd name="T2" fmla="*/ 0 w 24"/>
                  <a:gd name="T3" fmla="*/ 0 h 54"/>
                  <a:gd name="T4" fmla="*/ 0 60000 65536"/>
                  <a:gd name="T5" fmla="*/ 0 60000 65536"/>
                  <a:gd name="T6" fmla="*/ 0 w 24"/>
                  <a:gd name="T7" fmla="*/ 0 h 54"/>
                  <a:gd name="T8" fmla="*/ 24 w 24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54">
                    <a:moveTo>
                      <a:pt x="24" y="5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0" name="Freeform 151"/>
              <p:cNvSpPr>
                <a:spLocks/>
              </p:cNvSpPr>
              <p:nvPr/>
            </p:nvSpPr>
            <p:spPr bwMode="auto">
              <a:xfrm>
                <a:off x="1429" y="1071"/>
                <a:ext cx="44" cy="69"/>
              </a:xfrm>
              <a:custGeom>
                <a:avLst/>
                <a:gdLst>
                  <a:gd name="T0" fmla="*/ 44 w 44"/>
                  <a:gd name="T1" fmla="*/ 69 h 69"/>
                  <a:gd name="T2" fmla="*/ 0 w 44"/>
                  <a:gd name="T3" fmla="*/ 0 h 69"/>
                  <a:gd name="T4" fmla="*/ 0 60000 65536"/>
                  <a:gd name="T5" fmla="*/ 0 60000 65536"/>
                  <a:gd name="T6" fmla="*/ 0 w 44"/>
                  <a:gd name="T7" fmla="*/ 0 h 69"/>
                  <a:gd name="T8" fmla="*/ 44 w 44"/>
                  <a:gd name="T9" fmla="*/ 69 h 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4" h="69">
                    <a:moveTo>
                      <a:pt x="44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1" name="Freeform 152"/>
              <p:cNvSpPr>
                <a:spLocks/>
              </p:cNvSpPr>
              <p:nvPr/>
            </p:nvSpPr>
            <p:spPr bwMode="auto">
              <a:xfrm>
                <a:off x="1290" y="1188"/>
                <a:ext cx="36" cy="39"/>
              </a:xfrm>
              <a:custGeom>
                <a:avLst/>
                <a:gdLst>
                  <a:gd name="T0" fmla="*/ 36 w 36"/>
                  <a:gd name="T1" fmla="*/ 39 h 39"/>
                  <a:gd name="T2" fmla="*/ 0 w 36"/>
                  <a:gd name="T3" fmla="*/ 0 h 39"/>
                  <a:gd name="T4" fmla="*/ 0 60000 65536"/>
                  <a:gd name="T5" fmla="*/ 0 60000 65536"/>
                  <a:gd name="T6" fmla="*/ 0 w 36"/>
                  <a:gd name="T7" fmla="*/ 0 h 39"/>
                  <a:gd name="T8" fmla="*/ 36 w 36"/>
                  <a:gd name="T9" fmla="*/ 39 h 3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9">
                    <a:moveTo>
                      <a:pt x="36" y="3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2" name="Freeform 153"/>
              <p:cNvSpPr>
                <a:spLocks/>
              </p:cNvSpPr>
              <p:nvPr/>
            </p:nvSpPr>
            <p:spPr bwMode="auto">
              <a:xfrm>
                <a:off x="1200" y="1278"/>
                <a:ext cx="36" cy="36"/>
              </a:xfrm>
              <a:custGeom>
                <a:avLst/>
                <a:gdLst>
                  <a:gd name="T0" fmla="*/ 36 w 36"/>
                  <a:gd name="T1" fmla="*/ 36 h 36"/>
                  <a:gd name="T2" fmla="*/ 0 w 36"/>
                  <a:gd name="T3" fmla="*/ 0 h 36"/>
                  <a:gd name="T4" fmla="*/ 0 60000 65536"/>
                  <a:gd name="T5" fmla="*/ 0 60000 65536"/>
                  <a:gd name="T6" fmla="*/ 0 w 36"/>
                  <a:gd name="T7" fmla="*/ 0 h 36"/>
                  <a:gd name="T8" fmla="*/ 36 w 36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36">
                    <a:moveTo>
                      <a:pt x="36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3" name="Freeform 154"/>
              <p:cNvSpPr>
                <a:spLocks/>
              </p:cNvSpPr>
              <p:nvPr/>
            </p:nvSpPr>
            <p:spPr bwMode="auto">
              <a:xfrm>
                <a:off x="1104" y="1365"/>
                <a:ext cx="36" cy="45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0 h 45"/>
                  <a:gd name="T4" fmla="*/ 0 60000 65536"/>
                  <a:gd name="T5" fmla="*/ 0 60000 65536"/>
                  <a:gd name="T6" fmla="*/ 0 w 36"/>
                  <a:gd name="T7" fmla="*/ 0 h 45"/>
                  <a:gd name="T8" fmla="*/ 36 w 36"/>
                  <a:gd name="T9" fmla="*/ 45 h 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6" h="45">
                    <a:moveTo>
                      <a:pt x="36" y="4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4" name="Freeform 155"/>
              <p:cNvSpPr>
                <a:spLocks/>
              </p:cNvSpPr>
              <p:nvPr/>
            </p:nvSpPr>
            <p:spPr bwMode="auto">
              <a:xfrm>
                <a:off x="1020" y="1480"/>
                <a:ext cx="48" cy="35"/>
              </a:xfrm>
              <a:custGeom>
                <a:avLst/>
                <a:gdLst>
                  <a:gd name="T0" fmla="*/ 48 w 48"/>
                  <a:gd name="T1" fmla="*/ 35 h 35"/>
                  <a:gd name="T2" fmla="*/ 0 w 48"/>
                  <a:gd name="T3" fmla="*/ 0 h 35"/>
                  <a:gd name="T4" fmla="*/ 0 60000 65536"/>
                  <a:gd name="T5" fmla="*/ 0 60000 65536"/>
                  <a:gd name="T6" fmla="*/ 0 w 48"/>
                  <a:gd name="T7" fmla="*/ 0 h 35"/>
                  <a:gd name="T8" fmla="*/ 48 w 48"/>
                  <a:gd name="T9" fmla="*/ 35 h 3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35">
                    <a:moveTo>
                      <a:pt x="48" y="3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5" name="Freeform 156"/>
              <p:cNvSpPr>
                <a:spLocks/>
              </p:cNvSpPr>
              <p:nvPr/>
            </p:nvSpPr>
            <p:spPr bwMode="auto">
              <a:xfrm>
                <a:off x="915" y="1605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6" name="Freeform 157"/>
              <p:cNvSpPr>
                <a:spLocks/>
              </p:cNvSpPr>
              <p:nvPr/>
            </p:nvSpPr>
            <p:spPr bwMode="auto">
              <a:xfrm>
                <a:off x="839" y="1752"/>
                <a:ext cx="57" cy="36"/>
              </a:xfrm>
              <a:custGeom>
                <a:avLst/>
                <a:gdLst>
                  <a:gd name="T0" fmla="*/ 57 w 57"/>
                  <a:gd name="T1" fmla="*/ 36 h 36"/>
                  <a:gd name="T2" fmla="*/ 0 w 57"/>
                  <a:gd name="T3" fmla="*/ 0 h 36"/>
                  <a:gd name="T4" fmla="*/ 0 60000 65536"/>
                  <a:gd name="T5" fmla="*/ 0 60000 65536"/>
                  <a:gd name="T6" fmla="*/ 0 w 57"/>
                  <a:gd name="T7" fmla="*/ 0 h 36"/>
                  <a:gd name="T8" fmla="*/ 57 w 57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36">
                    <a:moveTo>
                      <a:pt x="57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7" name="Freeform 158"/>
              <p:cNvSpPr>
                <a:spLocks/>
              </p:cNvSpPr>
              <p:nvPr/>
            </p:nvSpPr>
            <p:spPr bwMode="auto">
              <a:xfrm>
                <a:off x="759" y="1887"/>
                <a:ext cx="63" cy="24"/>
              </a:xfrm>
              <a:custGeom>
                <a:avLst/>
                <a:gdLst>
                  <a:gd name="T0" fmla="*/ 63 w 63"/>
                  <a:gd name="T1" fmla="*/ 24 h 24"/>
                  <a:gd name="T2" fmla="*/ 0 w 63"/>
                  <a:gd name="T3" fmla="*/ 0 h 24"/>
                  <a:gd name="T4" fmla="*/ 0 60000 65536"/>
                  <a:gd name="T5" fmla="*/ 0 60000 65536"/>
                  <a:gd name="T6" fmla="*/ 0 w 63"/>
                  <a:gd name="T7" fmla="*/ 0 h 24"/>
                  <a:gd name="T8" fmla="*/ 63 w 63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3" h="24">
                    <a:moveTo>
                      <a:pt x="63" y="2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8" name="Freeform 159"/>
              <p:cNvSpPr>
                <a:spLocks/>
              </p:cNvSpPr>
              <p:nvPr/>
            </p:nvSpPr>
            <p:spPr bwMode="auto">
              <a:xfrm>
                <a:off x="735" y="2037"/>
                <a:ext cx="57" cy="21"/>
              </a:xfrm>
              <a:custGeom>
                <a:avLst/>
                <a:gdLst>
                  <a:gd name="T0" fmla="*/ 57 w 57"/>
                  <a:gd name="T1" fmla="*/ 21 h 21"/>
                  <a:gd name="T2" fmla="*/ 0 w 57"/>
                  <a:gd name="T3" fmla="*/ 0 h 21"/>
                  <a:gd name="T4" fmla="*/ 0 60000 65536"/>
                  <a:gd name="T5" fmla="*/ 0 60000 65536"/>
                  <a:gd name="T6" fmla="*/ 0 w 57"/>
                  <a:gd name="T7" fmla="*/ 0 h 21"/>
                  <a:gd name="T8" fmla="*/ 57 w 57"/>
                  <a:gd name="T9" fmla="*/ 21 h 2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" h="21">
                    <a:moveTo>
                      <a:pt x="57" y="21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9" name="Freeform 160"/>
              <p:cNvSpPr>
                <a:spLocks/>
              </p:cNvSpPr>
              <p:nvPr/>
            </p:nvSpPr>
            <p:spPr bwMode="auto">
              <a:xfrm>
                <a:off x="681" y="2178"/>
                <a:ext cx="79" cy="18"/>
              </a:xfrm>
              <a:custGeom>
                <a:avLst/>
                <a:gdLst>
                  <a:gd name="T0" fmla="*/ 79 w 79"/>
                  <a:gd name="T1" fmla="*/ 18 h 18"/>
                  <a:gd name="T2" fmla="*/ 0 w 79"/>
                  <a:gd name="T3" fmla="*/ 0 h 18"/>
                  <a:gd name="T4" fmla="*/ 0 60000 65536"/>
                  <a:gd name="T5" fmla="*/ 0 60000 65536"/>
                  <a:gd name="T6" fmla="*/ 0 w 79"/>
                  <a:gd name="T7" fmla="*/ 0 h 18"/>
                  <a:gd name="T8" fmla="*/ 79 w 79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9" h="18">
                    <a:moveTo>
                      <a:pt x="79" y="18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40" name="Freeform 161"/>
              <p:cNvSpPr>
                <a:spLocks/>
              </p:cNvSpPr>
              <p:nvPr/>
            </p:nvSpPr>
            <p:spPr bwMode="auto">
              <a:xfrm>
                <a:off x="651" y="2340"/>
                <a:ext cx="69" cy="12"/>
              </a:xfrm>
              <a:custGeom>
                <a:avLst/>
                <a:gdLst>
                  <a:gd name="T0" fmla="*/ 69 w 69"/>
                  <a:gd name="T1" fmla="*/ 12 h 12"/>
                  <a:gd name="T2" fmla="*/ 0 w 69"/>
                  <a:gd name="T3" fmla="*/ 0 h 12"/>
                  <a:gd name="T4" fmla="*/ 0 60000 65536"/>
                  <a:gd name="T5" fmla="*/ 0 60000 65536"/>
                  <a:gd name="T6" fmla="*/ 0 w 69"/>
                  <a:gd name="T7" fmla="*/ 0 h 12"/>
                  <a:gd name="T8" fmla="*/ 69 w 69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9" h="12">
                    <a:moveTo>
                      <a:pt x="69" y="1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342" name="Freeform 162"/>
          <p:cNvSpPr>
            <a:spLocks/>
          </p:cNvSpPr>
          <p:nvPr/>
        </p:nvSpPr>
        <p:spPr bwMode="auto">
          <a:xfrm>
            <a:off x="3959225" y="876300"/>
            <a:ext cx="4206875" cy="3760788"/>
          </a:xfrm>
          <a:custGeom>
            <a:avLst/>
            <a:gdLst>
              <a:gd name="T0" fmla="*/ 2650 w 2650"/>
              <a:gd name="T1" fmla="*/ 2288 h 2369"/>
              <a:gd name="T2" fmla="*/ 0 w 2650"/>
              <a:gd name="T3" fmla="*/ 2369 h 2369"/>
              <a:gd name="T4" fmla="*/ 1698 w 2650"/>
              <a:gd name="T5" fmla="*/ 0 h 2369"/>
              <a:gd name="T6" fmla="*/ 0 60000 65536"/>
              <a:gd name="T7" fmla="*/ 0 60000 65536"/>
              <a:gd name="T8" fmla="*/ 0 60000 65536"/>
              <a:gd name="T9" fmla="*/ 0 w 2650"/>
              <a:gd name="T10" fmla="*/ 0 h 2369"/>
              <a:gd name="T11" fmla="*/ 2650 w 2650"/>
              <a:gd name="T12" fmla="*/ 2369 h 23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50" h="2369">
                <a:moveTo>
                  <a:pt x="2650" y="2288"/>
                </a:moveTo>
                <a:lnTo>
                  <a:pt x="0" y="2369"/>
                </a:lnTo>
                <a:lnTo>
                  <a:pt x="1698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Text Box 163"/>
          <p:cNvSpPr txBox="1">
            <a:spLocks noChangeArrowheads="1"/>
          </p:cNvSpPr>
          <p:nvPr/>
        </p:nvSpPr>
        <p:spPr bwMode="auto">
          <a:xfrm>
            <a:off x="5940425" y="549275"/>
            <a:ext cx="61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М</a:t>
            </a:r>
          </a:p>
        </p:txBody>
      </p:sp>
      <p:sp>
        <p:nvSpPr>
          <p:cNvPr id="14344" name="Text Box 164"/>
          <p:cNvSpPr txBox="1">
            <a:spLocks noChangeArrowheads="1"/>
          </p:cNvSpPr>
          <p:nvPr/>
        </p:nvSpPr>
        <p:spPr bwMode="auto">
          <a:xfrm>
            <a:off x="7513638" y="4652963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D</a:t>
            </a:r>
            <a:endParaRPr lang="ru-RU" sz="3600" b="1"/>
          </a:p>
        </p:txBody>
      </p:sp>
      <p:sp>
        <p:nvSpPr>
          <p:cNvPr id="14345" name="Text Box 165"/>
          <p:cNvSpPr txBox="1">
            <a:spLocks noChangeArrowheads="1"/>
          </p:cNvSpPr>
          <p:nvPr/>
        </p:nvSpPr>
        <p:spPr bwMode="auto">
          <a:xfrm>
            <a:off x="3768725" y="4652963"/>
            <a:ext cx="46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Р</a:t>
            </a:r>
          </a:p>
        </p:txBody>
      </p:sp>
      <p:grpSp>
        <p:nvGrpSpPr>
          <p:cNvPr id="5" name="Group 166"/>
          <p:cNvGrpSpPr>
            <a:grpSpLocks/>
          </p:cNvGrpSpPr>
          <p:nvPr/>
        </p:nvGrpSpPr>
        <p:grpSpPr bwMode="auto">
          <a:xfrm>
            <a:off x="250825" y="981075"/>
            <a:ext cx="2684463" cy="641350"/>
            <a:chOff x="2562" y="3203"/>
            <a:chExt cx="1691" cy="404"/>
          </a:xfrm>
        </p:grpSpPr>
        <p:sp>
          <p:nvSpPr>
            <p:cNvPr id="14360" name="Text Box 167"/>
            <p:cNvSpPr txBox="1">
              <a:spLocks noChangeArrowheads="1"/>
            </p:cNvSpPr>
            <p:nvPr/>
          </p:nvSpPr>
          <p:spPr bwMode="auto">
            <a:xfrm>
              <a:off x="2789" y="3203"/>
              <a:ext cx="14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/>
                <a:t>MPD</a:t>
              </a:r>
              <a:r>
                <a:rPr lang="ru-RU" sz="3600" b="1"/>
                <a:t> = 50</a:t>
              </a:r>
              <a:r>
                <a:rPr lang="ru-RU" sz="3600" b="1" baseline="30000"/>
                <a:t>0</a:t>
              </a:r>
              <a:endParaRPr lang="ru-RU" sz="3600" b="1"/>
            </a:p>
          </p:txBody>
        </p:sp>
        <p:graphicFrame>
          <p:nvGraphicFramePr>
            <p:cNvPr id="14338" name="Object 168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1" name="Формула" r:id="rId3" imgW="164880" imgH="152280" progId="Equation.3">
                    <p:embed/>
                  </p:oleObj>
                </mc:Choice>
                <mc:Fallback>
                  <p:oleObj name="Формула" r:id="rId3" imgW="164880" imgH="152280" progId="Equation.3">
                    <p:embed/>
                    <p:pic>
                      <p:nvPicPr>
                        <p:cNvPr id="0" name="Object 1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3294"/>
                          <a:ext cx="279" cy="2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8233" name="Text Box 169"/>
          <p:cNvSpPr txBox="1">
            <a:spLocks noChangeArrowheads="1"/>
          </p:cNvSpPr>
          <p:nvPr/>
        </p:nvSpPr>
        <p:spPr bwMode="auto">
          <a:xfrm>
            <a:off x="3059113" y="115888"/>
            <a:ext cx="24018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Monotype Corsiva" pitchFamily="66" charset="0"/>
              </a:rPr>
              <a:t>Ошибка!</a:t>
            </a:r>
          </a:p>
        </p:txBody>
      </p:sp>
      <p:grpSp>
        <p:nvGrpSpPr>
          <p:cNvPr id="6" name="Group 170"/>
          <p:cNvGrpSpPr>
            <a:grpSpLocks/>
          </p:cNvGrpSpPr>
          <p:nvPr/>
        </p:nvGrpSpPr>
        <p:grpSpPr bwMode="auto">
          <a:xfrm rot="7202357">
            <a:off x="3348831" y="3501232"/>
            <a:ext cx="2879725" cy="1439862"/>
            <a:chOff x="1020" y="2115"/>
            <a:chExt cx="2496" cy="1127"/>
          </a:xfrm>
        </p:grpSpPr>
        <p:sp>
          <p:nvSpPr>
            <p:cNvPr id="14358" name="Arc 171"/>
            <p:cNvSpPr>
              <a:spLocks/>
            </p:cNvSpPr>
            <p:nvPr/>
          </p:nvSpPr>
          <p:spPr bwMode="auto">
            <a:xfrm rot="1403113" flipH="1">
              <a:off x="1474" y="2115"/>
              <a:ext cx="2042" cy="1127"/>
            </a:xfrm>
            <a:custGeom>
              <a:avLst/>
              <a:gdLst>
                <a:gd name="T0" fmla="*/ 1711 w 21600"/>
                <a:gd name="T1" fmla="*/ 0 h 12192"/>
                <a:gd name="T2" fmla="*/ 2042 w 21600"/>
                <a:gd name="T3" fmla="*/ 1127 h 12192"/>
                <a:gd name="T4" fmla="*/ 0 w 21600"/>
                <a:gd name="T5" fmla="*/ 1089 h 12192"/>
                <a:gd name="T6" fmla="*/ 0 60000 65536"/>
                <a:gd name="T7" fmla="*/ 0 60000 65536"/>
                <a:gd name="T8" fmla="*/ 0 60000 65536"/>
                <a:gd name="T9" fmla="*/ 0 w 21600"/>
                <a:gd name="T10" fmla="*/ 0 h 12192"/>
                <a:gd name="T11" fmla="*/ 21600 w 21600"/>
                <a:gd name="T12" fmla="*/ 12192 h 12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2192" fill="none" extrusionOk="0">
                  <a:moveTo>
                    <a:pt x="18101" y="-1"/>
                  </a:moveTo>
                  <a:cubicBezTo>
                    <a:pt x="20384" y="3506"/>
                    <a:pt x="21600" y="7601"/>
                    <a:pt x="21600" y="11786"/>
                  </a:cubicBezTo>
                  <a:cubicBezTo>
                    <a:pt x="21600" y="11921"/>
                    <a:pt x="21598" y="12056"/>
                    <a:pt x="21596" y="12192"/>
                  </a:cubicBezTo>
                </a:path>
                <a:path w="21600" h="12192" stroke="0" extrusionOk="0">
                  <a:moveTo>
                    <a:pt x="18101" y="-1"/>
                  </a:moveTo>
                  <a:cubicBezTo>
                    <a:pt x="20384" y="3506"/>
                    <a:pt x="21600" y="7601"/>
                    <a:pt x="21600" y="11786"/>
                  </a:cubicBezTo>
                  <a:cubicBezTo>
                    <a:pt x="21600" y="11921"/>
                    <a:pt x="21598" y="12056"/>
                    <a:pt x="21596" y="12192"/>
                  </a:cubicBezTo>
                  <a:lnTo>
                    <a:pt x="0" y="11786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 type="stealth" w="lg" len="lg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9" name="Oval 172"/>
            <p:cNvSpPr>
              <a:spLocks noChangeArrowheads="1"/>
            </p:cNvSpPr>
            <p:nvPr/>
          </p:nvSpPr>
          <p:spPr bwMode="auto">
            <a:xfrm>
              <a:off x="1020" y="2704"/>
              <a:ext cx="318" cy="3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73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14350" name="Freeform 17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7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7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7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7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18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18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64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2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9"/>
          <p:cNvGrpSpPr>
            <a:grpSpLocks/>
          </p:cNvGrpSpPr>
          <p:nvPr/>
        </p:nvGrpSpPr>
        <p:grpSpPr bwMode="auto">
          <a:xfrm rot="1780513">
            <a:off x="2717179" y="2556306"/>
            <a:ext cx="1998647" cy="2333038"/>
            <a:chOff x="1920" y="1200"/>
            <a:chExt cx="1810" cy="2016"/>
          </a:xfrm>
        </p:grpSpPr>
        <p:sp>
          <p:nvSpPr>
            <p:cNvPr id="29769" name="Oval 50"/>
            <p:cNvSpPr>
              <a:spLocks noChangeArrowheads="1"/>
            </p:cNvSpPr>
            <p:nvPr/>
          </p:nvSpPr>
          <p:spPr bwMode="auto">
            <a:xfrm>
              <a:off x="2544" y="1824"/>
              <a:ext cx="480" cy="48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0" name="Line 51"/>
            <p:cNvSpPr>
              <a:spLocks noChangeShapeType="1"/>
            </p:cNvSpPr>
            <p:nvPr/>
          </p:nvSpPr>
          <p:spPr bwMode="auto">
            <a:xfrm>
              <a:off x="2880" y="2304"/>
              <a:ext cx="720" cy="912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1" name="Oval 52"/>
            <p:cNvSpPr>
              <a:spLocks noChangeArrowheads="1"/>
            </p:cNvSpPr>
            <p:nvPr/>
          </p:nvSpPr>
          <p:spPr bwMode="auto">
            <a:xfrm rot="5400000">
              <a:off x="2496" y="2496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grpSp>
          <p:nvGrpSpPr>
            <p:cNvPr id="8" name="Group 53"/>
            <p:cNvGrpSpPr>
              <a:grpSpLocks/>
            </p:cNvGrpSpPr>
            <p:nvPr/>
          </p:nvGrpSpPr>
          <p:grpSpPr bwMode="auto">
            <a:xfrm rot="9715189">
              <a:off x="2880" y="2976"/>
              <a:ext cx="528" cy="144"/>
              <a:chOff x="2352" y="912"/>
              <a:chExt cx="1200" cy="1008"/>
            </a:xfrm>
          </p:grpSpPr>
          <p:sp>
            <p:nvSpPr>
              <p:cNvPr id="29783" name="Line 54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D60093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84" name="Line 55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773" name="Oval 56"/>
            <p:cNvSpPr>
              <a:spLocks noChangeArrowheads="1"/>
            </p:cNvSpPr>
            <p:nvPr/>
          </p:nvSpPr>
          <p:spPr bwMode="auto">
            <a:xfrm>
              <a:off x="1920" y="1920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4" name="Oval 57"/>
            <p:cNvSpPr>
              <a:spLocks noChangeArrowheads="1"/>
            </p:cNvSpPr>
            <p:nvPr/>
          </p:nvSpPr>
          <p:spPr bwMode="auto">
            <a:xfrm>
              <a:off x="3024" y="1920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5" name="Oval 58"/>
            <p:cNvSpPr>
              <a:spLocks noChangeArrowheads="1"/>
            </p:cNvSpPr>
            <p:nvPr/>
          </p:nvSpPr>
          <p:spPr bwMode="auto">
            <a:xfrm rot="5400000">
              <a:off x="2448" y="1392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6" name="Oval 59"/>
            <p:cNvSpPr>
              <a:spLocks noChangeArrowheads="1"/>
            </p:cNvSpPr>
            <p:nvPr/>
          </p:nvSpPr>
          <p:spPr bwMode="auto">
            <a:xfrm rot="-3062646">
              <a:off x="2064" y="2352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7" name="Oval 60"/>
            <p:cNvSpPr>
              <a:spLocks noChangeArrowheads="1"/>
            </p:cNvSpPr>
            <p:nvPr/>
          </p:nvSpPr>
          <p:spPr bwMode="auto">
            <a:xfrm rot="2901987">
              <a:off x="2064" y="1536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8" name="Oval 61"/>
            <p:cNvSpPr>
              <a:spLocks noChangeArrowheads="1"/>
            </p:cNvSpPr>
            <p:nvPr/>
          </p:nvSpPr>
          <p:spPr bwMode="auto">
            <a:xfrm rot="-3062646">
              <a:off x="2832" y="1536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79" name="Oval 62"/>
            <p:cNvSpPr>
              <a:spLocks noChangeArrowheads="1"/>
            </p:cNvSpPr>
            <p:nvPr/>
          </p:nvSpPr>
          <p:spPr bwMode="auto">
            <a:xfrm rot="2901987">
              <a:off x="2880" y="2304"/>
              <a:ext cx="624" cy="240"/>
            </a:xfrm>
            <a:prstGeom prst="ellips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grpSp>
          <p:nvGrpSpPr>
            <p:cNvPr id="9" name="Group 63"/>
            <p:cNvGrpSpPr>
              <a:grpSpLocks/>
            </p:cNvGrpSpPr>
            <p:nvPr/>
          </p:nvGrpSpPr>
          <p:grpSpPr bwMode="auto">
            <a:xfrm rot="8204357" flipH="1" flipV="1">
              <a:off x="3394" y="2727"/>
              <a:ext cx="336" cy="229"/>
              <a:chOff x="2352" y="912"/>
              <a:chExt cx="1200" cy="1008"/>
            </a:xfrm>
          </p:grpSpPr>
          <p:sp>
            <p:nvSpPr>
              <p:cNvPr id="29781" name="Line 64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D60093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82" name="Line 65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" name="Group 38"/>
          <p:cNvGrpSpPr>
            <a:grpSpLocks/>
          </p:cNvGrpSpPr>
          <p:nvPr/>
        </p:nvGrpSpPr>
        <p:grpSpPr bwMode="auto">
          <a:xfrm>
            <a:off x="357158" y="2143116"/>
            <a:ext cx="1854200" cy="4044950"/>
            <a:chOff x="596" y="1530"/>
            <a:chExt cx="1168" cy="2548"/>
          </a:xfrm>
        </p:grpSpPr>
        <p:grpSp>
          <p:nvGrpSpPr>
            <p:cNvPr id="11" name="Group 67"/>
            <p:cNvGrpSpPr>
              <a:grpSpLocks/>
            </p:cNvGrpSpPr>
            <p:nvPr/>
          </p:nvGrpSpPr>
          <p:grpSpPr bwMode="auto">
            <a:xfrm>
              <a:off x="1066" y="2149"/>
              <a:ext cx="506" cy="102"/>
              <a:chOff x="2352" y="912"/>
              <a:chExt cx="1200" cy="1008"/>
            </a:xfrm>
          </p:grpSpPr>
          <p:sp>
            <p:nvSpPr>
              <p:cNvPr id="29767" name="Line 68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68" name="Line 69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752" name="Oval 70"/>
            <p:cNvSpPr>
              <a:spLocks noChangeArrowheads="1"/>
            </p:cNvSpPr>
            <p:nvPr/>
          </p:nvSpPr>
          <p:spPr bwMode="auto">
            <a:xfrm>
              <a:off x="707" y="3109"/>
              <a:ext cx="961" cy="969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grpSp>
          <p:nvGrpSpPr>
            <p:cNvPr id="12" name="Group 71"/>
            <p:cNvGrpSpPr>
              <a:grpSpLocks/>
            </p:cNvGrpSpPr>
            <p:nvPr/>
          </p:nvGrpSpPr>
          <p:grpSpPr bwMode="auto">
            <a:xfrm rot="3850562" flipH="1">
              <a:off x="712" y="1597"/>
              <a:ext cx="499" cy="366"/>
              <a:chOff x="2352" y="912"/>
              <a:chExt cx="1200" cy="1008"/>
            </a:xfrm>
          </p:grpSpPr>
          <p:sp>
            <p:nvSpPr>
              <p:cNvPr id="29765" name="Line 72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66" name="Line 73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754" name="Oval 74"/>
            <p:cNvSpPr>
              <a:spLocks noChangeArrowheads="1"/>
            </p:cNvSpPr>
            <p:nvPr/>
          </p:nvSpPr>
          <p:spPr bwMode="auto">
            <a:xfrm>
              <a:off x="1135" y="2629"/>
              <a:ext cx="101" cy="10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55" name="Oval 75"/>
            <p:cNvSpPr>
              <a:spLocks noChangeArrowheads="1"/>
            </p:cNvSpPr>
            <p:nvPr/>
          </p:nvSpPr>
          <p:spPr bwMode="auto">
            <a:xfrm>
              <a:off x="816" y="2437"/>
              <a:ext cx="708" cy="714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56" name="Oval 76"/>
            <p:cNvSpPr>
              <a:spLocks noChangeArrowheads="1"/>
            </p:cNvSpPr>
            <p:nvPr/>
          </p:nvSpPr>
          <p:spPr bwMode="auto">
            <a:xfrm>
              <a:off x="871" y="1909"/>
              <a:ext cx="557" cy="561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57" name="Oval 77"/>
            <p:cNvSpPr>
              <a:spLocks noChangeArrowheads="1"/>
            </p:cNvSpPr>
            <p:nvPr/>
          </p:nvSpPr>
          <p:spPr bwMode="auto">
            <a:xfrm>
              <a:off x="1233" y="2053"/>
              <a:ext cx="51" cy="51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58" name="Oval 78"/>
            <p:cNvSpPr>
              <a:spLocks noChangeArrowheads="1"/>
            </p:cNvSpPr>
            <p:nvPr/>
          </p:nvSpPr>
          <p:spPr bwMode="auto">
            <a:xfrm>
              <a:off x="1041" y="2053"/>
              <a:ext cx="51" cy="51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59" name="Oval 79"/>
            <p:cNvSpPr>
              <a:spLocks noChangeArrowheads="1"/>
            </p:cNvSpPr>
            <p:nvPr/>
          </p:nvSpPr>
          <p:spPr bwMode="auto">
            <a:xfrm>
              <a:off x="1460" y="2485"/>
              <a:ext cx="304" cy="306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60" name="Oval 80"/>
            <p:cNvSpPr>
              <a:spLocks noChangeArrowheads="1"/>
            </p:cNvSpPr>
            <p:nvPr/>
          </p:nvSpPr>
          <p:spPr bwMode="auto">
            <a:xfrm>
              <a:off x="596" y="2485"/>
              <a:ext cx="304" cy="306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61" name="Oval 81"/>
            <p:cNvSpPr>
              <a:spLocks noChangeArrowheads="1"/>
            </p:cNvSpPr>
            <p:nvPr/>
          </p:nvSpPr>
          <p:spPr bwMode="auto">
            <a:xfrm>
              <a:off x="1135" y="2821"/>
              <a:ext cx="101" cy="10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62" name="Oval 82"/>
            <p:cNvSpPr>
              <a:spLocks noChangeArrowheads="1"/>
            </p:cNvSpPr>
            <p:nvPr/>
          </p:nvSpPr>
          <p:spPr bwMode="auto">
            <a:xfrm>
              <a:off x="1183" y="3829"/>
              <a:ext cx="101" cy="10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63" name="Oval 83"/>
            <p:cNvSpPr>
              <a:spLocks noChangeArrowheads="1"/>
            </p:cNvSpPr>
            <p:nvPr/>
          </p:nvSpPr>
          <p:spPr bwMode="auto">
            <a:xfrm>
              <a:off x="1183" y="3541"/>
              <a:ext cx="101" cy="10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sp>
          <p:nvSpPr>
            <p:cNvPr id="29764" name="Oval 84"/>
            <p:cNvSpPr>
              <a:spLocks noChangeArrowheads="1"/>
            </p:cNvSpPr>
            <p:nvPr/>
          </p:nvSpPr>
          <p:spPr bwMode="auto">
            <a:xfrm>
              <a:off x="1135" y="3301"/>
              <a:ext cx="101" cy="10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</p:grpSp>
      <p:grpSp>
        <p:nvGrpSpPr>
          <p:cNvPr id="13" name="Group 85"/>
          <p:cNvGrpSpPr>
            <a:grpSpLocks/>
          </p:cNvGrpSpPr>
          <p:nvPr/>
        </p:nvGrpSpPr>
        <p:grpSpPr bwMode="auto">
          <a:xfrm>
            <a:off x="500034" y="142852"/>
            <a:ext cx="2209800" cy="1981200"/>
            <a:chOff x="1920" y="1968"/>
            <a:chExt cx="1728" cy="1728"/>
          </a:xfrm>
        </p:grpSpPr>
        <p:sp>
          <p:nvSpPr>
            <p:cNvPr id="29726" name="Oval 86"/>
            <p:cNvSpPr>
              <a:spLocks noChangeArrowheads="1"/>
            </p:cNvSpPr>
            <p:nvPr/>
          </p:nvSpPr>
          <p:spPr bwMode="auto">
            <a:xfrm>
              <a:off x="2448" y="2496"/>
              <a:ext cx="672" cy="67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pitchFamily="34" charset="0"/>
              </a:endParaRPr>
            </a:p>
          </p:txBody>
        </p:sp>
        <p:grpSp>
          <p:nvGrpSpPr>
            <p:cNvPr id="14" name="Group 87"/>
            <p:cNvGrpSpPr>
              <a:grpSpLocks/>
            </p:cNvGrpSpPr>
            <p:nvPr/>
          </p:nvGrpSpPr>
          <p:grpSpPr bwMode="auto">
            <a:xfrm>
              <a:off x="1920" y="2544"/>
              <a:ext cx="528" cy="384"/>
              <a:chOff x="2352" y="912"/>
              <a:chExt cx="1200" cy="1008"/>
            </a:xfrm>
          </p:grpSpPr>
          <p:sp>
            <p:nvSpPr>
              <p:cNvPr id="29749" name="Line 88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50" name="Line 89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90"/>
            <p:cNvGrpSpPr>
              <a:grpSpLocks/>
            </p:cNvGrpSpPr>
            <p:nvPr/>
          </p:nvGrpSpPr>
          <p:grpSpPr bwMode="auto">
            <a:xfrm rot="1911285">
              <a:off x="2112" y="2208"/>
              <a:ext cx="528" cy="384"/>
              <a:chOff x="2352" y="912"/>
              <a:chExt cx="1200" cy="1008"/>
            </a:xfrm>
          </p:grpSpPr>
          <p:sp>
            <p:nvSpPr>
              <p:cNvPr id="29747" name="Line 91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8" name="Line 92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93"/>
            <p:cNvGrpSpPr>
              <a:grpSpLocks/>
            </p:cNvGrpSpPr>
            <p:nvPr/>
          </p:nvGrpSpPr>
          <p:grpSpPr bwMode="auto">
            <a:xfrm rot="9949134">
              <a:off x="3120" y="2688"/>
              <a:ext cx="528" cy="384"/>
              <a:chOff x="2352" y="912"/>
              <a:chExt cx="1200" cy="1008"/>
            </a:xfrm>
          </p:grpSpPr>
          <p:sp>
            <p:nvSpPr>
              <p:cNvPr id="29745" name="Line 94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6" name="Line 95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96"/>
            <p:cNvGrpSpPr>
              <a:grpSpLocks/>
            </p:cNvGrpSpPr>
            <p:nvPr/>
          </p:nvGrpSpPr>
          <p:grpSpPr bwMode="auto">
            <a:xfrm rot="-5400000">
              <a:off x="2424" y="3240"/>
              <a:ext cx="528" cy="384"/>
              <a:chOff x="2352" y="912"/>
              <a:chExt cx="1200" cy="1008"/>
            </a:xfrm>
          </p:grpSpPr>
          <p:sp>
            <p:nvSpPr>
              <p:cNvPr id="29743" name="Line 97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4" name="Line 98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8" name="Group 99"/>
            <p:cNvGrpSpPr>
              <a:grpSpLocks/>
            </p:cNvGrpSpPr>
            <p:nvPr/>
          </p:nvGrpSpPr>
          <p:grpSpPr bwMode="auto">
            <a:xfrm rot="5003710">
              <a:off x="2520" y="2040"/>
              <a:ext cx="528" cy="384"/>
              <a:chOff x="2352" y="912"/>
              <a:chExt cx="1200" cy="1008"/>
            </a:xfrm>
          </p:grpSpPr>
          <p:sp>
            <p:nvSpPr>
              <p:cNvPr id="29741" name="Line 100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2" name="Line 101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9" name="Group 102"/>
            <p:cNvGrpSpPr>
              <a:grpSpLocks/>
            </p:cNvGrpSpPr>
            <p:nvPr/>
          </p:nvGrpSpPr>
          <p:grpSpPr bwMode="auto">
            <a:xfrm rot="-3417105">
              <a:off x="2040" y="3000"/>
              <a:ext cx="528" cy="384"/>
              <a:chOff x="2352" y="912"/>
              <a:chExt cx="1200" cy="1008"/>
            </a:xfrm>
          </p:grpSpPr>
          <p:sp>
            <p:nvSpPr>
              <p:cNvPr id="29739" name="Line 103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0" name="Line 104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" name="Group 105"/>
            <p:cNvGrpSpPr>
              <a:grpSpLocks/>
            </p:cNvGrpSpPr>
            <p:nvPr/>
          </p:nvGrpSpPr>
          <p:grpSpPr bwMode="auto">
            <a:xfrm rot="7716520">
              <a:off x="2952" y="2232"/>
              <a:ext cx="528" cy="384"/>
              <a:chOff x="2352" y="912"/>
              <a:chExt cx="1200" cy="1008"/>
            </a:xfrm>
          </p:grpSpPr>
          <p:sp>
            <p:nvSpPr>
              <p:cNvPr id="29737" name="Line 106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38" name="Line 107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" name="Group 108"/>
            <p:cNvGrpSpPr>
              <a:grpSpLocks/>
            </p:cNvGrpSpPr>
            <p:nvPr/>
          </p:nvGrpSpPr>
          <p:grpSpPr bwMode="auto">
            <a:xfrm rot="-9465299">
              <a:off x="2976" y="3072"/>
              <a:ext cx="528" cy="384"/>
              <a:chOff x="2352" y="912"/>
              <a:chExt cx="1200" cy="1008"/>
            </a:xfrm>
          </p:grpSpPr>
          <p:sp>
            <p:nvSpPr>
              <p:cNvPr id="29735" name="Line 109"/>
              <p:cNvSpPr>
                <a:spLocks noChangeShapeType="1"/>
              </p:cNvSpPr>
              <p:nvPr/>
            </p:nvSpPr>
            <p:spPr bwMode="auto">
              <a:xfrm>
                <a:off x="2352" y="912"/>
                <a:ext cx="1200" cy="7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36" name="Line 110"/>
              <p:cNvSpPr>
                <a:spLocks noChangeShapeType="1"/>
              </p:cNvSpPr>
              <p:nvPr/>
            </p:nvSpPr>
            <p:spPr bwMode="auto">
              <a:xfrm flipH="1">
                <a:off x="2352" y="1632"/>
                <a:ext cx="120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2422" name="Rectangle 134"/>
          <p:cNvSpPr>
            <a:spLocks noChangeArrowheads="1"/>
          </p:cNvSpPr>
          <p:nvPr/>
        </p:nvSpPr>
        <p:spPr bwMode="auto">
          <a:xfrm>
            <a:off x="685800" y="533400"/>
            <a:ext cx="815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3366CC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ru-RU" sz="3200" b="1" i="1">
                <a:solidFill>
                  <a:srgbClr val="FF0000"/>
                </a:solidFill>
                <a:latin typeface="Arial" pitchFamily="34" charset="0"/>
              </a:rPr>
              <a:t>Домашнее задание</a:t>
            </a:r>
          </a:p>
        </p:txBody>
      </p:sp>
      <p:sp>
        <p:nvSpPr>
          <p:cNvPr id="108" name="Содержимое 10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928073" cy="3735379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9" name="Содержимое 108"/>
          <p:cNvSpPr>
            <a:spLocks noGrp="1"/>
          </p:cNvSpPr>
          <p:nvPr>
            <p:ph sz="quarter" idx="2"/>
          </p:nvPr>
        </p:nvSpPr>
        <p:spPr>
          <a:xfrm>
            <a:off x="4405037" y="1133452"/>
            <a:ext cx="4038600" cy="12858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параграф 29, учить определения стр.144</a:t>
            </a:r>
            <a:endParaRPr lang="ru-RU" dirty="0"/>
          </a:p>
        </p:txBody>
      </p:sp>
      <p:sp>
        <p:nvSpPr>
          <p:cNvPr id="110" name="Содержимое 109"/>
          <p:cNvSpPr>
            <a:spLocks noGrp="1"/>
          </p:cNvSpPr>
          <p:nvPr>
            <p:ph sz="quarter" idx="3"/>
          </p:nvPr>
        </p:nvSpPr>
        <p:spPr>
          <a:xfrm>
            <a:off x="4648200" y="2786059"/>
            <a:ext cx="4316288" cy="1237195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 №523 г, </a:t>
            </a:r>
            <a:r>
              <a:rPr lang="ru-RU" dirty="0" err="1" smtClean="0"/>
              <a:t>д,е</a:t>
            </a:r>
            <a:r>
              <a:rPr lang="ru-RU" dirty="0" smtClean="0"/>
              <a:t>.           №524.</a:t>
            </a:r>
          </a:p>
        </p:txBody>
      </p:sp>
      <p:sp>
        <p:nvSpPr>
          <p:cNvPr id="87" name="Прямоугольник 2"/>
          <p:cNvSpPr>
            <a:spLocks noChangeArrowheads="1"/>
          </p:cNvSpPr>
          <p:nvPr/>
        </p:nvSpPr>
        <p:spPr bwMode="auto">
          <a:xfrm>
            <a:off x="4405037" y="4324396"/>
            <a:ext cx="457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b="1" u="sng" dirty="0">
                <a:hlinkClick r:id="rId2"/>
              </a:rPr>
              <a:t>Измерение угла с помощью транспортира. П2</a:t>
            </a:r>
            <a:r>
              <a:rPr lang="ru-RU" altLang="ru-RU" dirty="0"/>
              <a:t> </a:t>
            </a:r>
          </a:p>
        </p:txBody>
      </p:sp>
      <p:sp>
        <p:nvSpPr>
          <p:cNvPr id="88" name="TextBox 2"/>
          <p:cNvSpPr txBox="1">
            <a:spLocks noChangeArrowheads="1"/>
          </p:cNvSpPr>
          <p:nvPr/>
        </p:nvSpPr>
        <p:spPr bwMode="auto">
          <a:xfrm>
            <a:off x="2034618" y="5336050"/>
            <a:ext cx="69424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ru-RU" dirty="0">
                <a:hlinkClick r:id="rId3"/>
              </a:rPr>
              <a:t>http://</a:t>
            </a:r>
            <a:r>
              <a:rPr lang="en-US" altLang="ru-RU" dirty="0" smtClean="0">
                <a:hlinkClick r:id="rId3"/>
              </a:rPr>
              <a:t>interneturok.ru/ru/school/matematika/5-klass/instrumenty-dlja-vychislenij-i-izmerenij/izmerenie-uglov-transportir</a:t>
            </a:r>
            <a:endParaRPr lang="ru-RU" alt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058959" y="6234265"/>
            <a:ext cx="6545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/>
              <a:t>по этому адресу можно посмотреть видео урок по данной теме.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КАКОЙ ИЗ УГЛОВ БОЛЬШЕ И НА СКОЛЬКО?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57224" y="1524000"/>
            <a:ext cx="4235984" cy="46634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</a:t>
            </a:r>
          </a:p>
          <a:p>
            <a:pPr>
              <a:buNone/>
            </a:pPr>
            <a:r>
              <a:rPr lang="ru-RU" dirty="0" smtClean="0"/>
              <a:t>              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                                  С 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29190" y="1524000"/>
            <a:ext cx="4004498" cy="466344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К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Л                               М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785786" y="2643182"/>
            <a:ext cx="1500198" cy="928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71538" y="3857628"/>
            <a:ext cx="2857520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429124" y="3357562"/>
            <a:ext cx="15716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214942" y="4143380"/>
            <a:ext cx="24288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ИТОГИ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r>
              <a:rPr lang="ru-RU" sz="3200" dirty="0" smtClean="0"/>
              <a:t>С какой темой познакомились на уроке?</a:t>
            </a:r>
          </a:p>
          <a:p>
            <a:r>
              <a:rPr lang="ru-RU" sz="3200" dirty="0" smtClean="0"/>
              <a:t>Какой прибор служит для измерения углов?</a:t>
            </a:r>
          </a:p>
          <a:p>
            <a:r>
              <a:rPr lang="ru-RU" sz="3200" dirty="0" smtClean="0"/>
              <a:t>Какова единица измерения углов?</a:t>
            </a:r>
          </a:p>
          <a:p>
            <a:r>
              <a:rPr lang="ru-RU" sz="3200" dirty="0" smtClean="0"/>
              <a:t>Какой угол называют острым? Тупым?</a:t>
            </a:r>
          </a:p>
          <a:p>
            <a:r>
              <a:rPr lang="ru-RU" sz="3200" dirty="0" smtClean="0"/>
              <a:t>Какова величина прямого угла? Развернутого?</a:t>
            </a:r>
          </a:p>
          <a:p>
            <a:r>
              <a:rPr lang="ru-RU" sz="3200" dirty="0" smtClean="0"/>
              <a:t>Алгоритм измерения углов.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001000" cy="30241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i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i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5400" b="1" i="1" dirty="0" smtClean="0">
                <a:solidFill>
                  <a:srgbClr val="000066"/>
                </a:solidFill>
                <a:latin typeface="Comic Sans MS" pitchFamily="66" charset="0"/>
              </a:rPr>
              <a:t>СПАСИБО!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5400" b="1" i="1" dirty="0" smtClean="0">
                <a:solidFill>
                  <a:srgbClr val="000066"/>
                </a:solidFill>
                <a:latin typeface="Comic Sans MS" pitchFamily="66" charset="0"/>
              </a:rPr>
              <a:t> БЫЛО ПРИЯТНО С ВАМИ РАБОТАТЬ!!!</a:t>
            </a:r>
          </a:p>
        </p:txBody>
      </p:sp>
      <p:pic>
        <p:nvPicPr>
          <p:cNvPr id="392195" name="Picture 3" descr="278_89"/>
          <p:cNvPicPr>
            <a:picLocks noChangeAspect="1" noChangeArrowheads="1" noCrop="1"/>
          </p:cNvPicPr>
          <p:nvPr/>
        </p:nvPicPr>
        <p:blipFill>
          <a:blip r:embed="rId2" cstate="print">
            <a:lum bright="-30000" contrast="48000"/>
          </a:blip>
          <a:srcRect/>
          <a:stretch>
            <a:fillRect/>
          </a:stretch>
        </p:blipFill>
        <p:spPr bwMode="auto">
          <a:xfrm>
            <a:off x="2555875" y="3068638"/>
            <a:ext cx="367188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2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2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2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2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2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2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2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19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608013" y="1725613"/>
            <a:ext cx="8135937" cy="474345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9600" b="1" kern="10" dirty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Измерение </a:t>
            </a:r>
          </a:p>
          <a:p>
            <a:pPr algn="ctr"/>
            <a:r>
              <a:rPr lang="ru-RU" sz="9600" b="1" kern="10" dirty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углов</a:t>
            </a: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192088" y="249238"/>
            <a:ext cx="8856662" cy="893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343275" y="3992563"/>
            <a:ext cx="2519363" cy="48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700" y="50800"/>
            <a:ext cx="9093200" cy="6704013"/>
            <a:chOff x="168" y="176"/>
            <a:chExt cx="5408" cy="3928"/>
          </a:xfrm>
        </p:grpSpPr>
        <p:sp>
          <p:nvSpPr>
            <p:cNvPr id="16391" name="Freeform 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u="sng" dirty="0" smtClean="0"/>
              <a:t>Познакомиться</a:t>
            </a:r>
          </a:p>
          <a:p>
            <a:pPr marL="82296" indent="0">
              <a:buNone/>
            </a:pPr>
            <a:r>
              <a:rPr lang="ru-RU" sz="2800" dirty="0" smtClean="0"/>
              <a:t> с прибором, который служит для измерения углов.</a:t>
            </a:r>
          </a:p>
          <a:p>
            <a:r>
              <a:rPr lang="ru-RU" sz="2800" u="sng" dirty="0" smtClean="0"/>
              <a:t>Узнать </a:t>
            </a:r>
          </a:p>
          <a:p>
            <a:pPr>
              <a:buNone/>
            </a:pPr>
            <a:r>
              <a:rPr lang="ru-RU" sz="2800" dirty="0" smtClean="0"/>
              <a:t>единицу измерения углов.</a:t>
            </a:r>
          </a:p>
          <a:p>
            <a:r>
              <a:rPr lang="ru-RU" sz="2800" u="sng" dirty="0" smtClean="0"/>
              <a:t>Научиться </a:t>
            </a:r>
          </a:p>
          <a:p>
            <a:pPr>
              <a:buNone/>
            </a:pPr>
            <a:r>
              <a:rPr lang="ru-RU" sz="2800" dirty="0" smtClean="0"/>
              <a:t>измерять и строить углы, заданной величины.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№520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831925"/>
              </p:ext>
            </p:extLst>
          </p:nvPr>
        </p:nvGraphicFramePr>
        <p:xfrm>
          <a:off x="179513" y="2143116"/>
          <a:ext cx="8692993" cy="3036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79"/>
                <a:gridCol w="648072"/>
                <a:gridCol w="792088"/>
                <a:gridCol w="720080"/>
                <a:gridCol w="720080"/>
                <a:gridCol w="864096"/>
                <a:gridCol w="720080"/>
                <a:gridCol w="720080"/>
                <a:gridCol w="576064"/>
                <a:gridCol w="936104"/>
                <a:gridCol w="1276170"/>
              </a:tblGrid>
              <a:tr h="1571636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1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2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3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4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5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6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7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8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9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10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11</a:t>
                      </a: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Т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Р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А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Н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П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О 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Р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Т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И</a:t>
                      </a:r>
                    </a:p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Р 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Презентация" r:id="rId4" imgW="4572100" imgH="3428849" progId="PowerPoint.Show.8">
                  <p:embed/>
                </p:oleObj>
              </mc:Choice>
              <mc:Fallback>
                <p:oleObj name="Презентация" r:id="rId4" imgW="4572100" imgH="3428849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8001000" cy="1287463"/>
          </a:xfrm>
        </p:spPr>
        <p:txBody>
          <a:bodyPr/>
          <a:lstStyle/>
          <a:p>
            <a:pPr algn="ctr" eaLnBrk="1" hangingPunct="1"/>
            <a:r>
              <a:rPr lang="ru-RU" sz="3300" b="1" smtClean="0">
                <a:solidFill>
                  <a:srgbClr val="660066"/>
                </a:solidFill>
              </a:rPr>
              <a:t>Величину угла измеряют с помощью </a:t>
            </a:r>
            <a:br>
              <a:rPr lang="ru-RU" sz="3300" b="1" smtClean="0">
                <a:solidFill>
                  <a:srgbClr val="660066"/>
                </a:solidFill>
              </a:rPr>
            </a:br>
            <a:r>
              <a:rPr lang="ru-RU" sz="4400" b="1" smtClean="0">
                <a:solidFill>
                  <a:srgbClr val="FF0000"/>
                </a:solidFill>
              </a:rPr>
              <a:t>транспортира</a:t>
            </a:r>
          </a:p>
        </p:txBody>
      </p:sp>
      <p:pic>
        <p:nvPicPr>
          <p:cNvPr id="367621" name="Picture 5" descr="0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1988840"/>
            <a:ext cx="44688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7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445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5050"/>
                </a:solidFill>
              </a:rPr>
              <a:t> </a:t>
            </a:r>
            <a:r>
              <a:rPr lang="ru-RU" smtClean="0"/>
              <a:t> </a:t>
            </a:r>
            <a:r>
              <a:rPr lang="ru-RU" smtClean="0">
                <a:solidFill>
                  <a:srgbClr val="FF0000"/>
                </a:solidFill>
              </a:rPr>
              <a:t>Это интересно!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268413"/>
            <a:ext cx="7485062" cy="103663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b="1" i="1" smtClean="0">
                <a:solidFill>
                  <a:srgbClr val="660066"/>
                </a:solidFill>
                <a:latin typeface="Monotype Corsiva" pitchFamily="66" charset="0"/>
              </a:rPr>
              <a:t>Предполагают, что создание транспортира                                   связано с историей возникновения первого календаря.</a:t>
            </a:r>
          </a:p>
        </p:txBody>
      </p:sp>
      <p:pic>
        <p:nvPicPr>
          <p:cNvPr id="114707" name="Picture 1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clrChange>
              <a:clrFrom>
                <a:srgbClr val="E9D6C5"/>
              </a:clrFrom>
              <a:clrTo>
                <a:srgbClr val="E9D6C5">
                  <a:alpha val="0"/>
                </a:srgbClr>
              </a:clrTo>
            </a:clrChange>
            <a:lum bright="6000" contrast="84000"/>
          </a:blip>
          <a:srcRect l="6354" t="4967"/>
          <a:stretch>
            <a:fillRect/>
          </a:stretch>
        </p:blipFill>
        <p:spPr>
          <a:xfrm>
            <a:off x="2627313" y="3860800"/>
            <a:ext cx="792162" cy="954088"/>
          </a:xfrm>
          <a:noFill/>
        </p:spPr>
      </p:pic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-88900" y="1190625"/>
            <a:ext cx="932338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2000" contrast="78000"/>
          </a:blip>
          <a:srcRect/>
          <a:stretch>
            <a:fillRect/>
          </a:stretch>
        </p:blipFill>
        <p:spPr bwMode="auto">
          <a:xfrm>
            <a:off x="3635375" y="3141663"/>
            <a:ext cx="27368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15"/>
          <p:cNvSpPr>
            <a:spLocks noChangeArrowheads="1"/>
          </p:cNvSpPr>
          <p:nvPr/>
        </p:nvSpPr>
        <p:spPr bwMode="auto">
          <a:xfrm>
            <a:off x="-88900" y="4646613"/>
            <a:ext cx="28257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latin typeface="Arial" pitchFamily="34" charset="0"/>
              </a:rPr>
              <a:t/>
            </a:r>
            <a:br>
              <a:rPr lang="ru-RU" sz="1100">
                <a:latin typeface="Arial" pitchFamily="34" charset="0"/>
              </a:rPr>
            </a:br>
            <a:endParaRPr lang="ru-RU" sz="1800">
              <a:latin typeface="Arial" pitchFamily="34" charset="0"/>
            </a:endParaRPr>
          </a:p>
          <a:p>
            <a:pPr eaLnBrk="0" hangingPunct="0"/>
            <a:r>
              <a:rPr lang="ru-RU" sz="1400">
                <a:latin typeface="Arial" pitchFamily="34" charset="0"/>
                <a:cs typeface="Times New Roman" pitchFamily="18" charset="0"/>
              </a:rPr>
              <a:t>. </a:t>
            </a:r>
            <a:endParaRPr lang="ru-RU" sz="1100">
              <a:latin typeface="Arial" pitchFamily="34" charset="0"/>
            </a:endParaRPr>
          </a:p>
          <a:p>
            <a:pPr eaLnBrk="0" hangingPunct="0"/>
            <a:endParaRPr lang="ru-RU" sz="1800">
              <a:latin typeface="Arial" pitchFamily="34" charset="0"/>
            </a:endParaRPr>
          </a:p>
        </p:txBody>
      </p:sp>
      <p:pic>
        <p:nvPicPr>
          <p:cNvPr id="114709" name="Picture 2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4000"/>
          </a:blip>
          <a:srcRect/>
          <a:stretch>
            <a:fillRect/>
          </a:stretch>
        </p:blipFill>
        <p:spPr bwMode="auto">
          <a:xfrm>
            <a:off x="4500563" y="1989138"/>
            <a:ext cx="136683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10" name="Picture 2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CD5C5"/>
              </a:clrFrom>
              <a:clrTo>
                <a:srgbClr val="ECD5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573463"/>
            <a:ext cx="15843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11" name="Picture 2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CCEB6"/>
              </a:clrFrom>
              <a:clrTo>
                <a:srgbClr val="ECCEB6">
                  <a:alpha val="0"/>
                </a:srgbClr>
              </a:clrTo>
            </a:clrChange>
            <a:lum contrast="42000"/>
          </a:blip>
          <a:srcRect/>
          <a:stretch>
            <a:fillRect/>
          </a:stretch>
        </p:blipFill>
        <p:spPr bwMode="auto">
          <a:xfrm>
            <a:off x="4859338" y="5516563"/>
            <a:ext cx="100806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C 0.00208 -0.00833 0.00642 -0.0125 0.0125 -0.01528 C 0.01944 -0.01482 0.02639 -0.01505 0.03333 -0.01389 C 0.03559 -0.01366 0.03958 -0.01111 0.03958 -0.01088 C 0.04618 0.00208 0.04791 0.02407 0.0375 0.03333 C 0.01562 0.03194 0.01909 0.03495 0.00625 0.02222 C 0.00538 0.01898 0.00243 0.01713 0.00208 0.01389 C 0.00087 -0.00116 0.00052 -0.00833 0.00833 -0.01528 C 0.04427 -0.0132 0.02673 -0.02083 0.03854 1.11111E-6 C 0.03958 0.0206 0.04566 0.03542 0.02916 0.04167 C 0.02396 0.0412 0.01857 0.04213 0.01354 0.04028 C 0.00972 0.03889 0.00833 0.02639 0.00833 0.02662 C 0.00885 0.00741 0.00278 -0.01412 0.01771 -0.02083 C 0.04375 -0.01945 0.04531 -0.02847 0.05104 -0.00556 C 0.05034 0.00278 0.05087 0.01157 0.04896 0.01944 C 0.04531 0.03426 0.03229 0.03889 0.025 0.04861 C 0.02048 0.04815 0.01597 0.04792 0.01146 0.04722 C 0.01041 0.04699 0.00885 0.04699 0.00833 0.04583 C 0.00729 0.04329 0.00781 0.04028 0.00729 0.0375 C 0.00642 0.03333 0.00416 0.025 0.00416 0.02523 C 0.00503 0.01227 0.00087 -0.00995 0.0125 -0.01389 C 0.02291 -0.02315 0.03767 -0.02014 0.04791 -0.01111 C 0.05 -0.00695 0.05121 -0.00556 0.05104 1.11111E-6 C 0.05069 0.0088 0.05069 0.01782 0.04896 0.02639 C 0.04722 0.03495 0.03524 0.03796 0.03021 0.04028 C 0.01597 0.03912 0.01389 0.0412 0.00416 0.03472 C 0.00191 0.02268 0.00469 0.03565 0.00104 0.02361 C 0.00017 0.02083 -0.00035 0.01805 -0.00104 0.01528 C -0.00139 0.01389 -0.00209 0.01111 -0.00209 0.01134 C -0.00174 0.00648 -0.00209 0.00162 -0.00104 -0.00278 C 0.00156 -0.01366 0.0125 -0.01991 0.01979 -0.02222 C 0.04392 -0.02107 0.04514 -0.03079 0.05 -0.01111 C 0.04965 0.00278 0.05017 0.01667 0.04896 0.03055 C 0.04878 0.03217 0.0467 0.03194 0.04583 0.03333 C 0.04201 0.03958 0.04444 0.03889 0.0375 0.04167 C 0.03437 0.04305 0.02812 0.04583 0.02812 0.04606 C 0.01979 0.04537 0.01128 0.04676 0.00312 0.04444 C -0.00104 0.04329 -0.00209 0.02917 -0.00209 0.0294 C -0.00365 0.00903 -0.00226 0.00023 0.01041 -0.01111 C 0.02257 -0.01042 0.03194 -0.01181 0.04271 -0.00695 C 0.04375 -0.00509 0.04566 -0.0037 0.04583 -0.00139 C 0.04774 0.03565 0.04861 0.03264 0.03021 0.03889 C -0.00486 0.0338 -0.00608 0.04653 -0.01042 0.01805 C -0.01007 0.01065 -0.01077 0.00301 -0.00938 -0.00417 C -0.00886 -0.00671 0.00642 -0.01574 0.00833 -0.01667 C 0.01632 -0.0162 0.02656 -0.02153 0.03229 -0.01389 C 0.03507 -0.01019 0.03854 1.11111E-6 0.03854 0.00023 C 0.03715 0.05046 0.04409 0.04375 0.00937 0.04167 C 0.00833 0.03981 0.00746 0.03773 0.00625 0.03611 C 0.00434 0.0331 2.5E-6 0.02778 2.5E-6 0.02801 C 0.00052 0.00509 -0.00486 -0.02199 0.01458 -0.03056 C 0.02812 -0.02894 0.03541 -0.03195 0.04479 -0.02361 C 0.04878 -0.00787 0.05503 0.02778 0.03958 0.02778 " pathEditMode="relative" rAng="0" ptsTypes="ffffffffff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8 -0.03078 L -0.11146 -0.02106 C -0.12656 -0.01828 -0.14497 -0.02453 -0.16077 -0.03819 C -0.17899 -0.05416 -0.18958 -0.07315 -0.19393 -0.09259 L -0.21545 -0.18727 " pathEditMode="relative" rAng="12809171" ptsTypes="FffFF">
                                      <p:cBhvr>
                                        <p:cTn id="24" dur="2000" fill="hold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-0.04838 L 0.01979 -0.13565 C 0.01979 -0.175 0.071 -0.22176 0.1151 -0.22176 L 0.21267 -0.22176 " pathEditMode="relative" rAng="0" ptsTypes="FfFF">
                                      <p:cBhvr>
                                        <p:cTn id="28" dur="2000" fill="hold"/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0.02106 L 0.104 0.02106 C 0.16163 0.02106 0.23247 0.0743 0.23247 0.11805 L 0.23247 0.21551 " pathEditMode="relative" rAng="0" ptsTypes="FfFF">
                                      <p:cBhvr>
                                        <p:cTn id="32" dur="20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1 0.03842 L -0.04705 0.13842 C -0.05243 0.16088 -0.06719 0.18379 -0.08368 0.20278 C -0.10573 0.22129 -0.12657 0.22662 -0.14375 0.22731 L -0.22257 0.2294 " pathEditMode="relative" rAng="-2067319" ptsTypes="FffFF">
                                      <p:cBhvr>
                                        <p:cTn id="36" dur="2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187450" y="404813"/>
            <a:ext cx="7797800" cy="660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i="1" dirty="0" smtClean="0"/>
              <a:t>         Виды транспортиров.</a:t>
            </a:r>
          </a:p>
        </p:txBody>
      </p:sp>
      <p:pic>
        <p:nvPicPr>
          <p:cNvPr id="112649" name="Picture 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84000"/>
            <a:grayscl/>
          </a:blip>
          <a:srcRect/>
          <a:stretch>
            <a:fillRect/>
          </a:stretch>
        </p:blipFill>
        <p:spPr>
          <a:xfrm>
            <a:off x="1214414" y="3786190"/>
            <a:ext cx="2879725" cy="2808287"/>
          </a:xfrm>
          <a:noFill/>
        </p:spPr>
      </p:pic>
      <p:pic>
        <p:nvPicPr>
          <p:cNvPr id="1126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8000" contrast="54000"/>
          </a:blip>
          <a:srcRect/>
          <a:stretch>
            <a:fillRect/>
          </a:stretch>
        </p:blipFill>
        <p:spPr>
          <a:xfrm>
            <a:off x="928662" y="1500174"/>
            <a:ext cx="3363913" cy="2089150"/>
          </a:xfrm>
          <a:noFill/>
        </p:spPr>
      </p:pic>
      <p:pic>
        <p:nvPicPr>
          <p:cNvPr id="112651" name="Picture 1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6000" contrast="72000"/>
          </a:blip>
          <a:srcRect/>
          <a:stretch>
            <a:fillRect/>
          </a:stretch>
        </p:blipFill>
        <p:spPr>
          <a:xfrm>
            <a:off x="4429124" y="3786190"/>
            <a:ext cx="3978275" cy="2165350"/>
          </a:xfrm>
          <a:noFill/>
        </p:spPr>
      </p:pic>
      <p:pic>
        <p:nvPicPr>
          <p:cNvPr id="112653" name="Picture 1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0" contrast="36000"/>
          </a:blip>
          <a:srcRect/>
          <a:stretch>
            <a:fillRect/>
          </a:stretch>
        </p:blipFill>
        <p:spPr>
          <a:xfrm>
            <a:off x="4572000" y="1571612"/>
            <a:ext cx="3924300" cy="2087562"/>
          </a:xfr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0"/>
                                        <p:tgtEl>
                                          <p:spTgt spid="11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297</TotalTime>
  <Words>849</Words>
  <Application>Microsoft Office PowerPoint</Application>
  <PresentationFormat>Экран (4:3)</PresentationFormat>
  <Paragraphs>464</Paragraphs>
  <Slides>31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Солнцестояние</vt:lpstr>
      <vt:lpstr>Презентация</vt:lpstr>
      <vt:lpstr>Формула</vt:lpstr>
      <vt:lpstr>    Французский писатель XIX века Анатоль Франц однажды заметил, что:   «Учиться можно только весело. Чтобы переваривать                                                           эти знания, нужно поглощать                                                         их с аппетитом». </vt:lpstr>
      <vt:lpstr>КАКОЙ ИЗ отрезков  БОЛЬШЕ И НА СКОЛЬКО?</vt:lpstr>
      <vt:lpstr>КАКОЙ ИЗ УГЛОВ БОЛЬШЕ И НА СКОЛЬКО?</vt:lpstr>
      <vt:lpstr>Презентация PowerPoint</vt:lpstr>
      <vt:lpstr>ЦЕЛИ УРОКА</vt:lpstr>
      <vt:lpstr>№520</vt:lpstr>
      <vt:lpstr>Величину угла измеряют с помощью  транспортира</vt:lpstr>
      <vt:lpstr>  Это интересно!</vt:lpstr>
      <vt:lpstr>         Виды транспортиров.</vt:lpstr>
      <vt:lpstr>Транспортир</vt:lpstr>
      <vt:lpstr>Презентация PowerPoint</vt:lpstr>
      <vt:lpstr>Историческая справка</vt:lpstr>
      <vt:lpstr>Презентация PowerPoint</vt:lpstr>
      <vt:lpstr> </vt:lpstr>
      <vt:lpstr>Физкультминутка!</vt:lpstr>
      <vt:lpstr> Проблемный вопрос:   Как измерить угол при помощи транспортира?</vt:lpstr>
      <vt:lpstr> АЛГОРИТМ ИЗМЕРЕНИЯ УГЛОВ.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измерения углов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Какой из отрезков больше и на сколько?</dc:title>
  <dc:creator>1</dc:creator>
  <cp:lastModifiedBy>марина</cp:lastModifiedBy>
  <cp:revision>26</cp:revision>
  <dcterms:created xsi:type="dcterms:W3CDTF">2013-01-20T06:17:19Z</dcterms:created>
  <dcterms:modified xsi:type="dcterms:W3CDTF">2014-03-13T08:01:11Z</dcterms:modified>
</cp:coreProperties>
</file>