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0906" y="2314183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Звукоподражательные слова и их отличие от междометий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5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Знать теоретический материал о звукоподражательных словах.</a:t>
            </a:r>
          </a:p>
          <a:p>
            <a:r>
              <a:rPr lang="ru-RU" sz="2800" dirty="0" smtClean="0"/>
              <a:t>2. Прочтите упр. № 433. Какие «живые звуки» услышал И. С. Тургенев?</a:t>
            </a:r>
          </a:p>
          <a:p>
            <a:pPr marL="0" indent="0">
              <a:buNone/>
            </a:pPr>
            <a:r>
              <a:rPr lang="ru-RU" sz="2800" dirty="0" smtClean="0"/>
              <a:t>   Придумайте несколько предложений или составьте текст со звукоподражательными словами.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41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знать определение звукоподражательных слов, </a:t>
            </a:r>
            <a:r>
              <a:rPr lang="ru-RU" dirty="0"/>
              <a:t>и</a:t>
            </a:r>
            <a:r>
              <a:rPr lang="ru-RU" dirty="0" smtClean="0"/>
              <a:t>х отличие от междометий;</a:t>
            </a:r>
          </a:p>
          <a:p>
            <a:r>
              <a:rPr lang="ru-RU" dirty="0" smtClean="0"/>
              <a:t>- уметь писать звукоподражательные слова, образованные повторением основ;</a:t>
            </a:r>
          </a:p>
          <a:p>
            <a:r>
              <a:rPr lang="ru-RU" dirty="0" smtClean="0"/>
              <a:t>-  отличать звукоподражательные слова от междометий,</a:t>
            </a:r>
          </a:p>
          <a:p>
            <a:r>
              <a:rPr lang="ru-RU" dirty="0" smtClean="0"/>
              <a:t>- определять синтаксическую роль звукоподражательных слов.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4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НАБЛЮДЕНИЕ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(</a:t>
            </a:r>
            <a:r>
              <a:rPr lang="ru-RU" sz="2800" dirty="0" smtClean="0"/>
              <a:t>В) весе(</a:t>
            </a:r>
            <a:r>
              <a:rPr lang="ru-RU" sz="2800" dirty="0" err="1" smtClean="0"/>
              <a:t>н,нн</a:t>
            </a:r>
            <a:r>
              <a:rPr lang="ru-RU" sz="2800" dirty="0" smtClean="0"/>
              <a:t>)ем   лесу   </a:t>
            </a:r>
            <a:r>
              <a:rPr lang="ru-RU" sz="2800" dirty="0" err="1" smtClean="0"/>
              <a:t>разд</a:t>
            </a:r>
            <a:r>
              <a:rPr lang="ru-RU" sz="2800" dirty="0" smtClean="0"/>
              <a:t>(</a:t>
            </a:r>
            <a:r>
              <a:rPr lang="ru-RU" sz="2800" dirty="0" err="1" smtClean="0"/>
              <a:t>а,о</a:t>
            </a:r>
            <a:r>
              <a:rPr lang="ru-RU" sz="2800" dirty="0" smtClean="0"/>
              <a:t>)</a:t>
            </a:r>
            <a:r>
              <a:rPr lang="ru-RU" sz="2800" dirty="0" err="1" smtClean="0"/>
              <a:t>ёт</a:t>
            </a:r>
            <a:r>
              <a:rPr lang="ru-RU" sz="2800" dirty="0" smtClean="0"/>
              <a:t>…</a:t>
            </a:r>
            <a:r>
              <a:rPr lang="ru-RU" sz="2800" dirty="0" err="1" smtClean="0"/>
              <a:t>ся</a:t>
            </a: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dirty="0" smtClean="0"/>
              <a:t>звонкий </a:t>
            </a:r>
            <a:r>
              <a:rPr lang="ru-RU" sz="2800" dirty="0"/>
              <a:t> </a:t>
            </a:r>
            <a:r>
              <a:rPr lang="ru-RU" sz="2800" dirty="0" smtClean="0"/>
              <a:t>голос  кукушки: «Ку-ку!»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145" y="3425817"/>
            <a:ext cx="2121335" cy="279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Звукоподражательные слова – это слова, которые передают различные</a:t>
            </a:r>
          </a:p>
          <a:p>
            <a:pPr marL="0" indent="0">
              <a:buNone/>
            </a:pPr>
            <a:r>
              <a:rPr lang="ru-RU" sz="3600" b="1" dirty="0" smtClean="0"/>
              <a:t>   звуки, издаваемые человеком или   животными, а также шумы природы.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294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Звукоподражательные слова,</a:t>
            </a:r>
          </a:p>
          <a:p>
            <a:pPr marL="0" indent="0" algn="ctr">
              <a:buNone/>
            </a:pPr>
            <a:r>
              <a:rPr lang="ru-RU" sz="3600" dirty="0" smtClean="0"/>
              <a:t>образованные </a:t>
            </a:r>
            <a:r>
              <a:rPr lang="ru-RU" sz="3600" dirty="0" smtClean="0"/>
              <a:t>повторением </a:t>
            </a:r>
          </a:p>
          <a:p>
            <a:pPr marL="0" indent="0" algn="ctr">
              <a:buNone/>
            </a:pPr>
            <a:r>
              <a:rPr lang="ru-RU" sz="3600" dirty="0" smtClean="0"/>
              <a:t>основ, </a:t>
            </a:r>
            <a:r>
              <a:rPr lang="ru-RU" sz="3600" dirty="0"/>
              <a:t>к</a:t>
            </a:r>
            <a:r>
              <a:rPr lang="ru-RU" sz="3600" dirty="0" smtClean="0"/>
              <a:t>ак и междометия, </a:t>
            </a:r>
          </a:p>
          <a:p>
            <a:pPr marL="0" indent="0" algn="ctr">
              <a:buNone/>
            </a:pPr>
            <a:r>
              <a:rPr lang="ru-RU" sz="3600" dirty="0" smtClean="0"/>
              <a:t>пишутся через</a:t>
            </a:r>
          </a:p>
          <a:p>
            <a:pPr marL="0" indent="0" algn="ctr">
              <a:buNone/>
            </a:pPr>
            <a:r>
              <a:rPr lang="ru-RU" sz="3600" b="1" dirty="0" smtClean="0"/>
              <a:t>дефис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062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НАБЛЮДЕНИЕ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В весеннем лесу слышится звонкое ку-ку.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553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английская свинья хрюкает</a:t>
            </a:r>
            <a:br>
              <a:rPr lang="ru-RU" dirty="0" smtClean="0"/>
            </a:br>
            <a:r>
              <a:rPr lang="ru-RU" dirty="0" smtClean="0"/>
              <a:t> не по-русски?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73" y="2085122"/>
            <a:ext cx="4329866" cy="3247400"/>
          </a:xfrm>
        </p:spPr>
      </p:pic>
      <p:sp>
        <p:nvSpPr>
          <p:cNvPr id="6" name="TextBox 5"/>
          <p:cNvSpPr txBox="1"/>
          <p:nvPr/>
        </p:nvSpPr>
        <p:spPr>
          <a:xfrm>
            <a:off x="6075123" y="2085122"/>
            <a:ext cx="542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 хрю-хрю( русский)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28086" y="2731453"/>
            <a:ext cx="5323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 </a:t>
            </a:r>
            <a:r>
              <a:rPr lang="ru-RU" sz="3600" dirty="0" err="1" smtClean="0"/>
              <a:t>оньк-оньк</a:t>
            </a:r>
            <a:r>
              <a:rPr lang="ru-RU" sz="3600" dirty="0" smtClean="0"/>
              <a:t> (английский)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28085" y="3832964"/>
            <a:ext cx="5132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 </a:t>
            </a:r>
            <a:r>
              <a:rPr lang="ru-RU" sz="3600" dirty="0" err="1" smtClean="0"/>
              <a:t>уик-уик</a:t>
            </a:r>
            <a:r>
              <a:rPr lang="ru-RU" sz="3600" dirty="0" smtClean="0"/>
              <a:t> (французский)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75123" y="5033293"/>
            <a:ext cx="4972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 </a:t>
            </a:r>
            <a:r>
              <a:rPr lang="ru-RU" sz="3600" dirty="0" err="1" smtClean="0"/>
              <a:t>буу-буу</a:t>
            </a:r>
            <a:r>
              <a:rPr lang="ru-RU" sz="3600" dirty="0" smtClean="0"/>
              <a:t> (японский)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647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107" y="4565737"/>
            <a:ext cx="2772426" cy="20793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883" y="2278223"/>
            <a:ext cx="2828012" cy="22228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59" y="409952"/>
            <a:ext cx="2944312" cy="19609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6088" y="409952"/>
            <a:ext cx="3244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кукареку 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36088" y="677926"/>
            <a:ext cx="2179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коко</a:t>
            </a:r>
            <a:r>
              <a:rPr lang="ru-RU" dirty="0" smtClean="0"/>
              <a:t>-эль-дуль-</a:t>
            </a:r>
            <a:r>
              <a:rPr lang="ru-RU" dirty="0" err="1" smtClean="0"/>
              <a:t>ду</a:t>
            </a:r>
            <a:r>
              <a:rPr lang="ru-RU" dirty="0" smtClean="0"/>
              <a:t> (англ.)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48821" y="1264157"/>
            <a:ext cx="209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коко-ри-ри</a:t>
            </a:r>
            <a:r>
              <a:rPr lang="ru-RU" dirty="0" smtClean="0"/>
              <a:t> (фр.)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05189" y="1796131"/>
            <a:ext cx="184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о-</a:t>
            </a:r>
            <a:r>
              <a:rPr lang="ru-RU" dirty="0" err="1" smtClean="0"/>
              <a:t>кэн</a:t>
            </a:r>
            <a:r>
              <a:rPr lang="ru-RU" dirty="0" smtClean="0"/>
              <a:t>-о-</a:t>
            </a:r>
            <a:r>
              <a:rPr lang="ru-RU" dirty="0" err="1" smtClean="0"/>
              <a:t>кэн</a:t>
            </a:r>
            <a:r>
              <a:rPr lang="ru-RU" dirty="0" smtClean="0"/>
              <a:t> (яп.)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753609" y="2633116"/>
            <a:ext cx="35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Муу-муу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20422" y="3030572"/>
            <a:ext cx="35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Моо-моо</a:t>
            </a:r>
            <a:r>
              <a:rPr lang="ru-RU" dirty="0" smtClean="0"/>
              <a:t> (англ.) -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958208" y="3428028"/>
            <a:ext cx="35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Уахх-уахх</a:t>
            </a:r>
            <a:r>
              <a:rPr lang="ru-RU" dirty="0" smtClean="0"/>
              <a:t> (фр.) -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6356" y="3884777"/>
            <a:ext cx="266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Моэ-моэ</a:t>
            </a:r>
            <a:r>
              <a:rPr lang="ru-RU" dirty="0" smtClean="0"/>
              <a:t> (яп.) -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2978" y="4607140"/>
            <a:ext cx="216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мяу-мяу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169074" y="4968051"/>
            <a:ext cx="226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миу-миу</a:t>
            </a:r>
            <a:r>
              <a:rPr lang="ru-RU" dirty="0" smtClean="0"/>
              <a:t> (англ.)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62115" y="5389629"/>
            <a:ext cx="232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мюи-мюи</a:t>
            </a:r>
            <a:r>
              <a:rPr lang="ru-RU" dirty="0" smtClean="0"/>
              <a:t> (фр.)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235878" y="5811207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няя-няя</a:t>
            </a:r>
            <a:r>
              <a:rPr lang="ru-RU" dirty="0" smtClean="0"/>
              <a:t> (яп.)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4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ПОДВЕДЁМ   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8384" y="1665962"/>
            <a:ext cx="9876228" cy="4245260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- Почему в языке возникли звукоподражательные слова?</a:t>
            </a:r>
          </a:p>
          <a:p>
            <a:r>
              <a:rPr lang="ru-RU" sz="3600" dirty="0" smtClean="0"/>
              <a:t>- Почему отдельные учёные считают, что первыми в языке появились звукоподражательные слова?</a:t>
            </a:r>
          </a:p>
          <a:p>
            <a:r>
              <a:rPr lang="ru-RU" sz="3600" dirty="0" smtClean="0"/>
              <a:t>- Назовите черты сходства и различия междометий и звукоподражательных слов.</a:t>
            </a:r>
          </a:p>
          <a:p>
            <a:r>
              <a:rPr lang="ru-RU" sz="3600" dirty="0" smtClean="0"/>
              <a:t>- Назовите орфографическое правило написания звукоподражательных слов.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13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268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Звукоподражательные слова и их отличие от междометий</vt:lpstr>
      <vt:lpstr>Цель урока:</vt:lpstr>
      <vt:lpstr>НАБЛЮДЕНИЕ</vt:lpstr>
      <vt:lpstr>ОПРЕДЕЛЕНИЕ</vt:lpstr>
      <vt:lpstr>ПРАВИЛО</vt:lpstr>
      <vt:lpstr>НАБЛЮДЕНИЕ</vt:lpstr>
      <vt:lpstr>Почему английская свинья хрюкает  не по-русски? </vt:lpstr>
      <vt:lpstr>Презентация PowerPoint</vt:lpstr>
      <vt:lpstr>ПОДВЕДЁМ   ИТОГИ</vt:lpstr>
      <vt:lpstr>Задание на дом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Звукоподражательные слова и их отличие от междометий</dc:title>
  <dc:creator>User1</dc:creator>
  <cp:lastModifiedBy>User1</cp:lastModifiedBy>
  <cp:revision>7</cp:revision>
  <dcterms:created xsi:type="dcterms:W3CDTF">2014-05-12T08:06:56Z</dcterms:created>
  <dcterms:modified xsi:type="dcterms:W3CDTF">2014-05-12T09:31:43Z</dcterms:modified>
</cp:coreProperties>
</file>