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329" autoAdjust="0"/>
  </p:normalViewPr>
  <p:slideViewPr>
    <p:cSldViewPr>
      <p:cViewPr varScale="1">
        <p:scale>
          <a:sx n="36" d="100"/>
          <a:sy n="36" d="100"/>
        </p:scale>
        <p:origin x="-3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4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2556A3-7DB7-4CED-8E0F-578444748EB4}" type="datetimeFigureOut">
              <a:rPr lang="ru-RU" smtClean="0"/>
              <a:pPr/>
              <a:t>22.11.2013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A76135-346B-46AB-BA88-C2CCE97E25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6336704" cy="28803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Трудности при переходе на ФГОС второго поколения и пути их </a:t>
            </a:r>
            <a:r>
              <a:rPr lang="ru-RU" dirty="0" smtClean="0"/>
              <a:t>преодоления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1752600"/>
          </a:xfrm>
        </p:spPr>
        <p:txBody>
          <a:bodyPr/>
          <a:lstStyle/>
          <a:p>
            <a:r>
              <a:rPr lang="ru-RU" dirty="0" err="1" smtClean="0"/>
              <a:t>Разумова</a:t>
            </a:r>
            <a:r>
              <a:rPr lang="ru-RU" dirty="0" smtClean="0"/>
              <a:t> </a:t>
            </a:r>
            <a:r>
              <a:rPr lang="ru-RU" dirty="0" smtClean="0"/>
              <a:t>А.С.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39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Введение Федеральных </a:t>
            </a:r>
            <a:r>
              <a:rPr lang="ru-RU" dirty="0"/>
              <a:t>Г</a:t>
            </a:r>
            <a:r>
              <a:rPr lang="ru-RU" dirty="0" smtClean="0"/>
              <a:t>осударственных </a:t>
            </a:r>
            <a:r>
              <a:rPr lang="ru-RU" dirty="0"/>
              <a:t>О</a:t>
            </a:r>
            <a:r>
              <a:rPr lang="ru-RU" dirty="0" smtClean="0"/>
              <a:t>бразовательных </a:t>
            </a:r>
            <a:r>
              <a:rPr lang="ru-RU" dirty="0"/>
              <a:t>С</a:t>
            </a:r>
            <a:r>
              <a:rPr lang="ru-RU" dirty="0" smtClean="0"/>
              <a:t>тандартов общего образования второго поколения – новый шаг в образовании. Только взаимный диалог его авторов и практиков позволит добиться положительных результатов в ходе </a:t>
            </a:r>
            <a:r>
              <a:rPr lang="ru-RU" smtClean="0"/>
              <a:t>его апробации.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5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5832648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Концепция стандартов второго поколения базируется на следующих принципах: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48880"/>
            <a:ext cx="8003232" cy="4104456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Непрерывность образования;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Учет возрастных особенностей ребенка;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Учет его индивидуальных особенностей;</a:t>
            </a:r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Здоровьесбережение</a:t>
            </a:r>
            <a:r>
              <a:rPr lang="ru-RU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Взаимосвязь с окружающим миром;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 личности как субъекта творческой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Признание ребенка как активного субъекта познания;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Доступность и достаточность;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Духовно-нравственное воспитание;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Психологическая адаптация;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Взаимодействие семьи и педагога.</a:t>
            </a:r>
          </a:p>
        </p:txBody>
      </p:sp>
    </p:spTree>
    <p:extLst>
      <p:ext uri="{BB962C8B-B14F-4D97-AF65-F5344CB8AC3E}">
        <p14:creationId xmlns:p14="http://schemas.microsoft.com/office/powerpoint/2010/main" xmlns="" val="4102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717032"/>
            <a:ext cx="5904656" cy="2448272"/>
          </a:xfrm>
        </p:spPr>
        <p:txBody>
          <a:bodyPr/>
          <a:lstStyle/>
          <a:p>
            <a:r>
              <a:rPr lang="ru-RU" dirty="0" smtClean="0"/>
              <a:t>Существенные различия стандартов нового поколения с ныне действующими состоят в следующем: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1844824"/>
            <a:ext cx="7211144" cy="217267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63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612068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 Конкретизируются цели образовательного процесса, т.е.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709160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 личности школьника, его творческих способностей, интереса к учению, формирование желания и умения учиться;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Духовно-нравственное и эстетическое воспитание;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Освоение системы знаний, умений и навыков, опыта осуществления разнообразных видов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Охрана и укрепление физического и психического здоровья детей;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Сохранение и поддержка индивидуальности ребенка.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571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692696"/>
            <a:ext cx="5904656" cy="1728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2. Изменяются требования к условиям </a:t>
            </a:r>
            <a:r>
              <a:rPr lang="ru-RU" dirty="0" smtClean="0"/>
              <a:t>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564904"/>
            <a:ext cx="8157592" cy="224461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Теперь на государственном уровне определены условия, которые должны обеспечиваться школе.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59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6408712" cy="11381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 Расширяется зона влияния школы на </a:t>
            </a:r>
            <a:r>
              <a:rPr lang="ru-RU" dirty="0" smtClean="0"/>
              <a:t>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В обязательную структуру школы входит вторая половина дня;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В компонент учебного плана должна быть заложена внеурочная деятельность.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37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6336704" cy="128215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Проблемы перехода к новым </a:t>
            </a:r>
            <a:r>
              <a:rPr lang="ru-RU" dirty="0" smtClean="0"/>
              <a:t>стандартам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3456384" cy="4425355"/>
          </a:xfrm>
        </p:spPr>
        <p:txBody>
          <a:bodyPr/>
          <a:lstStyle/>
          <a:p>
            <a:r>
              <a:rPr lang="ru-RU" dirty="0" smtClean="0"/>
              <a:t>1. Психологическая и информативная неготовность учителя к нововведениям.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2040" y="1556792"/>
            <a:ext cx="4038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Изменение условий подготовки и переподготовки учителя.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Использование вариативности обучения, понимание того, что работать необходимо не со всеми, а с каждым.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923928" y="2852936"/>
            <a:ext cx="7920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20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3490704" cy="3672408"/>
          </a:xfrm>
        </p:spPr>
        <p:txBody>
          <a:bodyPr>
            <a:normAutofit/>
          </a:bodyPr>
          <a:lstStyle/>
          <a:p>
            <a:r>
              <a:rPr lang="ru-RU" dirty="0" smtClean="0"/>
              <a:t>2. </a:t>
            </a:r>
            <a:r>
              <a:rPr lang="ru-RU" dirty="0"/>
              <a:t>С</a:t>
            </a:r>
            <a:r>
              <a:rPr lang="ru-RU" dirty="0" smtClean="0"/>
              <a:t>истема оценивания.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764704"/>
            <a:ext cx="4402832" cy="576064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Пересмотр системы оценивания;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Применение дифференцированного и индивидуального подхода;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Использование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метода обучения;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Учитель и ученик должны стать союзниками.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563888" y="2458450"/>
            <a:ext cx="7200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9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5976664" cy="1714202"/>
          </a:xfrm>
        </p:spPr>
        <p:txBody>
          <a:bodyPr>
            <a:normAutofit/>
          </a:bodyPr>
          <a:lstStyle/>
          <a:p>
            <a:r>
              <a:rPr lang="ru-RU" dirty="0" smtClean="0"/>
              <a:t>Особое внимание будет уделяться: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8880"/>
            <a:ext cx="6840760" cy="352839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Творческим предметам;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Изучению иностранных языков;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Практике работы с компьютером;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Введению в программу основ духовно-нравственной культуры народов России.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86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</TotalTime>
  <Words>315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Трудности при переходе на ФГОС второго поколения и пути их преодоления</vt:lpstr>
      <vt:lpstr>Концепция стандартов второго поколения базируется на следующих принципах:</vt:lpstr>
      <vt:lpstr>Существенные различия стандартов нового поколения с ныне действующими состоят в следующем:</vt:lpstr>
      <vt:lpstr>1. Конкретизируются цели образовательного процесса, т.е.</vt:lpstr>
      <vt:lpstr>2. Изменяются требования к условиям обучения</vt:lpstr>
      <vt:lpstr>3. Расширяется зона влияния школы на ребенка</vt:lpstr>
      <vt:lpstr>Проблемы перехода к новым стандартам</vt:lpstr>
      <vt:lpstr>Слайд 8</vt:lpstr>
      <vt:lpstr>Особое внимание будет уделяться: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Трудности при переходе на ФГОС второго поколения и пути их преодоления</dc:title>
  <dc:creator>саня</dc:creator>
  <cp:lastModifiedBy>1</cp:lastModifiedBy>
  <cp:revision>14</cp:revision>
  <dcterms:created xsi:type="dcterms:W3CDTF">2013-11-06T05:24:58Z</dcterms:created>
  <dcterms:modified xsi:type="dcterms:W3CDTF">2013-11-22T05:58:36Z</dcterms:modified>
</cp:coreProperties>
</file>