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7" r:id="rId8"/>
    <p:sldId id="268" r:id="rId9"/>
    <p:sldId id="263" r:id="rId10"/>
    <p:sldId id="264" r:id="rId11"/>
    <p:sldId id="262" r:id="rId12"/>
    <p:sldId id="265" r:id="rId13"/>
    <p:sldId id="266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95" d="100"/>
          <a:sy n="95" d="100"/>
        </p:scale>
        <p:origin x="-4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file:///G:\&#1076;&#1083;&#1103;%20&#1074;&#1083;&#1082;&#1089;&#1084;\&#1084;&#1091;&#1079;&#1099;&#1082;&#1072;\&#1050;&#1086;&#1084;&#1089;&#1086;&#1084;&#1086;&#1083;&#1100;&#1094;&#1099;%20&#1076;&#1086;&#1073;&#1088;&#1086;&#1074;&#1086;&#1083;&#1100;&#1094;&#1099;.mp3" TargetMode="External"/><Relationship Id="rId7" Type="http://schemas.openxmlformats.org/officeDocument/2006/relationships/image" Target="../media/image3.png"/><Relationship Id="rId2" Type="http://schemas.openxmlformats.org/officeDocument/2006/relationships/audio" Target="file:///G:\&#1076;&#1083;&#1103;%20&#1074;&#1083;&#1082;&#1089;&#1084;\&#1050;&#1086;&#1084;&#1089;&#1086;&#1084;&#1086;&#1083;&#1100;&#1094;&#1099;%20&#1076;&#1086;&#1073;&#1088;&#1086;&#1074;&#1086;&#1083;&#1100;&#1094;&#1099;.mp3" TargetMode="External"/><Relationship Id="rId1" Type="http://schemas.openxmlformats.org/officeDocument/2006/relationships/audio" Target="file:///G:\&#1076;&#1083;&#1103;%20&#1074;&#1083;&#1082;&#1089;&#1084;\&#1042;&#1086;&#1083;&#1075;&#1072;-&#1042;&#1086;&#1083;&#1075;&#1072;_-_&#1052;&#1086;&#1081;_&#1072;&#1076;&#1088;&#1077;&#1089;_-_&#1089;&#1086;&#1074;&#1077;&#1090;&#1089;&#1082;&#1080;&#1081;_&#1089;&#1086;&#1102;&#1079;_(-)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для влксм\0f37a7ff6849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412776"/>
            <a:ext cx="2438400" cy="1905000"/>
          </a:xfrm>
          <a:prstGeom prst="rect">
            <a:avLst/>
          </a:prstGeom>
          <a:noFill/>
        </p:spPr>
      </p:pic>
      <p:pic>
        <p:nvPicPr>
          <p:cNvPr id="8" name="Picture 2" descr="G:\для влксм\0f37a7ff6849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/>
          <a:srcRect l="2953" t="4520" b="4761"/>
          <a:stretch>
            <a:fillRect/>
          </a:stretch>
        </p:blipFill>
        <p:spPr bwMode="auto">
          <a:xfrm>
            <a:off x="1115616" y="620688"/>
            <a:ext cx="7099176" cy="5184576"/>
          </a:xfrm>
          <a:prstGeom prst="rect">
            <a:avLst/>
          </a:prstGeom>
          <a:noFill/>
        </p:spPr>
      </p:pic>
      <p:pic>
        <p:nvPicPr>
          <p:cNvPr id="11" name="Волга-Волга_-_Мой_адрес_-_советский_союз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  <p:pic>
        <p:nvPicPr>
          <p:cNvPr id="12" name="Комсомольцы добровольц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251520" y="260648"/>
            <a:ext cx="304800" cy="304800"/>
          </a:xfrm>
          <a:prstGeom prst="rect">
            <a:avLst/>
          </a:prstGeom>
        </p:spPr>
      </p:pic>
      <p:pic>
        <p:nvPicPr>
          <p:cNvPr id="13" name="Комсомольцы добровольцы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17951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numSld="999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для влксм\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279" y="0"/>
            <a:ext cx="4622961" cy="6597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для влксм\31bd8eabf5adc1e12284fe66cd205dff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25" r="3125"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для влксм\5951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539552" y="476672"/>
            <a:ext cx="8003439" cy="60025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для влксм\bdd7bd2296d2a561f8eeae2fe441b1b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7852" r="17852"/>
          <a:stretch>
            <a:fillRect/>
          </a:stretch>
        </p:blipFill>
        <p:spPr bwMode="auto">
          <a:xfrm>
            <a:off x="467544" y="404664"/>
            <a:ext cx="8035280" cy="60264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G:\для влксм\Komsomol_v_soldatskoj_shineli_81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921140">
            <a:off x="531504" y="711026"/>
            <a:ext cx="3696072" cy="5784353"/>
          </a:xfrm>
          <a:prstGeom prst="rect">
            <a:avLst/>
          </a:prstGeom>
          <a:noFill/>
        </p:spPr>
      </p:pic>
      <p:pic>
        <p:nvPicPr>
          <p:cNvPr id="14339" name="Picture 3" descr="G:\для влксм\f_213828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3398"/>
            <a:ext cx="4392488" cy="66399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576064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Награды комсомола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G:\для влксм\61_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830" b="2830"/>
          <a:stretch>
            <a:fillRect/>
          </a:stretch>
        </p:blipFill>
        <p:spPr bwMode="auto">
          <a:xfrm>
            <a:off x="1331640" y="677126"/>
            <a:ext cx="3672408" cy="2754306"/>
          </a:xfrm>
          <a:prstGeom prst="rect">
            <a:avLst/>
          </a:prstGeom>
          <a:noFill/>
        </p:spPr>
      </p:pic>
      <p:pic>
        <p:nvPicPr>
          <p:cNvPr id="15363" name="Picture 3" descr="G:\для влксм\6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8640"/>
            <a:ext cx="3242245" cy="3096344"/>
          </a:xfrm>
          <a:prstGeom prst="rect">
            <a:avLst/>
          </a:prstGeom>
          <a:noFill/>
        </p:spPr>
      </p:pic>
      <p:pic>
        <p:nvPicPr>
          <p:cNvPr id="15364" name="Picture 4" descr="G:\для влксм\6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483006"/>
            <a:ext cx="3600400" cy="3258362"/>
          </a:xfrm>
          <a:prstGeom prst="rect">
            <a:avLst/>
          </a:prstGeom>
          <a:noFill/>
        </p:spPr>
      </p:pic>
      <p:pic>
        <p:nvPicPr>
          <p:cNvPr id="15365" name="Picture 5" descr="G:\для влксм\61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755" y="3573016"/>
            <a:ext cx="2894101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для влксм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480" b="1480"/>
          <a:stretch>
            <a:fillRect/>
          </a:stretch>
        </p:blipFill>
        <p:spPr bwMode="auto">
          <a:xfrm>
            <a:off x="539552" y="332656"/>
            <a:ext cx="8160906" cy="61206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для влксм\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944" r="2944"/>
          <a:stretch>
            <a:fillRect/>
          </a:stretch>
        </p:blipFill>
        <p:spPr bwMode="auto">
          <a:xfrm>
            <a:off x="358082" y="188640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ля влксм\pre_1354807716__m9t1pjvau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713006">
            <a:off x="644477" y="587502"/>
            <a:ext cx="3846380" cy="5550473"/>
          </a:xfrm>
          <a:prstGeom prst="rect">
            <a:avLst/>
          </a:prstGeom>
          <a:noFill/>
        </p:spPr>
      </p:pic>
      <p:pic>
        <p:nvPicPr>
          <p:cNvPr id="3075" name="Picture 3" descr="G:\для влксм\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38039">
            <a:off x="4478778" y="993803"/>
            <a:ext cx="4009406" cy="55858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для влксм\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090" b="5090"/>
          <a:stretch>
            <a:fillRect/>
          </a:stretch>
        </p:blipFill>
        <p:spPr bwMode="auto">
          <a:xfrm>
            <a:off x="395536" y="188640"/>
            <a:ext cx="8315473" cy="623660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для влксм\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291" b="25291"/>
          <a:stretch>
            <a:fillRect/>
          </a:stretch>
        </p:blipFill>
        <p:spPr bwMode="auto">
          <a:xfrm>
            <a:off x="1043608" y="260648"/>
            <a:ext cx="7004568" cy="62646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для влксм\18207130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42" r="10542"/>
          <a:stretch>
            <a:fillRect/>
          </a:stretch>
        </p:blipFill>
        <p:spPr bwMode="auto">
          <a:xfrm>
            <a:off x="323528" y="260648"/>
            <a:ext cx="8358808" cy="62691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для влксм\51459rm_19_38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80" r="980"/>
          <a:stretch>
            <a:fillRect/>
          </a:stretch>
        </p:blipFill>
        <p:spPr bwMode="auto">
          <a:xfrm>
            <a:off x="107504" y="220234"/>
            <a:ext cx="8850355" cy="66377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для влксм\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 bwMode="auto">
          <a:xfrm>
            <a:off x="251520" y="188640"/>
            <a:ext cx="8459489" cy="63446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</Words>
  <Application>Microsoft Office PowerPoint</Application>
  <PresentationFormat>Экран (4:3)</PresentationFormat>
  <Paragraphs>1</Paragraphs>
  <Slides>15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Награды комсомола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Кусточкин Александр Валерьевич</cp:lastModifiedBy>
  <cp:revision>10</cp:revision>
  <dcterms:created xsi:type="dcterms:W3CDTF">2013-11-17T04:27:21Z</dcterms:created>
  <dcterms:modified xsi:type="dcterms:W3CDTF">2013-11-18T03:08:11Z</dcterms:modified>
</cp:coreProperties>
</file>