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242-2BD1-4DA2-A1F9-57BBBECF4C4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0F0-848C-49B8-AA7F-B6880323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5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242-2BD1-4DA2-A1F9-57BBBECF4C4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0F0-848C-49B8-AA7F-B6880323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8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242-2BD1-4DA2-A1F9-57BBBECF4C4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0F0-848C-49B8-AA7F-B6880323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7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242-2BD1-4DA2-A1F9-57BBBECF4C4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0F0-848C-49B8-AA7F-B6880323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5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242-2BD1-4DA2-A1F9-57BBBECF4C4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0F0-848C-49B8-AA7F-B6880323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6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242-2BD1-4DA2-A1F9-57BBBECF4C4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0F0-848C-49B8-AA7F-B6880323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7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242-2BD1-4DA2-A1F9-57BBBECF4C4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0F0-848C-49B8-AA7F-B6880323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0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242-2BD1-4DA2-A1F9-57BBBECF4C4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0F0-848C-49B8-AA7F-B6880323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7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242-2BD1-4DA2-A1F9-57BBBECF4C4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0F0-848C-49B8-AA7F-B6880323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6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242-2BD1-4DA2-A1F9-57BBBECF4C4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0F0-848C-49B8-AA7F-B6880323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9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242-2BD1-4DA2-A1F9-57BBBECF4C4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50F0-848C-49B8-AA7F-B6880323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7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7C242-2BD1-4DA2-A1F9-57BBBECF4C46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50F0-848C-49B8-AA7F-B6880323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2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Семинар-практикум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Искусствообщения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0968"/>
            <a:ext cx="34766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1- Вы почистили сегодня утром зубы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2-Правда ли что сегодня хорошая погода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 любите домашних животных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 хотели бы жить на лазурном берегу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Вам нравится классическая музыка?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0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мостике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61" y="1600200"/>
            <a:ext cx="6813277" cy="4525963"/>
          </a:xfrm>
        </p:spPr>
      </p:pic>
    </p:spTree>
    <p:extLst>
      <p:ext uri="{BB962C8B-B14F-4D97-AF65-F5344CB8AC3E}">
        <p14:creationId xmlns:p14="http://schemas.microsoft.com/office/powerpoint/2010/main" val="29905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Упражнение «Немая сцена»</a:t>
            </a:r>
            <a:r>
              <a:rPr lang="ru-RU" sz="36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	Одной команде нужно попросить у другой то, что указано в задании при помощи мимики, жестов, без слов.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86675"/>
            <a:ext cx="2993120" cy="29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«Передай по кругу и опиши»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72450"/>
            <a:ext cx="2738986" cy="1944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72450"/>
            <a:ext cx="2179084" cy="2179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2742"/>
            <a:ext cx="324036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2858777" cy="2904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20858"/>
            <a:ext cx="2483768" cy="12418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19" y="4965204"/>
            <a:ext cx="3302716" cy="18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«Передай по кругу и опиши»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8" y="980728"/>
            <a:ext cx="1904042" cy="25531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80728"/>
            <a:ext cx="1876425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13806"/>
            <a:ext cx="2895133" cy="27066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81900"/>
            <a:ext cx="3266892" cy="2036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70" y="3717032"/>
            <a:ext cx="2931171" cy="19883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241" y="4753018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педагог-психолог школы-интернат </a:t>
            </a:r>
            <a:r>
              <a:rPr lang="ru-RU" sz="1800" b="0" dirty="0" err="1" smtClean="0">
                <a:latin typeface="Times New Roman" pitchFamily="18" charset="0"/>
                <a:cs typeface="Times New Roman" pitchFamily="18" charset="0"/>
              </a:rPr>
              <a:t>с.Ленинское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Аушева Елена Валерьевна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764704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98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Семинар-практикум «Искусствообщения»</vt:lpstr>
      <vt:lpstr>Разминка</vt:lpstr>
      <vt:lpstr>На мостике</vt:lpstr>
      <vt:lpstr>Упражнение «Немая сцена» </vt:lpstr>
      <vt:lpstr>Игра «Передай по кругу и опиши» </vt:lpstr>
      <vt:lpstr>Игра «Передай по кругу и опиши»</vt:lpstr>
      <vt:lpstr>Подготовила: педагог-психолог школы-интернат с.Ленинское Аушева Елена Валерьевна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I</cp:lastModifiedBy>
  <cp:revision>7</cp:revision>
  <dcterms:created xsi:type="dcterms:W3CDTF">2014-03-22T22:47:25Z</dcterms:created>
  <dcterms:modified xsi:type="dcterms:W3CDTF">2014-03-27T09:11:24Z</dcterms:modified>
</cp:coreProperties>
</file>