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ms-powerpoint.presentation.macroEnabled.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84" r:id="rId2"/>
  </p:sldMasterIdLst>
  <p:notesMasterIdLst>
    <p:notesMasterId r:id="rId30"/>
  </p:notesMasterIdLst>
  <p:sldIdLst>
    <p:sldId id="256" r:id="rId3"/>
    <p:sldId id="257" r:id="rId4"/>
    <p:sldId id="310" r:id="rId5"/>
    <p:sldId id="311" r:id="rId6"/>
    <p:sldId id="286" r:id="rId7"/>
    <p:sldId id="258" r:id="rId8"/>
    <p:sldId id="314" r:id="rId9"/>
    <p:sldId id="313" r:id="rId10"/>
    <p:sldId id="312" r:id="rId11"/>
    <p:sldId id="285" r:id="rId12"/>
    <p:sldId id="268" r:id="rId13"/>
    <p:sldId id="283" r:id="rId14"/>
    <p:sldId id="288" r:id="rId15"/>
    <p:sldId id="296" r:id="rId16"/>
    <p:sldId id="298" r:id="rId17"/>
    <p:sldId id="299" r:id="rId18"/>
    <p:sldId id="302" r:id="rId19"/>
    <p:sldId id="304" r:id="rId20"/>
    <p:sldId id="305" r:id="rId21"/>
    <p:sldId id="306" r:id="rId22"/>
    <p:sldId id="307" r:id="rId23"/>
    <p:sldId id="308" r:id="rId24"/>
    <p:sldId id="290" r:id="rId25"/>
    <p:sldId id="291" r:id="rId26"/>
    <p:sldId id="287" r:id="rId27"/>
    <p:sldId id="295" r:id="rId28"/>
    <p:sldId id="309" r:id="rId29"/>
  </p:sldIdLst>
  <p:sldSz cx="9144000" cy="6858000" type="screen4x3"/>
  <p:notesSz cx="6858000" cy="9144000"/>
  <p:defaultTextStyle>
    <a:defPPr>
      <a:defRPr lang="en-US"/>
    </a:defPPr>
    <a:lvl1pPr algn="l" rtl="0" fontAlgn="base">
      <a:spcBef>
        <a:spcPct val="0"/>
      </a:spcBef>
      <a:spcAft>
        <a:spcPct val="0"/>
      </a:spcAft>
      <a:defRPr sz="4400" b="1" i="1" kern="1200">
        <a:solidFill>
          <a:schemeClr val="accent2"/>
        </a:solidFill>
        <a:latin typeface="Times New Roman" pitchFamily="18" charset="0"/>
        <a:ea typeface="+mn-ea"/>
        <a:cs typeface="Arial" charset="0"/>
      </a:defRPr>
    </a:lvl1pPr>
    <a:lvl2pPr marL="457200" algn="l" rtl="0" fontAlgn="base">
      <a:spcBef>
        <a:spcPct val="0"/>
      </a:spcBef>
      <a:spcAft>
        <a:spcPct val="0"/>
      </a:spcAft>
      <a:defRPr sz="4400" b="1" i="1" kern="1200">
        <a:solidFill>
          <a:schemeClr val="accent2"/>
        </a:solidFill>
        <a:latin typeface="Times New Roman" pitchFamily="18" charset="0"/>
        <a:ea typeface="+mn-ea"/>
        <a:cs typeface="Arial" charset="0"/>
      </a:defRPr>
    </a:lvl2pPr>
    <a:lvl3pPr marL="914400" algn="l" rtl="0" fontAlgn="base">
      <a:spcBef>
        <a:spcPct val="0"/>
      </a:spcBef>
      <a:spcAft>
        <a:spcPct val="0"/>
      </a:spcAft>
      <a:defRPr sz="4400" b="1" i="1" kern="1200">
        <a:solidFill>
          <a:schemeClr val="accent2"/>
        </a:solidFill>
        <a:latin typeface="Times New Roman" pitchFamily="18" charset="0"/>
        <a:ea typeface="+mn-ea"/>
        <a:cs typeface="Arial" charset="0"/>
      </a:defRPr>
    </a:lvl3pPr>
    <a:lvl4pPr marL="1371600" algn="l" rtl="0" fontAlgn="base">
      <a:spcBef>
        <a:spcPct val="0"/>
      </a:spcBef>
      <a:spcAft>
        <a:spcPct val="0"/>
      </a:spcAft>
      <a:defRPr sz="4400" b="1" i="1" kern="1200">
        <a:solidFill>
          <a:schemeClr val="accent2"/>
        </a:solidFill>
        <a:latin typeface="Times New Roman" pitchFamily="18" charset="0"/>
        <a:ea typeface="+mn-ea"/>
        <a:cs typeface="Arial" charset="0"/>
      </a:defRPr>
    </a:lvl4pPr>
    <a:lvl5pPr marL="1828800" algn="l" rtl="0" fontAlgn="base">
      <a:spcBef>
        <a:spcPct val="0"/>
      </a:spcBef>
      <a:spcAft>
        <a:spcPct val="0"/>
      </a:spcAft>
      <a:defRPr sz="4400" b="1" i="1" kern="1200">
        <a:solidFill>
          <a:schemeClr val="accent2"/>
        </a:solidFill>
        <a:latin typeface="Times New Roman" pitchFamily="18" charset="0"/>
        <a:ea typeface="+mn-ea"/>
        <a:cs typeface="Arial" charset="0"/>
      </a:defRPr>
    </a:lvl5pPr>
    <a:lvl6pPr marL="2286000" algn="l" defTabSz="914400" rtl="0" eaLnBrk="1" latinLnBrk="0" hangingPunct="1">
      <a:defRPr sz="4400" b="1" i="1" kern="1200">
        <a:solidFill>
          <a:schemeClr val="accent2"/>
        </a:solidFill>
        <a:latin typeface="Times New Roman" pitchFamily="18" charset="0"/>
        <a:ea typeface="+mn-ea"/>
        <a:cs typeface="Arial" charset="0"/>
      </a:defRPr>
    </a:lvl6pPr>
    <a:lvl7pPr marL="2743200" algn="l" defTabSz="914400" rtl="0" eaLnBrk="1" latinLnBrk="0" hangingPunct="1">
      <a:defRPr sz="4400" b="1" i="1" kern="1200">
        <a:solidFill>
          <a:schemeClr val="accent2"/>
        </a:solidFill>
        <a:latin typeface="Times New Roman" pitchFamily="18" charset="0"/>
        <a:ea typeface="+mn-ea"/>
        <a:cs typeface="Arial" charset="0"/>
      </a:defRPr>
    </a:lvl7pPr>
    <a:lvl8pPr marL="3200400" algn="l" defTabSz="914400" rtl="0" eaLnBrk="1" latinLnBrk="0" hangingPunct="1">
      <a:defRPr sz="4400" b="1" i="1" kern="1200">
        <a:solidFill>
          <a:schemeClr val="accent2"/>
        </a:solidFill>
        <a:latin typeface="Times New Roman" pitchFamily="18" charset="0"/>
        <a:ea typeface="+mn-ea"/>
        <a:cs typeface="Arial" charset="0"/>
      </a:defRPr>
    </a:lvl8pPr>
    <a:lvl9pPr marL="3657600" algn="l" defTabSz="914400" rtl="0" eaLnBrk="1" latinLnBrk="0" hangingPunct="1">
      <a:defRPr sz="4400" b="1" i="1" kern="1200">
        <a:solidFill>
          <a:schemeClr val="accent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6B3D"/>
    <a:srgbClr val="FFFF00"/>
    <a:srgbClr val="000066"/>
    <a:srgbClr val="0000FF"/>
    <a:srgbClr val="FF9900"/>
    <a:srgbClr val="66FFFF"/>
    <a:srgbClr val="FFFFFF"/>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120" d="100"/>
          <a:sy n="120" d="100"/>
        </p:scale>
        <p:origin x="-5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3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34.wmf"/><Relationship Id="rId1" Type="http://schemas.openxmlformats.org/officeDocument/2006/relationships/image" Target="../media/image33.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image" Target="../media/image37.wmf"/><Relationship Id="rId7" Type="http://schemas.openxmlformats.org/officeDocument/2006/relationships/image" Target="../media/image16.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29.wmf"/><Relationship Id="rId5" Type="http://schemas.openxmlformats.org/officeDocument/2006/relationships/image" Target="../media/image38.wmf"/><Relationship Id="rId4" Type="http://schemas.openxmlformats.org/officeDocument/2006/relationships/image" Target="../media/image30.wmf"/><Relationship Id="rId9"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4.wmf"/><Relationship Id="rId4"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i="0">
                <a:solidFill>
                  <a:schemeClr val="tx1"/>
                </a:solidFill>
                <a:cs typeface="+mn-cs"/>
              </a:defRPr>
            </a:lvl1pPr>
          </a:lstStyle>
          <a:p>
            <a:pPr>
              <a:defRPr/>
            </a:pPr>
            <a:endParaRPr lang="ru-RU"/>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i="0">
                <a:solidFill>
                  <a:schemeClr val="tx1"/>
                </a:solidFill>
                <a:cs typeface="+mn-cs"/>
              </a:defRPr>
            </a:lvl1pPr>
          </a:lstStyle>
          <a:p>
            <a:pPr>
              <a:defRPr/>
            </a:pPr>
            <a:endParaRPr lang="ru-RU"/>
          </a:p>
        </p:txBody>
      </p:sp>
      <p:sp>
        <p:nvSpPr>
          <p:cNvPr id="8499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Щелчок правит 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i="0">
                <a:solidFill>
                  <a:schemeClr val="tx1"/>
                </a:solidFill>
                <a:cs typeface="+mn-cs"/>
              </a:defRPr>
            </a:lvl1pPr>
          </a:lstStyle>
          <a:p>
            <a:pPr>
              <a:defRPr/>
            </a:pPr>
            <a:endParaRPr lang="ru-RU"/>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i="0">
                <a:solidFill>
                  <a:schemeClr val="tx1"/>
                </a:solidFill>
                <a:cs typeface="+mn-cs"/>
              </a:defRPr>
            </a:lvl1pPr>
          </a:lstStyle>
          <a:p>
            <a:pPr>
              <a:defRPr/>
            </a:pPr>
            <a:fld id="{570884CB-FBF9-4917-8545-F64A48282A05}"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Arial"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Arial"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Arial"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Arial"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8FD4D9BE-FE76-4F23-AAFD-1C6D30CEB6CA}" type="slidenum">
              <a:rPr lang="ru-RU"/>
              <a:pPr>
                <a:defRPr/>
              </a:pPr>
              <a:t>‹#›</a:t>
            </a:fld>
            <a:endParaRPr lang="ru-RU"/>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19900" y="4572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90600" y="4572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0A692DC4-9408-44A7-8A72-507484EF59BE}" type="slidenum">
              <a:rPr lang="ru-RU"/>
              <a:pPr>
                <a:defRPr/>
              </a:pPr>
              <a:t>‹#›</a:t>
            </a:fld>
            <a:endParaRPr lang="ru-RU"/>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4386" name="Rectangle 2"/>
          <p:cNvSpPr>
            <a:spLocks noGrp="1" noChangeArrowheads="1"/>
          </p:cNvSpPr>
          <p:nvPr>
            <p:ph type="ctrTitle" sz="quarter"/>
          </p:nvPr>
        </p:nvSpPr>
        <p:spPr>
          <a:xfrm>
            <a:off x="685800" y="1676400"/>
            <a:ext cx="7772400" cy="1828800"/>
          </a:xfrm>
        </p:spPr>
        <p:txBody>
          <a:bodyPr/>
          <a:lstStyle>
            <a:lvl1pPr>
              <a:defRPr/>
            </a:lvl1pPr>
          </a:lstStyle>
          <a:p>
            <a:r>
              <a:rPr lang="ru-RU"/>
              <a:t>Образец заголовка</a:t>
            </a:r>
          </a:p>
        </p:txBody>
      </p:sp>
      <p:sp>
        <p:nvSpPr>
          <p:cNvPr id="144387"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44388" name="Rectangle 4"/>
          <p:cNvSpPr>
            <a:spLocks noGrp="1" noChangeArrowheads="1"/>
          </p:cNvSpPr>
          <p:nvPr>
            <p:ph type="dt" sz="quarter" idx="2"/>
          </p:nvPr>
        </p:nvSpPr>
        <p:spPr/>
        <p:txBody>
          <a:bodyPr/>
          <a:lstStyle>
            <a:lvl1pPr>
              <a:defRPr/>
            </a:lvl1pPr>
          </a:lstStyle>
          <a:p>
            <a:fld id="{0509B223-BA73-4C73-9EBB-38104753BFEF}" type="datetimeFigureOut">
              <a:rPr lang="ru-RU"/>
              <a:pPr/>
              <a:t>20.02.2013</a:t>
            </a:fld>
            <a:endParaRPr lang="ru-RU"/>
          </a:p>
        </p:txBody>
      </p:sp>
      <p:sp>
        <p:nvSpPr>
          <p:cNvPr id="144389" name="Rectangle 5"/>
          <p:cNvSpPr>
            <a:spLocks noGrp="1" noChangeArrowheads="1"/>
          </p:cNvSpPr>
          <p:nvPr>
            <p:ph type="ftr" sz="quarter" idx="3"/>
          </p:nvPr>
        </p:nvSpPr>
        <p:spPr/>
        <p:txBody>
          <a:bodyPr/>
          <a:lstStyle>
            <a:lvl1pPr>
              <a:defRPr/>
            </a:lvl1pPr>
          </a:lstStyle>
          <a:p>
            <a:endParaRPr lang="ru-RU"/>
          </a:p>
        </p:txBody>
      </p:sp>
      <p:sp>
        <p:nvSpPr>
          <p:cNvPr id="144390" name="Rectangle 6"/>
          <p:cNvSpPr>
            <a:spLocks noGrp="1" noChangeArrowheads="1"/>
          </p:cNvSpPr>
          <p:nvPr>
            <p:ph type="sldNum" sz="quarter" idx="4"/>
          </p:nvPr>
        </p:nvSpPr>
        <p:spPr/>
        <p:txBody>
          <a:bodyPr/>
          <a:lstStyle>
            <a:lvl1pPr>
              <a:defRPr/>
            </a:lvl1pPr>
          </a:lstStyle>
          <a:p>
            <a:fld id="{65BC4EFD-A175-4A79-BDCA-6063044213B1}" type="slidenum">
              <a:rPr lang="ru-RU"/>
              <a:pPr/>
              <a:t>‹#›</a:t>
            </a:fld>
            <a:endParaRPr lang="ru-RU"/>
          </a:p>
        </p:txBody>
      </p:sp>
    </p:spTree>
  </p:cSld>
  <p:clrMapOvr>
    <a:masterClrMapping/>
  </p:clrMapOvr>
  <p:transition>
    <p:fade thruBlk="1"/>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idx="1"/>
          </p:nvPr>
        </p:nvSpPr>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defRPr/>
            </a:lvl1pPr>
          </a:lstStyle>
          <a:p>
            <a:fld id="{D71A73D9-C29C-478E-BC73-802DD13DB0B3}" type="datetimeFigureOut">
              <a:rPr lang="ru-RU"/>
              <a:pPr/>
              <a:t>20.02.2013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6303198-E73E-4FA1-9EF3-C494965E12B5}"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Образец текста</a:t>
            </a:r>
          </a:p>
        </p:txBody>
      </p:sp>
      <p:sp>
        <p:nvSpPr>
          <p:cNvPr id="4" name="Дата 3"/>
          <p:cNvSpPr>
            <a:spLocks noGrp="1"/>
          </p:cNvSpPr>
          <p:nvPr>
            <p:ph type="dt" sz="half" idx="10"/>
          </p:nvPr>
        </p:nvSpPr>
        <p:spPr/>
        <p:txBody>
          <a:bodyPr/>
          <a:lstStyle>
            <a:lvl1pPr>
              <a:defRPr/>
            </a:lvl1pPr>
          </a:lstStyle>
          <a:p>
            <a:fld id="{91F817DA-DE9F-431F-A96D-6B9E7737AEC4}" type="datetimeFigureOut">
              <a:rPr lang="ru-RU"/>
              <a:pPr/>
              <a:t>20.02.2013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529F3C9-4E69-4011-935A-C084486E870E}"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Содержимое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Дата 4"/>
          <p:cNvSpPr>
            <a:spLocks noGrp="1"/>
          </p:cNvSpPr>
          <p:nvPr>
            <p:ph type="dt" sz="half" idx="10"/>
          </p:nvPr>
        </p:nvSpPr>
        <p:spPr/>
        <p:txBody>
          <a:bodyPr/>
          <a:lstStyle>
            <a:lvl1pPr>
              <a:defRPr/>
            </a:lvl1pPr>
          </a:lstStyle>
          <a:p>
            <a:fld id="{42BB7BDC-D2A8-4029-AEBF-E82A2F12FECB}" type="datetimeFigureOut">
              <a:rPr lang="ru-RU"/>
              <a:pPr/>
              <a:t>20.02.2013</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E434A1-D3E7-492E-A980-56DFBDE2E055}"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n-US"/>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7" name="Дата 6"/>
          <p:cNvSpPr>
            <a:spLocks noGrp="1"/>
          </p:cNvSpPr>
          <p:nvPr>
            <p:ph type="dt" sz="half" idx="10"/>
          </p:nvPr>
        </p:nvSpPr>
        <p:spPr/>
        <p:txBody>
          <a:bodyPr/>
          <a:lstStyle>
            <a:lvl1pPr>
              <a:defRPr/>
            </a:lvl1pPr>
          </a:lstStyle>
          <a:p>
            <a:fld id="{BE27D6A2-8C09-4358-A8BB-B5170AB940B2}" type="datetimeFigureOut">
              <a:rPr lang="ru-RU"/>
              <a:pPr/>
              <a:t>20.02.2013</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B02C8614-612C-4EA1-B485-53D93F5A757B}" type="slidenum">
              <a:rPr lang="ru-RU"/>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Дата 2"/>
          <p:cNvSpPr>
            <a:spLocks noGrp="1"/>
          </p:cNvSpPr>
          <p:nvPr>
            <p:ph type="dt" sz="half" idx="10"/>
          </p:nvPr>
        </p:nvSpPr>
        <p:spPr/>
        <p:txBody>
          <a:bodyPr/>
          <a:lstStyle>
            <a:lvl1pPr>
              <a:defRPr/>
            </a:lvl1pPr>
          </a:lstStyle>
          <a:p>
            <a:fld id="{BB6FB5A0-7001-4E62-8C18-AC53DA4496A0}" type="datetimeFigureOut">
              <a:rPr lang="ru-RU"/>
              <a:pPr/>
              <a:t>20.02.2013</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F4A8D984-717D-4A70-9957-F0254649538B}" type="slidenum">
              <a:rPr lang="ru-RU"/>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57EFC66C-25C4-4B08-B064-928CD6180768}" type="datetimeFigureOut">
              <a:rPr lang="ru-RU"/>
              <a:pPr/>
              <a:t>20.02.2013</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CA45ECD8-0972-4D72-8882-466A462B47B5}" type="slidenum">
              <a:rPr lang="ru-RU"/>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en-US"/>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Дата 4"/>
          <p:cNvSpPr>
            <a:spLocks noGrp="1"/>
          </p:cNvSpPr>
          <p:nvPr>
            <p:ph type="dt" sz="half" idx="10"/>
          </p:nvPr>
        </p:nvSpPr>
        <p:spPr/>
        <p:txBody>
          <a:bodyPr/>
          <a:lstStyle>
            <a:lvl1pPr>
              <a:defRPr/>
            </a:lvl1pPr>
          </a:lstStyle>
          <a:p>
            <a:fld id="{71DA486C-73F9-4400-BE27-13681FF8F9A7}" type="datetimeFigureOut">
              <a:rPr lang="ru-RU"/>
              <a:pPr/>
              <a:t>20.02.2013</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BB8039D-37F6-4388-BDB0-DC510BD5FEDE}" type="slidenum">
              <a:rPr lang="ru-RU"/>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en-US"/>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Дата 4"/>
          <p:cNvSpPr>
            <a:spLocks noGrp="1"/>
          </p:cNvSpPr>
          <p:nvPr>
            <p:ph type="dt" sz="half" idx="10"/>
          </p:nvPr>
        </p:nvSpPr>
        <p:spPr/>
        <p:txBody>
          <a:bodyPr/>
          <a:lstStyle>
            <a:lvl1pPr>
              <a:defRPr/>
            </a:lvl1pPr>
          </a:lstStyle>
          <a:p>
            <a:fld id="{17648D38-1878-48C7-8698-CCA2660B1A85}" type="datetimeFigureOut">
              <a:rPr lang="ru-RU"/>
              <a:pPr/>
              <a:t>20.02.2013</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71EEA64-160B-4C54-9839-11C5129BBA7C}"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A1F10882-33B1-413B-99C8-EE871188D6C2}" type="slidenum">
              <a:rPr lang="ru-RU"/>
              <a:pPr>
                <a:defRPr/>
              </a:pPr>
              <a:t>‹#›</a:t>
            </a:fld>
            <a:endParaRPr lang="ru-RU"/>
          </a:p>
        </p:txBody>
      </p:sp>
    </p:spTree>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defRPr/>
            </a:lvl1pPr>
          </a:lstStyle>
          <a:p>
            <a:fld id="{E76B2CBB-FCD6-4852-9681-609E3960DCC8}" type="datetimeFigureOut">
              <a:rPr lang="ru-RU"/>
              <a:pPr/>
              <a:t>20.02.2013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5487D88-F917-4813-AE6D-3A9F5BAF3C92}" type="slidenum">
              <a:rPr lang="ru-RU"/>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381000"/>
            <a:ext cx="2057400" cy="5715000"/>
          </a:xfrm>
        </p:spPr>
        <p:txBody>
          <a:bodyPr vert="eaVert"/>
          <a:lstStyle/>
          <a:p>
            <a:r>
              <a:rPr lang="en-US"/>
              <a:t>Образец заголовка</a:t>
            </a:r>
            <a:endParaRPr lang="ru-RU"/>
          </a:p>
        </p:txBody>
      </p:sp>
      <p:sp>
        <p:nvSpPr>
          <p:cNvPr id="3" name="Вертикальный текст 2"/>
          <p:cNvSpPr>
            <a:spLocks noGrp="1"/>
          </p:cNvSpPr>
          <p:nvPr>
            <p:ph type="body" orient="vert" idx="1"/>
          </p:nvPr>
        </p:nvSpPr>
        <p:spPr>
          <a:xfrm>
            <a:off x="457200" y="381000"/>
            <a:ext cx="6019800" cy="5715000"/>
          </a:xfr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defRPr/>
            </a:lvl1pPr>
          </a:lstStyle>
          <a:p>
            <a:fld id="{D7D90F4A-BB8D-4041-B04C-E101CF7826DC}" type="datetimeFigureOut">
              <a:rPr lang="ru-RU"/>
              <a:pPr/>
              <a:t>20.02.2013</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BAEACCA-817B-4106-B3F1-29E3521F5A54}"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906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5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3444D1A4-AC13-45E0-8D87-22D77CB8C2AF}" type="slidenum">
              <a:rPr lang="ru-RU"/>
              <a:pPr>
                <a:defRPr/>
              </a:pPr>
              <a:t>‹#›</a:t>
            </a:fld>
            <a:endParaRPr lang="ru-RU"/>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8"/>
          <p:cNvSpPr>
            <a:spLocks noGrp="1" noChangeArrowheads="1"/>
          </p:cNvSpPr>
          <p:nvPr>
            <p:ph type="dt" sz="half" idx="10"/>
          </p:nvPr>
        </p:nvSpPr>
        <p:spPr>
          <a:ln/>
        </p:spPr>
        <p:txBody>
          <a:bodyPr/>
          <a:lstStyle>
            <a:lvl1pPr>
              <a:defRPr/>
            </a:lvl1pPr>
          </a:lstStyle>
          <a:p>
            <a:pPr>
              <a:defRPr/>
            </a:pPr>
            <a:endParaRPr lang="ru-RU"/>
          </a:p>
        </p:txBody>
      </p:sp>
      <p:sp>
        <p:nvSpPr>
          <p:cNvPr id="8" name="Rectangle 9"/>
          <p:cNvSpPr>
            <a:spLocks noGrp="1" noChangeArrowheads="1"/>
          </p:cNvSpPr>
          <p:nvPr>
            <p:ph type="ftr" sz="quarter" idx="11"/>
          </p:nvPr>
        </p:nvSpPr>
        <p:spPr>
          <a:ln/>
        </p:spPr>
        <p:txBody>
          <a:bodyPr/>
          <a:lstStyle>
            <a:lvl1pPr>
              <a:defRPr/>
            </a:lvl1pPr>
          </a:lstStyle>
          <a:p>
            <a:pPr>
              <a:defRPr/>
            </a:pPr>
            <a:endParaRPr lang="ru-RU"/>
          </a:p>
        </p:txBody>
      </p:sp>
      <p:sp>
        <p:nvSpPr>
          <p:cNvPr id="9" name="Rectangle 10"/>
          <p:cNvSpPr>
            <a:spLocks noGrp="1" noChangeArrowheads="1"/>
          </p:cNvSpPr>
          <p:nvPr>
            <p:ph type="sldNum" sz="quarter" idx="12"/>
          </p:nvPr>
        </p:nvSpPr>
        <p:spPr>
          <a:ln/>
        </p:spPr>
        <p:txBody>
          <a:bodyPr/>
          <a:lstStyle>
            <a:lvl1pPr>
              <a:defRPr/>
            </a:lvl1pPr>
          </a:lstStyle>
          <a:p>
            <a:pPr>
              <a:defRPr/>
            </a:pPr>
            <a:fld id="{12752B4E-8DF5-4D4D-A2C0-BB1E1D1030C0}" type="slidenum">
              <a:rPr lang="ru-RU"/>
              <a:pPr>
                <a:defRPr/>
              </a:pPr>
              <a:t>‹#›</a:t>
            </a:fld>
            <a:endParaRPr lang="ru-RU"/>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8"/>
          <p:cNvSpPr>
            <a:spLocks noGrp="1" noChangeArrowheads="1"/>
          </p:cNvSpPr>
          <p:nvPr>
            <p:ph type="dt" sz="half" idx="10"/>
          </p:nvPr>
        </p:nvSpPr>
        <p:spPr>
          <a:ln/>
        </p:spPr>
        <p:txBody>
          <a:bodyPr/>
          <a:lstStyle>
            <a:lvl1pPr>
              <a:defRPr/>
            </a:lvl1pPr>
          </a:lstStyle>
          <a:p>
            <a:pPr>
              <a:defRPr/>
            </a:pPr>
            <a:endParaRPr lang="ru-RU"/>
          </a:p>
        </p:txBody>
      </p:sp>
      <p:sp>
        <p:nvSpPr>
          <p:cNvPr id="4" name="Rectangle 9"/>
          <p:cNvSpPr>
            <a:spLocks noGrp="1" noChangeArrowheads="1"/>
          </p:cNvSpPr>
          <p:nvPr>
            <p:ph type="ftr" sz="quarter" idx="11"/>
          </p:nvPr>
        </p:nvSpPr>
        <p:spPr>
          <a:ln/>
        </p:spPr>
        <p:txBody>
          <a:bodyPr/>
          <a:lstStyle>
            <a:lvl1pPr>
              <a:defRPr/>
            </a:lvl1pPr>
          </a:lstStyle>
          <a:p>
            <a:pPr>
              <a:defRPr/>
            </a:pPr>
            <a:endParaRPr lang="ru-RU"/>
          </a:p>
        </p:txBody>
      </p:sp>
      <p:sp>
        <p:nvSpPr>
          <p:cNvPr id="5" name="Rectangle 10"/>
          <p:cNvSpPr>
            <a:spLocks noGrp="1" noChangeArrowheads="1"/>
          </p:cNvSpPr>
          <p:nvPr>
            <p:ph type="sldNum" sz="quarter" idx="12"/>
          </p:nvPr>
        </p:nvSpPr>
        <p:spPr>
          <a:ln/>
        </p:spPr>
        <p:txBody>
          <a:bodyPr/>
          <a:lstStyle>
            <a:lvl1pPr>
              <a:defRPr/>
            </a:lvl1pPr>
          </a:lstStyle>
          <a:p>
            <a:pPr>
              <a:defRPr/>
            </a:pPr>
            <a:fld id="{24EA6548-FD5E-4633-B1E8-D387A7D11B2A}" type="slidenum">
              <a:rPr lang="ru-RU"/>
              <a:pPr>
                <a:defRPr/>
              </a:pPr>
              <a:t>‹#›</a:t>
            </a:fld>
            <a:endParaRPr lang="ru-RU"/>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ru-RU"/>
          </a:p>
        </p:txBody>
      </p:sp>
      <p:sp>
        <p:nvSpPr>
          <p:cNvPr id="3" name="Rectangle 9"/>
          <p:cNvSpPr>
            <a:spLocks noGrp="1" noChangeArrowheads="1"/>
          </p:cNvSpPr>
          <p:nvPr>
            <p:ph type="ftr" sz="quarter" idx="11"/>
          </p:nvPr>
        </p:nvSpPr>
        <p:spPr>
          <a:ln/>
        </p:spPr>
        <p:txBody>
          <a:bodyPr/>
          <a:lstStyle>
            <a:lvl1pPr>
              <a:defRPr/>
            </a:lvl1pPr>
          </a:lstStyle>
          <a:p>
            <a:pPr>
              <a:defRPr/>
            </a:pPr>
            <a:endParaRPr lang="ru-RU"/>
          </a:p>
        </p:txBody>
      </p:sp>
      <p:sp>
        <p:nvSpPr>
          <p:cNvPr id="4" name="Rectangle 10"/>
          <p:cNvSpPr>
            <a:spLocks noGrp="1" noChangeArrowheads="1"/>
          </p:cNvSpPr>
          <p:nvPr>
            <p:ph type="sldNum" sz="quarter" idx="12"/>
          </p:nvPr>
        </p:nvSpPr>
        <p:spPr>
          <a:ln/>
        </p:spPr>
        <p:txBody>
          <a:bodyPr/>
          <a:lstStyle>
            <a:lvl1pPr>
              <a:defRPr/>
            </a:lvl1pPr>
          </a:lstStyle>
          <a:p>
            <a:pPr>
              <a:defRPr/>
            </a:pPr>
            <a:fld id="{82DD359B-9FBF-46C8-861E-2A9CE694F244}" type="slidenum">
              <a:rPr lang="ru-RU"/>
              <a:pPr>
                <a:defRPr/>
              </a:pPr>
              <a:t>‹#›</a:t>
            </a:fld>
            <a:endParaRPr lang="ru-RU"/>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0C425C5C-8203-46A3-B7FB-E2857C71F784}" type="slidenum">
              <a:rPr lang="ru-RU"/>
              <a:pPr>
                <a:defRPr/>
              </a:pPr>
              <a:t>‹#›</a:t>
            </a:fld>
            <a:endParaRPr lang="ru-RU"/>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B10E9D10-06C7-45DC-B8E1-2C0AD5DA6DA5}" type="slidenum">
              <a:rPr lang="ru-RU"/>
              <a:pPr>
                <a:defRPr/>
              </a:pPr>
              <a:t>‹#›</a:t>
            </a:fld>
            <a:endParaRPr lang="ru-RU"/>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DAFFECFC-550C-4B01-8D19-24FE039FCA2F}" type="slidenum">
              <a:rPr lang="ru-RU"/>
              <a:pPr>
                <a:defRPr/>
              </a:pPr>
              <a:t>‹#›</a:t>
            </a:fld>
            <a:endParaRPr lang="ru-RU"/>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8C735A"/>
        </a:soli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0"/>
            <a:ext cx="8872538" cy="6858000"/>
            <a:chOff x="0" y="0"/>
            <a:chExt cx="5589" cy="4320"/>
          </a:xfrm>
        </p:grpSpPr>
        <p:sp>
          <p:nvSpPr>
            <p:cNvPr id="4099" name="Rectangle 3"/>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lgn="ctr" eaLnBrk="0" hangingPunct="0">
                <a:defRPr/>
              </a:pPr>
              <a:endParaRPr lang="ru-RU" sz="2400">
                <a:cs typeface="+mn-cs"/>
              </a:endParaRPr>
            </a:p>
          </p:txBody>
        </p:sp>
        <p:pic>
          <p:nvPicPr>
            <p:cNvPr id="94217" name="Picture 4" descr="minispir"/>
            <p:cNvPicPr>
              <a:picLocks noChangeAspect="1" noChangeArrowheads="1"/>
            </p:cNvPicPr>
            <p:nvPr/>
          </p:nvPicPr>
          <p:blipFill>
            <a:blip r:embed="rId12"/>
            <a:srcRect/>
            <a:stretch>
              <a:fillRect/>
            </a:stretch>
          </p:blipFill>
          <p:spPr bwMode="ltGray">
            <a:xfrm>
              <a:off x="0" y="0"/>
              <a:ext cx="670" cy="4320"/>
            </a:xfrm>
            <a:prstGeom prst="rect">
              <a:avLst/>
            </a:prstGeom>
            <a:noFill/>
            <a:ln w="9525">
              <a:noFill/>
              <a:miter lim="800000"/>
              <a:headEnd/>
              <a:tailEnd/>
            </a:ln>
          </p:spPr>
        </p:pic>
        <p:sp>
          <p:nvSpPr>
            <p:cNvPr id="4101" name="Line 5"/>
            <p:cNvSpPr>
              <a:spLocks noChangeShapeType="1"/>
            </p:cNvSpPr>
            <p:nvPr/>
          </p:nvSpPr>
          <p:spPr bwMode="ltGray">
            <a:xfrm>
              <a:off x="640" y="1008"/>
              <a:ext cx="4880" cy="0"/>
            </a:xfrm>
            <a:prstGeom prst="line">
              <a:avLst/>
            </a:prstGeom>
            <a:noFill/>
            <a:ln w="3175">
              <a:solidFill>
                <a:schemeClr val="bg2"/>
              </a:solidFill>
              <a:round/>
              <a:headEnd/>
              <a:tailEnd/>
            </a:ln>
          </p:spPr>
          <p:txBody>
            <a:bodyPr wrap="none" anchor="ctr"/>
            <a:lstStyle/>
            <a:p>
              <a:pPr algn="ctr" eaLnBrk="0" hangingPunct="0">
                <a:defRPr/>
              </a:pPr>
              <a:endParaRPr lang="ru-RU" sz="2400">
                <a:cs typeface="+mn-cs"/>
              </a:endParaRPr>
            </a:p>
          </p:txBody>
        </p:sp>
      </p:grpSp>
      <p:sp>
        <p:nvSpPr>
          <p:cNvPr id="94211" name="Rectangle 6"/>
          <p:cNvSpPr>
            <a:spLocks noGrp="1" noChangeArrowheads="1"/>
          </p:cNvSpPr>
          <p:nvPr>
            <p:ph type="title"/>
          </p:nvPr>
        </p:nvSpPr>
        <p:spPr bwMode="auto">
          <a:xfrm>
            <a:off x="990600" y="457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Щелчок правит образец заголовка</a:t>
            </a:r>
          </a:p>
        </p:txBody>
      </p:sp>
      <p:sp>
        <p:nvSpPr>
          <p:cNvPr id="94212" name="Rectangle 7"/>
          <p:cNvSpPr>
            <a:spLocks noGrp="1" noChangeArrowheads="1"/>
          </p:cNvSpPr>
          <p:nvPr>
            <p:ph type="body" idx="1"/>
          </p:nvPr>
        </p:nvSpPr>
        <p:spPr bwMode="auto">
          <a:xfrm>
            <a:off x="990600" y="1828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Щелчок правит 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104" name="Rectangle 8"/>
          <p:cNvSpPr>
            <a:spLocks noGrp="1" noChangeArrowheads="1"/>
          </p:cNvSpPr>
          <p:nvPr>
            <p:ph type="dt" sz="half" idx="2"/>
          </p:nvPr>
        </p:nvSpPr>
        <p:spPr bwMode="auto">
          <a:xfrm>
            <a:off x="990600" y="60960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spcBef>
                <a:spcPct val="50000"/>
              </a:spcBef>
              <a:defRPr sz="1400" b="0" i="0">
                <a:solidFill>
                  <a:schemeClr val="bg2"/>
                </a:solidFill>
                <a:cs typeface="+mn-cs"/>
              </a:defRPr>
            </a:lvl1pPr>
          </a:lstStyle>
          <a:p>
            <a:pPr>
              <a:defRPr/>
            </a:pPr>
            <a:endParaRPr lang="ru-RU"/>
          </a:p>
        </p:txBody>
      </p:sp>
      <p:sp>
        <p:nvSpPr>
          <p:cNvPr id="4105" name="Rectangle 9"/>
          <p:cNvSpPr>
            <a:spLocks noGrp="1" noChangeArrowheads="1"/>
          </p:cNvSpPr>
          <p:nvPr>
            <p:ph type="ftr" sz="quarter" idx="3"/>
          </p:nvPr>
        </p:nvSpPr>
        <p:spPr bwMode="auto">
          <a:xfrm>
            <a:off x="3429000" y="60960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spcBef>
                <a:spcPct val="50000"/>
              </a:spcBef>
              <a:defRPr sz="1400" b="0" i="0">
                <a:solidFill>
                  <a:schemeClr val="bg2"/>
                </a:solidFill>
                <a:cs typeface="+mn-cs"/>
              </a:defRPr>
            </a:lvl1pPr>
          </a:lstStyle>
          <a:p>
            <a:pPr>
              <a:defRPr/>
            </a:pPr>
            <a:endParaRPr lang="ru-RU"/>
          </a:p>
        </p:txBody>
      </p:sp>
      <p:sp>
        <p:nvSpPr>
          <p:cNvPr id="4106" name="Rectangle 10"/>
          <p:cNvSpPr>
            <a:spLocks noGrp="1" noChangeArrowheads="1"/>
          </p:cNvSpPr>
          <p:nvPr>
            <p:ph type="sldNum" sz="quarter" idx="4"/>
          </p:nvPr>
        </p:nvSpPr>
        <p:spPr bwMode="auto">
          <a:xfrm>
            <a:off x="6858000" y="60960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spcBef>
                <a:spcPct val="50000"/>
              </a:spcBef>
              <a:defRPr sz="1400" b="0" i="0">
                <a:solidFill>
                  <a:schemeClr val="bg2"/>
                </a:solidFill>
                <a:cs typeface="+mn-cs"/>
              </a:defRPr>
            </a:lvl1pPr>
          </a:lstStyle>
          <a:p>
            <a:pPr>
              <a:defRPr/>
            </a:pPr>
            <a:fld id="{354A6F91-4AAE-4F80-8FCB-4AD481F236F9}"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Lst>
  <p:transition>
    <p:fade thruBlk="1"/>
  </p:transition>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90000"/>
        <a:buFont typeface="Monotype Sorts"/>
        <a:buChar char="4"/>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kumimoji="1"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kumimoji="1" sz="24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1"/>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1"/>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1"/>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1"/>
        </a:buClr>
        <a:buChar char="»"/>
        <a:defRPr kumimoji="1"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43363"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433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b="0" i="0">
                <a:solidFill>
                  <a:schemeClr val="tx1"/>
                </a:solidFill>
                <a:effectLst>
                  <a:outerShdw blurRad="38100" dist="38100" dir="2700000" algn="tl">
                    <a:srgbClr val="000000"/>
                  </a:outerShdw>
                </a:effectLst>
                <a:latin typeface="Arial" charset="0"/>
              </a:defRPr>
            </a:lvl1pPr>
          </a:lstStyle>
          <a:p>
            <a:fld id="{5070FDBF-CD52-4A61-8A4B-0431FAA9427B}" type="datetimeFigureOut">
              <a:rPr lang="ru-RU"/>
              <a:pPr/>
              <a:t>20.02.2013</a:t>
            </a:fld>
            <a:endParaRPr lang="ru-RU"/>
          </a:p>
        </p:txBody>
      </p:sp>
      <p:sp>
        <p:nvSpPr>
          <p:cNvPr id="1433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b="0" i="0">
                <a:solidFill>
                  <a:schemeClr val="tx1"/>
                </a:solidFill>
                <a:effectLst>
                  <a:outerShdw blurRad="38100" dist="38100" dir="2700000" algn="tl">
                    <a:srgbClr val="000000"/>
                  </a:outerShdw>
                </a:effectLst>
                <a:latin typeface="Arial" charset="0"/>
              </a:defRPr>
            </a:lvl1pPr>
          </a:lstStyle>
          <a:p>
            <a:endParaRPr lang="ru-RU"/>
          </a:p>
        </p:txBody>
      </p:sp>
      <p:sp>
        <p:nvSpPr>
          <p:cNvPr id="1433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0" i="0">
                <a:solidFill>
                  <a:schemeClr val="tx1"/>
                </a:solidFill>
                <a:effectLst>
                  <a:outerShdw blurRad="38100" dist="38100" dir="2700000" algn="tl">
                    <a:srgbClr val="000000"/>
                  </a:outerShdw>
                </a:effectLst>
                <a:latin typeface="Arial" charset="0"/>
              </a:defRPr>
            </a:lvl1pPr>
          </a:lstStyle>
          <a:p>
            <a:fld id="{CB7A19C3-8847-4BE1-9CAA-B071A9A6AE29}"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8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ransition>
    <p:fade thruBlk="1"/>
  </p:transition>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7.xml"/><Relationship Id="rId1" Type="http://schemas.openxmlformats.org/officeDocument/2006/relationships/vmlDrawing" Target="../drawings/vmlDrawing5.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7.xml"/><Relationship Id="rId1" Type="http://schemas.openxmlformats.org/officeDocument/2006/relationships/vmlDrawing" Target="../drawings/vmlDrawing6.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7.xml"/><Relationship Id="rId1" Type="http://schemas.openxmlformats.org/officeDocument/2006/relationships/vmlDrawing" Target="../drawings/vmlDrawing7.vml"/><Relationship Id="rId4" Type="http://schemas.openxmlformats.org/officeDocument/2006/relationships/oleObject" Target="../embeddings/oleObject24.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17.xml"/><Relationship Id="rId1" Type="http://schemas.openxmlformats.org/officeDocument/2006/relationships/vmlDrawing" Target="../drawings/vmlDrawing8.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17.xml"/><Relationship Id="rId1" Type="http://schemas.openxmlformats.org/officeDocument/2006/relationships/vmlDrawing" Target="../drawings/vmlDrawing9.vml"/><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oleObject" Target="../embeddings/oleObject32.bin"/><Relationship Id="rId7" Type="http://schemas.openxmlformats.org/officeDocument/2006/relationships/oleObject" Target="../embeddings/oleObject36.bin"/><Relationship Id="rId2" Type="http://schemas.openxmlformats.org/officeDocument/2006/relationships/slideLayout" Target="../slideLayouts/slideLayout17.xml"/><Relationship Id="rId1" Type="http://schemas.openxmlformats.org/officeDocument/2006/relationships/vmlDrawing" Target="../drawings/vmlDrawing10.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 Id="rId9" Type="http://schemas.openxmlformats.org/officeDocument/2006/relationships/oleObject" Target="../embeddings/oleObject38.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17.xml"/><Relationship Id="rId1" Type="http://schemas.openxmlformats.org/officeDocument/2006/relationships/vmlDrawing" Target="../drawings/vmlDrawing11.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oleObject" Target="../embeddings/oleObject43.bin"/><Relationship Id="rId7" Type="http://schemas.openxmlformats.org/officeDocument/2006/relationships/oleObject" Target="../embeddings/oleObject47.bin"/><Relationship Id="rId12" Type="http://schemas.openxmlformats.org/officeDocument/2006/relationships/oleObject" Target="../embeddings/oleObject52.bin"/><Relationship Id="rId2" Type="http://schemas.openxmlformats.org/officeDocument/2006/relationships/slideLayout" Target="../slideLayouts/slideLayout17.xml"/><Relationship Id="rId1" Type="http://schemas.openxmlformats.org/officeDocument/2006/relationships/vmlDrawing" Target="../drawings/vmlDrawing12.vml"/><Relationship Id="rId6" Type="http://schemas.openxmlformats.org/officeDocument/2006/relationships/oleObject" Target="../embeddings/oleObject46.bin"/><Relationship Id="rId11" Type="http://schemas.openxmlformats.org/officeDocument/2006/relationships/oleObject" Target="../embeddings/oleObject51.bin"/><Relationship Id="rId5" Type="http://schemas.openxmlformats.org/officeDocument/2006/relationships/oleObject" Target="../embeddings/oleObject45.bin"/><Relationship Id="rId10" Type="http://schemas.openxmlformats.org/officeDocument/2006/relationships/oleObject" Target="../embeddings/oleObject50.bin"/><Relationship Id="rId4" Type="http://schemas.openxmlformats.org/officeDocument/2006/relationships/oleObject" Target="../embeddings/oleObject44.bin"/><Relationship Id="rId9" Type="http://schemas.openxmlformats.org/officeDocument/2006/relationships/oleObject" Target="../embeddings/oleObject49.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17.xml"/><Relationship Id="rId1" Type="http://schemas.openxmlformats.org/officeDocument/2006/relationships/vmlDrawing" Target="../drawings/vmlDrawing13.vml"/><Relationship Id="rId5" Type="http://schemas.openxmlformats.org/officeDocument/2006/relationships/oleObject" Target="../embeddings/oleObject55.bin"/><Relationship Id="rId4" Type="http://schemas.openxmlformats.org/officeDocument/2006/relationships/oleObject" Target="../embeddings/oleObject54.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17.xml"/><Relationship Id="rId1" Type="http://schemas.openxmlformats.org/officeDocument/2006/relationships/vmlDrawing" Target="../drawings/vmlDrawing14.vml"/><Relationship Id="rId4" Type="http://schemas.openxmlformats.org/officeDocument/2006/relationships/oleObject" Target="../embeddings/oleObject57.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oleObject" Target="../embeddings/oleObject9.bin"/><Relationship Id="rId2" Type="http://schemas.openxmlformats.org/officeDocument/2006/relationships/slideLayout" Target="../slideLayouts/slideLayout17.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7.xml"/><Relationship Id="rId1" Type="http://schemas.openxmlformats.org/officeDocument/2006/relationships/vmlDrawing" Target="../drawings/vmlDrawing3.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7.xml"/><Relationship Id="rId1" Type="http://schemas.openxmlformats.org/officeDocument/2006/relationships/vmlDrawing" Target="../drawings/vmlDrawing4.vml"/><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971550" y="1844675"/>
            <a:ext cx="7772400" cy="2592388"/>
          </a:xfrm>
          <a:solidFill>
            <a:srgbClr val="FFCC99"/>
          </a:solidFill>
          <a:ln w="76200">
            <a:solidFill>
              <a:srgbClr val="663300"/>
            </a:solidFill>
          </a:ln>
        </p:spPr>
        <p:txBody>
          <a:bodyPr/>
          <a:lstStyle/>
          <a:p>
            <a:r>
              <a:rPr lang="ru-RU" b="1" u="sng"/>
              <a:t>Социальные нормы и отклоняющееся поведение</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1"/>
          <p:cNvSpPr>
            <a:spLocks noGrp="1" noChangeArrowheads="1"/>
          </p:cNvSpPr>
          <p:nvPr>
            <p:ph type="ctrTitle" idx="4294967295"/>
          </p:nvPr>
        </p:nvSpPr>
        <p:spPr>
          <a:xfrm>
            <a:off x="685800" y="908050"/>
            <a:ext cx="7989888" cy="2520950"/>
          </a:xfrm>
        </p:spPr>
        <p:txBody>
          <a:bodyPr/>
          <a:lstStyle/>
          <a:p>
            <a:r>
              <a:rPr lang="ru-RU" sz="4000">
                <a:solidFill>
                  <a:schemeClr val="tx1"/>
                </a:solidFill>
              </a:rPr>
              <a:t>Отклоняющееся (девиантное) поведение – это поступки, противоречащие писаным или неписанным нормам, принятым в обществе.</a:t>
            </a:r>
          </a:p>
        </p:txBody>
      </p:sp>
      <p:sp>
        <p:nvSpPr>
          <p:cNvPr id="78850" name="Rectangle 22"/>
          <p:cNvSpPr>
            <a:spLocks noGrp="1" noChangeArrowheads="1"/>
          </p:cNvSpPr>
          <p:nvPr>
            <p:ph type="subTitle" idx="4294967295"/>
          </p:nvPr>
        </p:nvSpPr>
        <p:spPr>
          <a:xfrm>
            <a:off x="860425" y="4040188"/>
            <a:ext cx="6777038" cy="1752600"/>
          </a:xfrm>
        </p:spPr>
        <p:txBody>
          <a:bodyPr/>
          <a:lstStyle/>
          <a:p>
            <a:pPr marL="0" indent="0" algn="ctr">
              <a:buFont typeface="Wingdings" pitchFamily="2" charset="2"/>
              <a:buNone/>
            </a:pPr>
            <a:r>
              <a:rPr lang="ru-RU"/>
              <a:t>ДЕВИАЦИЯ- любое отклонение в широком смысле.</a:t>
            </a: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ctrTitle" idx="4294967295"/>
          </p:nvPr>
        </p:nvSpPr>
        <p:spPr>
          <a:xfrm>
            <a:off x="962025" y="457200"/>
            <a:ext cx="7772400" cy="1503363"/>
          </a:xfrm>
          <a:solidFill>
            <a:srgbClr val="FFCC99"/>
          </a:solidFill>
          <a:ln w="76200">
            <a:solidFill>
              <a:srgbClr val="663300"/>
            </a:solidFill>
          </a:ln>
        </p:spPr>
        <p:txBody>
          <a:bodyPr/>
          <a:lstStyle/>
          <a:p>
            <a:r>
              <a:rPr lang="ru-RU" b="1"/>
              <a:t>Отклоняющееся поведение.</a:t>
            </a:r>
          </a:p>
        </p:txBody>
      </p:sp>
      <p:sp>
        <p:nvSpPr>
          <p:cNvPr id="79874" name="Text Box 1027"/>
          <p:cNvSpPr txBox="1">
            <a:spLocks noChangeArrowheads="1"/>
          </p:cNvSpPr>
          <p:nvPr/>
        </p:nvSpPr>
        <p:spPr bwMode="auto">
          <a:xfrm>
            <a:off x="1187450" y="2276475"/>
            <a:ext cx="7377113" cy="3937000"/>
          </a:xfrm>
          <a:prstGeom prst="rect">
            <a:avLst/>
          </a:prstGeom>
          <a:noFill/>
          <a:ln w="9525">
            <a:noFill/>
            <a:miter lim="800000"/>
            <a:headEnd/>
            <a:tailEnd/>
          </a:ln>
        </p:spPr>
        <p:txBody>
          <a:bodyPr>
            <a:spAutoFit/>
          </a:bodyPr>
          <a:lstStyle/>
          <a:p>
            <a:pPr algn="ctr" eaLnBrk="0" hangingPunct="0"/>
            <a:r>
              <a:rPr lang="ru-RU" sz="3600">
                <a:solidFill>
                  <a:schemeClr val="tx1"/>
                </a:solidFill>
              </a:rPr>
              <a:t>Поведение, которое не согласуется </a:t>
            </a:r>
          </a:p>
          <a:p>
            <a:pPr algn="ctr" eaLnBrk="0" hangingPunct="0"/>
            <a:r>
              <a:rPr lang="ru-RU" sz="3600">
                <a:solidFill>
                  <a:schemeClr val="tx1"/>
                </a:solidFill>
              </a:rPr>
              <a:t>с нормами, не соответствует тому,</a:t>
            </a:r>
          </a:p>
          <a:p>
            <a:pPr algn="ctr" eaLnBrk="0" hangingPunct="0"/>
            <a:r>
              <a:rPr lang="ru-RU" sz="3600">
                <a:solidFill>
                  <a:schemeClr val="tx1"/>
                </a:solidFill>
              </a:rPr>
              <a:t>чего ждет от человека общество.</a:t>
            </a:r>
          </a:p>
          <a:p>
            <a:pPr algn="ctr" eaLnBrk="0" hangingPunct="0"/>
            <a:endParaRPr lang="ru-RU" sz="3600">
              <a:solidFill>
                <a:schemeClr val="tx1"/>
              </a:solidFill>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1"/>
          <p:cNvSpPr>
            <a:spLocks noGrp="1" noChangeArrowheads="1"/>
          </p:cNvSpPr>
          <p:nvPr>
            <p:ph type="title" idx="4294967295"/>
          </p:nvPr>
        </p:nvSpPr>
        <p:spPr/>
        <p:txBody>
          <a:bodyPr/>
          <a:lstStyle/>
          <a:p>
            <a:r>
              <a:rPr lang="ru-RU"/>
              <a:t>Отклоняющееся поведение</a:t>
            </a:r>
          </a:p>
        </p:txBody>
      </p:sp>
      <p:sp>
        <p:nvSpPr>
          <p:cNvPr id="80898" name="Rectangle 33"/>
          <p:cNvSpPr>
            <a:spLocks noChangeArrowheads="1"/>
          </p:cNvSpPr>
          <p:nvPr/>
        </p:nvSpPr>
        <p:spPr bwMode="auto">
          <a:xfrm>
            <a:off x="971550" y="1628775"/>
            <a:ext cx="3600450" cy="3816350"/>
          </a:xfrm>
          <a:prstGeom prst="rect">
            <a:avLst/>
          </a:prstGeom>
          <a:solidFill>
            <a:srgbClr val="33CC33"/>
          </a:solidFill>
          <a:ln w="9525">
            <a:solidFill>
              <a:schemeClr val="tx1"/>
            </a:solidFill>
            <a:miter lim="800000"/>
            <a:headEnd/>
            <a:tailEnd/>
          </a:ln>
        </p:spPr>
        <p:txBody>
          <a:bodyPr wrap="none" anchor="ctr"/>
          <a:lstStyle/>
          <a:p>
            <a:pPr algn="ctr"/>
            <a:r>
              <a:rPr lang="ru-RU" sz="3200">
                <a:solidFill>
                  <a:schemeClr val="tx1"/>
                </a:solidFill>
              </a:rPr>
              <a:t>Девиантное – </a:t>
            </a:r>
          </a:p>
          <a:p>
            <a:pPr algn="ctr"/>
            <a:r>
              <a:rPr lang="ru-RU" sz="3200">
                <a:solidFill>
                  <a:schemeClr val="tx1"/>
                </a:solidFill>
              </a:rPr>
              <a:t>это</a:t>
            </a:r>
          </a:p>
          <a:p>
            <a:pPr algn="ctr"/>
            <a:r>
              <a:rPr lang="ru-RU" sz="3200">
                <a:solidFill>
                  <a:schemeClr val="tx1"/>
                </a:solidFill>
              </a:rPr>
              <a:t>отклонение, </a:t>
            </a:r>
          </a:p>
          <a:p>
            <a:pPr algn="ctr"/>
            <a:r>
              <a:rPr lang="ru-RU" sz="3200">
                <a:solidFill>
                  <a:schemeClr val="tx1"/>
                </a:solidFill>
              </a:rPr>
              <a:t>не влекущее </a:t>
            </a:r>
          </a:p>
          <a:p>
            <a:pPr algn="ctr"/>
            <a:r>
              <a:rPr lang="ru-RU" sz="3200">
                <a:solidFill>
                  <a:schemeClr val="tx1"/>
                </a:solidFill>
              </a:rPr>
              <a:t>уголовного </a:t>
            </a:r>
          </a:p>
          <a:p>
            <a:pPr algn="ctr"/>
            <a:r>
              <a:rPr lang="ru-RU" sz="3200">
                <a:solidFill>
                  <a:schemeClr val="tx1"/>
                </a:solidFill>
              </a:rPr>
              <a:t>наказания</a:t>
            </a:r>
          </a:p>
        </p:txBody>
      </p:sp>
      <p:sp>
        <p:nvSpPr>
          <p:cNvPr id="80899" name="Rectangle 35"/>
          <p:cNvSpPr>
            <a:spLocks noChangeArrowheads="1"/>
          </p:cNvSpPr>
          <p:nvPr/>
        </p:nvSpPr>
        <p:spPr bwMode="auto">
          <a:xfrm>
            <a:off x="4716463" y="1700213"/>
            <a:ext cx="4032250" cy="4321175"/>
          </a:xfrm>
          <a:prstGeom prst="rect">
            <a:avLst/>
          </a:prstGeom>
          <a:solidFill>
            <a:srgbClr val="33CC33"/>
          </a:solidFill>
          <a:ln w="9525">
            <a:solidFill>
              <a:schemeClr val="tx1"/>
            </a:solidFill>
            <a:miter lim="800000"/>
            <a:headEnd/>
            <a:tailEnd/>
          </a:ln>
        </p:spPr>
        <p:txBody>
          <a:bodyPr wrap="none" anchor="ctr"/>
          <a:lstStyle/>
          <a:p>
            <a:pPr algn="ctr"/>
            <a:r>
              <a:rPr lang="ru-RU" sz="3200">
                <a:solidFill>
                  <a:schemeClr val="tx1"/>
                </a:solidFill>
              </a:rPr>
              <a:t>Делинквентное – </a:t>
            </a:r>
          </a:p>
          <a:p>
            <a:pPr algn="ctr"/>
            <a:r>
              <a:rPr lang="ru-RU" sz="3200">
                <a:solidFill>
                  <a:schemeClr val="tx1"/>
                </a:solidFill>
              </a:rPr>
              <a:t>преступление, </a:t>
            </a:r>
          </a:p>
          <a:p>
            <a:pPr algn="ctr"/>
            <a:r>
              <a:rPr lang="ru-RU" sz="3200">
                <a:solidFill>
                  <a:schemeClr val="tx1"/>
                </a:solidFill>
              </a:rPr>
              <a:t>влекущее</a:t>
            </a:r>
          </a:p>
          <a:p>
            <a:pPr algn="ctr"/>
            <a:r>
              <a:rPr lang="ru-RU" sz="3200">
                <a:solidFill>
                  <a:schemeClr val="tx1"/>
                </a:solidFill>
              </a:rPr>
              <a:t> уголовную </a:t>
            </a:r>
          </a:p>
          <a:p>
            <a:pPr algn="ctr"/>
            <a:r>
              <a:rPr lang="ru-RU" sz="3200">
                <a:solidFill>
                  <a:schemeClr val="tx1"/>
                </a:solidFill>
              </a:rPr>
              <a:t>ответственность</a:t>
            </a:r>
          </a:p>
        </p:txBody>
      </p:sp>
      <p:sp>
        <p:nvSpPr>
          <p:cNvPr id="80900" name="Line 36"/>
          <p:cNvSpPr>
            <a:spLocks noChangeShapeType="1"/>
          </p:cNvSpPr>
          <p:nvPr/>
        </p:nvSpPr>
        <p:spPr bwMode="auto">
          <a:xfrm flipH="1">
            <a:off x="2268538" y="1268413"/>
            <a:ext cx="2159000" cy="360362"/>
          </a:xfrm>
          <a:prstGeom prst="line">
            <a:avLst/>
          </a:prstGeom>
          <a:noFill/>
          <a:ln w="9525">
            <a:solidFill>
              <a:schemeClr val="tx1"/>
            </a:solidFill>
            <a:round/>
            <a:headEnd/>
            <a:tailEnd type="triangle" w="med" len="med"/>
          </a:ln>
        </p:spPr>
        <p:txBody>
          <a:bodyPr/>
          <a:lstStyle/>
          <a:p>
            <a:endParaRPr lang="ru-RU"/>
          </a:p>
        </p:txBody>
      </p:sp>
      <p:sp>
        <p:nvSpPr>
          <p:cNvPr id="80901" name="Line 37"/>
          <p:cNvSpPr>
            <a:spLocks noChangeShapeType="1"/>
          </p:cNvSpPr>
          <p:nvPr/>
        </p:nvSpPr>
        <p:spPr bwMode="auto">
          <a:xfrm>
            <a:off x="4427538" y="1268413"/>
            <a:ext cx="2952750" cy="431800"/>
          </a:xfrm>
          <a:prstGeom prst="line">
            <a:avLst/>
          </a:prstGeom>
          <a:noFill/>
          <a:ln w="9525">
            <a:solidFill>
              <a:schemeClr val="tx1"/>
            </a:solidFill>
            <a:round/>
            <a:headEnd/>
            <a:tailEnd type="triangle" w="med" len="med"/>
          </a:ln>
        </p:spPr>
        <p:txBody>
          <a:bodyPr/>
          <a:lstStyle/>
          <a:p>
            <a:endParaRPr lang="ru-RU"/>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idx="4294967295"/>
          </p:nvPr>
        </p:nvSpPr>
        <p:spPr>
          <a:xfrm>
            <a:off x="962025" y="76200"/>
            <a:ext cx="7772400" cy="762000"/>
          </a:xfrm>
          <a:solidFill>
            <a:srgbClr val="FFCC99"/>
          </a:solidFill>
          <a:ln w="76200">
            <a:solidFill>
              <a:srgbClr val="663300"/>
            </a:solidFill>
          </a:ln>
        </p:spPr>
        <p:txBody>
          <a:bodyPr/>
          <a:lstStyle/>
          <a:p>
            <a:r>
              <a:rPr lang="ru-RU" sz="3200" b="1"/>
              <a:t>Виды отклоняющегося поведения</a:t>
            </a:r>
          </a:p>
        </p:txBody>
      </p:sp>
      <p:sp>
        <p:nvSpPr>
          <p:cNvPr id="6168" name="WordArt 11"/>
          <p:cNvSpPr>
            <a:spLocks noChangeArrowheads="1" noChangeShapeType="1" noTextEdit="1"/>
          </p:cNvSpPr>
          <p:nvPr/>
        </p:nvSpPr>
        <p:spPr bwMode="auto">
          <a:xfrm rot="5400000">
            <a:off x="-920749" y="3017837"/>
            <a:ext cx="5029200" cy="1387475"/>
          </a:xfrm>
          <a:prstGeom prst="rect">
            <a:avLst/>
          </a:prstGeom>
        </p:spPr>
        <p:txBody>
          <a:bodyPr vert="wordArtVert" wrap="none" fromWordArt="1">
            <a:prstTxWarp prst="textPlain">
              <a:avLst>
                <a:gd name="adj" fmla="val 50389"/>
              </a:avLst>
            </a:prstTxWarp>
            <a:scene3d>
              <a:camera prst="legacyPerspectiveFront">
                <a:rot lat="20639993" lon="20699993" rev="0"/>
              </a:camera>
              <a:lightRig rig="legacyNormal3" dir="l"/>
            </a:scene3d>
            <a:sp3d extrusionH="201600" prstMaterial="legacyPlastic">
              <a:extrusionClr>
                <a:srgbClr val="FF9966"/>
              </a:extrusionClr>
            </a:sp3d>
          </a:bodyPr>
          <a:lstStyle/>
          <a:p>
            <a:pPr algn="ctr" fontAlgn="auto"/>
            <a:r>
              <a:rPr lang="ru-RU" sz="3600" kern="10">
                <a:ln w="9525">
                  <a:round/>
                  <a:headEnd/>
                  <a:tailEnd/>
                </a:ln>
                <a:solidFill>
                  <a:schemeClr val="bg1"/>
                </a:solidFill>
                <a:latin typeface="Arial"/>
                <a:cs typeface="Arial"/>
              </a:rPr>
              <a:t>отклоняющееся</a:t>
            </a:r>
          </a:p>
          <a:p>
            <a:pPr algn="ctr" fontAlgn="auto"/>
            <a:r>
              <a:rPr lang="ru-RU" sz="3600" kern="10">
                <a:ln w="9525">
                  <a:round/>
                  <a:headEnd/>
                  <a:tailEnd/>
                </a:ln>
                <a:solidFill>
                  <a:schemeClr val="bg1"/>
                </a:solidFill>
                <a:latin typeface="Arial"/>
                <a:cs typeface="Arial"/>
              </a:rPr>
              <a:t>поведение</a:t>
            </a:r>
          </a:p>
        </p:txBody>
      </p:sp>
      <p:grpSp>
        <p:nvGrpSpPr>
          <p:cNvPr id="2" name="Group 24"/>
          <p:cNvGrpSpPr>
            <a:grpSpLocks/>
          </p:cNvGrpSpPr>
          <p:nvPr/>
        </p:nvGrpSpPr>
        <p:grpSpPr bwMode="auto">
          <a:xfrm>
            <a:off x="2411413" y="836613"/>
            <a:ext cx="3871912" cy="1989137"/>
            <a:chOff x="1929" y="528"/>
            <a:chExt cx="2439" cy="1253"/>
          </a:xfrm>
        </p:grpSpPr>
        <p:grpSp>
          <p:nvGrpSpPr>
            <p:cNvPr id="6179" name="Group 13"/>
            <p:cNvGrpSpPr>
              <a:grpSpLocks/>
            </p:cNvGrpSpPr>
            <p:nvPr/>
          </p:nvGrpSpPr>
          <p:grpSpPr bwMode="auto">
            <a:xfrm>
              <a:off x="2515" y="528"/>
              <a:ext cx="1853" cy="1253"/>
              <a:chOff x="1824" y="768"/>
              <a:chExt cx="1853" cy="1253"/>
            </a:xfrm>
          </p:grpSpPr>
          <p:graphicFrame>
            <p:nvGraphicFramePr>
              <p:cNvPr id="6148" name="Object 7"/>
              <p:cNvGraphicFramePr>
                <a:graphicFrameLocks noChangeAspect="1"/>
              </p:cNvGraphicFramePr>
              <p:nvPr/>
            </p:nvGraphicFramePr>
            <p:xfrm>
              <a:off x="1824" y="768"/>
              <a:ext cx="1853" cy="1253"/>
            </p:xfrm>
            <a:graphic>
              <a:graphicData uri="http://schemas.openxmlformats.org/presentationml/2006/ole">
                <p:oleObj spid="_x0000_s6148" name="Clip" r:id="rId3" imgW="4663440" imgH="3153960" progId="">
                  <p:embed/>
                </p:oleObj>
              </a:graphicData>
            </a:graphic>
          </p:graphicFrame>
          <p:sp>
            <p:nvSpPr>
              <p:cNvPr id="6181" name="Text Box 12"/>
              <p:cNvSpPr txBox="1">
                <a:spLocks noChangeArrowheads="1"/>
              </p:cNvSpPr>
              <p:nvPr/>
            </p:nvSpPr>
            <p:spPr bwMode="auto">
              <a:xfrm>
                <a:off x="1910" y="1562"/>
                <a:ext cx="1579" cy="336"/>
              </a:xfrm>
              <a:prstGeom prst="rect">
                <a:avLst/>
              </a:prstGeom>
              <a:solidFill>
                <a:schemeClr val="bg1"/>
              </a:solidFill>
              <a:ln w="76200">
                <a:solidFill>
                  <a:srgbClr val="000099"/>
                </a:solidFill>
                <a:miter lim="800000"/>
                <a:headEnd/>
                <a:tailEnd/>
              </a:ln>
            </p:spPr>
            <p:txBody>
              <a:bodyPr wrap="none">
                <a:spAutoFit/>
              </a:bodyPr>
              <a:lstStyle/>
              <a:p>
                <a:pPr eaLnBrk="0" hangingPunct="0"/>
                <a:r>
                  <a:rPr lang="ru-RU" sz="2400">
                    <a:solidFill>
                      <a:schemeClr val="tx1"/>
                    </a:solidFill>
                  </a:rPr>
                  <a:t>преступления</a:t>
                </a:r>
              </a:p>
            </p:txBody>
          </p:sp>
        </p:grpSp>
        <p:sp>
          <p:nvSpPr>
            <p:cNvPr id="6180" name="AutoShape 19"/>
            <p:cNvSpPr>
              <a:spLocks noChangeArrowheads="1"/>
            </p:cNvSpPr>
            <p:nvPr/>
          </p:nvSpPr>
          <p:spPr bwMode="auto">
            <a:xfrm>
              <a:off x="1929" y="960"/>
              <a:ext cx="615" cy="306"/>
            </a:xfrm>
            <a:prstGeom prst="rightArrow">
              <a:avLst>
                <a:gd name="adj1" fmla="val 50000"/>
                <a:gd name="adj2" fmla="val 50245"/>
              </a:avLst>
            </a:prstGeom>
            <a:solidFill>
              <a:srgbClr val="FFFF00"/>
            </a:solidFill>
            <a:ln w="57150">
              <a:solidFill>
                <a:srgbClr val="000099"/>
              </a:solidFill>
              <a:miter lim="800000"/>
              <a:headEnd/>
              <a:tailEnd/>
            </a:ln>
          </p:spPr>
          <p:txBody>
            <a:bodyPr wrap="none" anchor="ctr"/>
            <a:lstStyle/>
            <a:p>
              <a:pPr algn="ctr" eaLnBrk="0" hangingPunct="0"/>
              <a:endParaRPr lang="ru-RU" sz="2400"/>
            </a:p>
          </p:txBody>
        </p:sp>
      </p:grpSp>
      <p:grpSp>
        <p:nvGrpSpPr>
          <p:cNvPr id="4" name="Group 23"/>
          <p:cNvGrpSpPr>
            <a:grpSpLocks/>
          </p:cNvGrpSpPr>
          <p:nvPr/>
        </p:nvGrpSpPr>
        <p:grpSpPr bwMode="auto">
          <a:xfrm>
            <a:off x="2339975" y="3573463"/>
            <a:ext cx="3152775" cy="2403475"/>
            <a:chOff x="1824" y="2352"/>
            <a:chExt cx="1986" cy="1514"/>
          </a:xfrm>
        </p:grpSpPr>
        <p:grpSp>
          <p:nvGrpSpPr>
            <p:cNvPr id="6176" name="Group 17"/>
            <p:cNvGrpSpPr>
              <a:grpSpLocks/>
            </p:cNvGrpSpPr>
            <p:nvPr/>
          </p:nvGrpSpPr>
          <p:grpSpPr bwMode="auto">
            <a:xfrm>
              <a:off x="2001" y="2352"/>
              <a:ext cx="1809" cy="1514"/>
              <a:chOff x="1713" y="2182"/>
              <a:chExt cx="1809" cy="1514"/>
            </a:xfrm>
          </p:grpSpPr>
          <p:graphicFrame>
            <p:nvGraphicFramePr>
              <p:cNvPr id="6147" name="Object 3"/>
              <p:cNvGraphicFramePr>
                <a:graphicFrameLocks noChangeAspect="1"/>
              </p:cNvGraphicFramePr>
              <p:nvPr/>
            </p:nvGraphicFramePr>
            <p:xfrm>
              <a:off x="1880" y="2182"/>
              <a:ext cx="1476" cy="1233"/>
            </p:xfrm>
            <a:graphic>
              <a:graphicData uri="http://schemas.openxmlformats.org/presentationml/2006/ole">
                <p:oleObj spid="_x0000_s6147" name="Clip" r:id="rId4" imgW="6057360" imgH="5059080" progId="">
                  <p:embed/>
                </p:oleObj>
              </a:graphicData>
            </a:graphic>
          </p:graphicFrame>
          <p:sp>
            <p:nvSpPr>
              <p:cNvPr id="6178" name="Text Box 16"/>
              <p:cNvSpPr txBox="1">
                <a:spLocks noChangeArrowheads="1"/>
              </p:cNvSpPr>
              <p:nvPr/>
            </p:nvSpPr>
            <p:spPr bwMode="auto">
              <a:xfrm>
                <a:off x="1713" y="3360"/>
                <a:ext cx="1809" cy="336"/>
              </a:xfrm>
              <a:prstGeom prst="rect">
                <a:avLst/>
              </a:prstGeom>
              <a:solidFill>
                <a:schemeClr val="bg1"/>
              </a:solidFill>
              <a:ln w="76200">
                <a:solidFill>
                  <a:srgbClr val="000099"/>
                </a:solidFill>
                <a:miter lim="800000"/>
                <a:headEnd/>
                <a:tailEnd/>
              </a:ln>
            </p:spPr>
            <p:txBody>
              <a:bodyPr wrap="none">
                <a:spAutoFit/>
              </a:bodyPr>
              <a:lstStyle/>
              <a:p>
                <a:pPr algn="ctr" eaLnBrk="0" hangingPunct="0"/>
                <a:r>
                  <a:rPr lang="ru-RU" sz="2400">
                    <a:solidFill>
                      <a:schemeClr val="tx1"/>
                    </a:solidFill>
                  </a:rPr>
                  <a:t>правонарушения</a:t>
                </a:r>
              </a:p>
            </p:txBody>
          </p:sp>
        </p:grpSp>
        <p:sp>
          <p:nvSpPr>
            <p:cNvPr id="6177" name="AutoShape 20"/>
            <p:cNvSpPr>
              <a:spLocks noChangeArrowheads="1"/>
            </p:cNvSpPr>
            <p:nvPr/>
          </p:nvSpPr>
          <p:spPr bwMode="auto">
            <a:xfrm>
              <a:off x="1824" y="2592"/>
              <a:ext cx="615" cy="306"/>
            </a:xfrm>
            <a:prstGeom prst="rightArrow">
              <a:avLst>
                <a:gd name="adj1" fmla="val 50000"/>
                <a:gd name="adj2" fmla="val 50245"/>
              </a:avLst>
            </a:prstGeom>
            <a:solidFill>
              <a:srgbClr val="FFFF00"/>
            </a:solidFill>
            <a:ln w="57150">
              <a:solidFill>
                <a:srgbClr val="000099"/>
              </a:solidFill>
              <a:miter lim="800000"/>
              <a:headEnd/>
              <a:tailEnd/>
            </a:ln>
          </p:spPr>
          <p:txBody>
            <a:bodyPr wrap="none" anchor="ctr"/>
            <a:lstStyle/>
            <a:p>
              <a:pPr algn="ctr" eaLnBrk="0" hangingPunct="0"/>
              <a:endParaRPr lang="ru-RU" sz="2400"/>
            </a:p>
          </p:txBody>
        </p:sp>
      </p:grpSp>
      <p:grpSp>
        <p:nvGrpSpPr>
          <p:cNvPr id="6" name="Group 22"/>
          <p:cNvGrpSpPr>
            <a:grpSpLocks/>
          </p:cNvGrpSpPr>
          <p:nvPr/>
        </p:nvGrpSpPr>
        <p:grpSpPr bwMode="auto">
          <a:xfrm>
            <a:off x="5003800" y="1773238"/>
            <a:ext cx="3783013" cy="2246312"/>
            <a:chOff x="3120" y="1296"/>
            <a:chExt cx="2383" cy="1415"/>
          </a:xfrm>
        </p:grpSpPr>
        <p:grpSp>
          <p:nvGrpSpPr>
            <p:cNvPr id="6173" name="Group 18"/>
            <p:cNvGrpSpPr>
              <a:grpSpLocks/>
            </p:cNvGrpSpPr>
            <p:nvPr/>
          </p:nvGrpSpPr>
          <p:grpSpPr bwMode="auto">
            <a:xfrm>
              <a:off x="3190" y="1296"/>
              <a:ext cx="2313" cy="1415"/>
              <a:chOff x="3142" y="768"/>
              <a:chExt cx="2313" cy="1415"/>
            </a:xfrm>
          </p:grpSpPr>
          <p:graphicFrame>
            <p:nvGraphicFramePr>
              <p:cNvPr id="6146" name="Object 9"/>
              <p:cNvGraphicFramePr>
                <a:graphicFrameLocks noChangeAspect="1"/>
              </p:cNvGraphicFramePr>
              <p:nvPr/>
            </p:nvGraphicFramePr>
            <p:xfrm>
              <a:off x="3936" y="768"/>
              <a:ext cx="1519" cy="1415"/>
            </p:xfrm>
            <a:graphic>
              <a:graphicData uri="http://schemas.openxmlformats.org/presentationml/2006/ole">
                <p:oleObj spid="_x0000_s6146" name="Clip" r:id="rId5" imgW="4824000" imgH="4495680" progId="">
                  <p:embed/>
                </p:oleObj>
              </a:graphicData>
            </a:graphic>
          </p:graphicFrame>
          <p:sp>
            <p:nvSpPr>
              <p:cNvPr id="6175" name="Text Box 14"/>
              <p:cNvSpPr txBox="1">
                <a:spLocks noChangeArrowheads="1"/>
              </p:cNvSpPr>
              <p:nvPr/>
            </p:nvSpPr>
            <p:spPr bwMode="auto">
              <a:xfrm>
                <a:off x="3142" y="1728"/>
                <a:ext cx="2243" cy="336"/>
              </a:xfrm>
              <a:prstGeom prst="rect">
                <a:avLst/>
              </a:prstGeom>
              <a:solidFill>
                <a:schemeClr val="bg1"/>
              </a:solidFill>
              <a:ln w="76200">
                <a:solidFill>
                  <a:srgbClr val="000099"/>
                </a:solidFill>
                <a:miter lim="800000"/>
                <a:headEnd/>
                <a:tailEnd/>
              </a:ln>
            </p:spPr>
            <p:txBody>
              <a:bodyPr wrap="none">
                <a:spAutoFit/>
              </a:bodyPr>
              <a:lstStyle/>
              <a:p>
                <a:pPr algn="ctr" eaLnBrk="0" hangingPunct="0"/>
                <a:r>
                  <a:rPr lang="ru-RU" sz="2400">
                    <a:solidFill>
                      <a:schemeClr val="tx1"/>
                    </a:solidFill>
                  </a:rPr>
                  <a:t>Алкоголизм, курение.</a:t>
                </a:r>
              </a:p>
            </p:txBody>
          </p:sp>
        </p:grpSp>
        <p:sp>
          <p:nvSpPr>
            <p:cNvPr id="6174" name="AutoShape 21"/>
            <p:cNvSpPr>
              <a:spLocks noChangeArrowheads="1"/>
            </p:cNvSpPr>
            <p:nvPr/>
          </p:nvSpPr>
          <p:spPr bwMode="auto">
            <a:xfrm>
              <a:off x="3120" y="1920"/>
              <a:ext cx="615" cy="306"/>
            </a:xfrm>
            <a:prstGeom prst="rightArrow">
              <a:avLst>
                <a:gd name="adj1" fmla="val 50000"/>
                <a:gd name="adj2" fmla="val 50245"/>
              </a:avLst>
            </a:prstGeom>
            <a:solidFill>
              <a:srgbClr val="FFFF00"/>
            </a:solidFill>
            <a:ln w="57150">
              <a:solidFill>
                <a:srgbClr val="000099"/>
              </a:solidFill>
              <a:miter lim="800000"/>
              <a:headEnd/>
              <a:tailEnd/>
            </a:ln>
          </p:spPr>
          <p:txBody>
            <a:bodyPr wrap="none" anchor="ctr"/>
            <a:lstStyle/>
            <a:p>
              <a:pPr algn="ctr" eaLnBrk="0" hangingPunct="0"/>
              <a:endParaRPr lang="ru-RU" sz="2400"/>
            </a:p>
          </p:txBody>
        </p:sp>
      </p:grpSp>
      <p:graphicFrame>
        <p:nvGraphicFramePr>
          <p:cNvPr id="6166" name="Object 5"/>
          <p:cNvGraphicFramePr>
            <a:graphicFrameLocks noChangeAspect="1"/>
          </p:cNvGraphicFramePr>
          <p:nvPr/>
        </p:nvGraphicFramePr>
        <p:xfrm>
          <a:off x="6351588" y="4117975"/>
          <a:ext cx="1684337" cy="1014413"/>
        </p:xfrm>
        <a:graphic>
          <a:graphicData uri="http://schemas.openxmlformats.org/presentationml/2006/ole">
            <p:oleObj spid="_x0000_s6166" name="Clip" r:id="rId6" imgW="1247760" imgH="266040" progId="">
              <p:embed/>
            </p:oleObj>
          </a:graphicData>
        </a:graphic>
      </p:graphicFrame>
      <p:sp>
        <p:nvSpPr>
          <p:cNvPr id="6172" name="WordArt 11"/>
          <p:cNvSpPr>
            <a:spLocks noChangeArrowheads="1" noChangeShapeType="1" noTextEdit="1"/>
          </p:cNvSpPr>
          <p:nvPr/>
        </p:nvSpPr>
        <p:spPr bwMode="auto">
          <a:xfrm>
            <a:off x="5580063" y="5229225"/>
            <a:ext cx="3168650" cy="473075"/>
          </a:xfrm>
          <a:prstGeom prst="rect">
            <a:avLst/>
          </a:prstGeom>
        </p:spPr>
        <p:txBody>
          <a:bodyPr wrap="none" fromWordArt="1">
            <a:prstTxWarp prst="textPlain">
              <a:avLst>
                <a:gd name="adj" fmla="val 50000"/>
              </a:avLst>
            </a:prstTxWarp>
          </a:bodyPr>
          <a:lstStyle/>
          <a:p>
            <a:pPr algn="ctr"/>
            <a:r>
              <a:rPr lang="ru-RU" sz="3600" kern="10">
                <a:ln w="38100">
                  <a:solidFill>
                    <a:schemeClr val="accent2"/>
                  </a:solidFill>
                  <a:round/>
                  <a:headEnd/>
                  <a:tailEnd/>
                </a:ln>
                <a:solidFill>
                  <a:srgbClr val="FFFFFF"/>
                </a:solidFill>
                <a:effectLst>
                  <a:outerShdw dist="35921" dir="2700000" algn="ctr" rotWithShape="0">
                    <a:srgbClr val="808080"/>
                  </a:outerShdw>
                </a:effectLst>
                <a:latin typeface="Arial"/>
                <a:cs typeface="Arial"/>
              </a:rPr>
              <a:t>НАРКОМАНИЯ</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idx="4294967295"/>
          </p:nvPr>
        </p:nvSpPr>
        <p:spPr>
          <a:xfrm>
            <a:off x="962025" y="76200"/>
            <a:ext cx="7772400" cy="533400"/>
          </a:xfrm>
          <a:solidFill>
            <a:srgbClr val="FFCC99"/>
          </a:solidFill>
          <a:ln w="76200">
            <a:solidFill>
              <a:srgbClr val="663300"/>
            </a:solidFill>
          </a:ln>
        </p:spPr>
        <p:txBody>
          <a:bodyPr/>
          <a:lstStyle/>
          <a:p>
            <a:r>
              <a:rPr lang="ru-RU" b="1"/>
              <a:t>ПРЕСТУПЛЕНИЕ.</a:t>
            </a:r>
          </a:p>
        </p:txBody>
      </p:sp>
      <p:sp>
        <p:nvSpPr>
          <p:cNvPr id="71692" name="Text Box 12"/>
          <p:cNvSpPr txBox="1">
            <a:spLocks noChangeArrowheads="1"/>
          </p:cNvSpPr>
          <p:nvPr/>
        </p:nvSpPr>
        <p:spPr bwMode="auto">
          <a:xfrm>
            <a:off x="696913" y="704850"/>
            <a:ext cx="7975600" cy="1244600"/>
          </a:xfrm>
          <a:prstGeom prst="rect">
            <a:avLst/>
          </a:prstGeom>
          <a:solidFill>
            <a:schemeClr val="bg1"/>
          </a:solidFill>
          <a:ln w="57150">
            <a:solidFill>
              <a:schemeClr val="tx1"/>
            </a:solidFill>
            <a:miter lim="800000"/>
            <a:headEnd/>
            <a:tailEnd/>
          </a:ln>
          <a:effectLst/>
        </p:spPr>
        <p:txBody>
          <a:bodyPr wrap="none">
            <a:spAutoFit/>
          </a:bodyPr>
          <a:lstStyle/>
          <a:p>
            <a:pPr algn="ctr" eaLnBrk="0" hangingPunct="0"/>
            <a:r>
              <a:rPr lang="ru-RU" sz="2400" i="0" u="sng">
                <a:solidFill>
                  <a:srgbClr val="FF9900"/>
                </a:solidFill>
                <a:effectLst>
                  <a:outerShdw blurRad="38100" dist="38100" dir="2700000" algn="tl">
                    <a:srgbClr val="000000"/>
                  </a:outerShdw>
                </a:effectLst>
              </a:rPr>
              <a:t>Преступление</a:t>
            </a:r>
            <a:r>
              <a:rPr lang="ru-RU" sz="2400" i="0">
                <a:solidFill>
                  <a:schemeClr val="tx1"/>
                </a:solidFill>
              </a:rPr>
              <a:t> - это посягающее на общественный </a:t>
            </a:r>
          </a:p>
          <a:p>
            <a:pPr algn="ctr" eaLnBrk="0" hangingPunct="0"/>
            <a:r>
              <a:rPr lang="ru-RU" sz="2400" i="0">
                <a:solidFill>
                  <a:schemeClr val="tx1"/>
                </a:solidFill>
              </a:rPr>
              <a:t>порядок, общественноопасное деяние,</a:t>
            </a:r>
          </a:p>
          <a:p>
            <a:pPr algn="ctr" eaLnBrk="0" hangingPunct="0"/>
            <a:r>
              <a:rPr lang="ru-RU" sz="2400" i="0">
                <a:solidFill>
                  <a:schemeClr val="tx1"/>
                </a:solidFill>
              </a:rPr>
              <a:t> предусмотренное УК.</a:t>
            </a:r>
          </a:p>
        </p:txBody>
      </p:sp>
      <p:grpSp>
        <p:nvGrpSpPr>
          <p:cNvPr id="2" name="Group 32"/>
          <p:cNvGrpSpPr>
            <a:grpSpLocks/>
          </p:cNvGrpSpPr>
          <p:nvPr/>
        </p:nvGrpSpPr>
        <p:grpSpPr bwMode="auto">
          <a:xfrm>
            <a:off x="1295400" y="1778000"/>
            <a:ext cx="2782888" cy="4418013"/>
            <a:chOff x="816" y="1120"/>
            <a:chExt cx="1753" cy="2783"/>
          </a:xfrm>
        </p:grpSpPr>
        <p:graphicFrame>
          <p:nvGraphicFramePr>
            <p:cNvPr id="13314" name="Object 13"/>
            <p:cNvGraphicFramePr>
              <a:graphicFrameLocks noChangeAspect="1"/>
            </p:cNvGraphicFramePr>
            <p:nvPr/>
          </p:nvGraphicFramePr>
          <p:xfrm>
            <a:off x="1008" y="1120"/>
            <a:ext cx="1440" cy="973"/>
          </p:xfrm>
          <a:graphic>
            <a:graphicData uri="http://schemas.openxmlformats.org/presentationml/2006/ole">
              <p:oleObj spid="_x0000_s13314" name="Clip" r:id="rId3" imgW="4663440" imgH="3153960" progId="">
                <p:embed/>
              </p:oleObj>
            </a:graphicData>
          </a:graphic>
        </p:graphicFrame>
        <p:graphicFrame>
          <p:nvGraphicFramePr>
            <p:cNvPr id="13315" name="Object 15"/>
            <p:cNvGraphicFramePr>
              <a:graphicFrameLocks noChangeAspect="1"/>
            </p:cNvGraphicFramePr>
            <p:nvPr/>
          </p:nvGraphicFramePr>
          <p:xfrm>
            <a:off x="1008" y="2208"/>
            <a:ext cx="1200" cy="1178"/>
          </p:xfrm>
          <a:graphic>
            <a:graphicData uri="http://schemas.openxmlformats.org/presentationml/2006/ole">
              <p:oleObj spid="_x0000_s13315" name="Clip" r:id="rId4" imgW="4016520" imgH="3945240" progId="">
                <p:embed/>
              </p:oleObj>
            </a:graphicData>
          </a:graphic>
        </p:graphicFrame>
        <p:grpSp>
          <p:nvGrpSpPr>
            <p:cNvPr id="13332" name="Group 20"/>
            <p:cNvGrpSpPr>
              <a:grpSpLocks/>
            </p:cNvGrpSpPr>
            <p:nvPr/>
          </p:nvGrpSpPr>
          <p:grpSpPr bwMode="auto">
            <a:xfrm>
              <a:off x="816" y="3504"/>
              <a:ext cx="1753" cy="399"/>
              <a:chOff x="2438" y="1960"/>
              <a:chExt cx="1753" cy="399"/>
            </a:xfrm>
          </p:grpSpPr>
          <p:graphicFrame>
            <p:nvGraphicFramePr>
              <p:cNvPr id="13316" name="Object 18"/>
              <p:cNvGraphicFramePr>
                <a:graphicFrameLocks noChangeAspect="1"/>
              </p:cNvGraphicFramePr>
              <p:nvPr/>
            </p:nvGraphicFramePr>
            <p:xfrm>
              <a:off x="2438" y="1960"/>
              <a:ext cx="884" cy="399"/>
            </p:xfrm>
            <a:graphic>
              <a:graphicData uri="http://schemas.openxmlformats.org/presentationml/2006/ole">
                <p:oleObj spid="_x0000_s13316" name="Clip" r:id="rId5" imgW="1404000" imgH="633240" progId="">
                  <p:embed/>
                </p:oleObj>
              </a:graphicData>
            </a:graphic>
          </p:graphicFrame>
          <p:graphicFrame>
            <p:nvGraphicFramePr>
              <p:cNvPr id="13317" name="Object 19"/>
              <p:cNvGraphicFramePr>
                <a:graphicFrameLocks noChangeAspect="1"/>
              </p:cNvGraphicFramePr>
              <p:nvPr/>
            </p:nvGraphicFramePr>
            <p:xfrm>
              <a:off x="3360" y="1968"/>
              <a:ext cx="831" cy="373"/>
            </p:xfrm>
            <a:graphic>
              <a:graphicData uri="http://schemas.openxmlformats.org/presentationml/2006/ole">
                <p:oleObj spid="_x0000_s13317" name="Clip" r:id="rId6" imgW="1319040" imgH="592920" progId="">
                  <p:embed/>
                </p:oleObj>
              </a:graphicData>
            </a:graphic>
          </p:graphicFrame>
        </p:grpSp>
      </p:grpSp>
      <p:sp>
        <p:nvSpPr>
          <p:cNvPr id="71701" name="WordArt 21"/>
          <p:cNvSpPr>
            <a:spLocks noChangeArrowheads="1" noChangeShapeType="1" noTextEdit="1"/>
          </p:cNvSpPr>
          <p:nvPr/>
        </p:nvSpPr>
        <p:spPr bwMode="auto">
          <a:xfrm rot="5400000">
            <a:off x="3676650" y="3819525"/>
            <a:ext cx="4356100" cy="838200"/>
          </a:xfrm>
          <a:prstGeom prst="rect">
            <a:avLst/>
          </a:prstGeom>
        </p:spPr>
        <p:txBody>
          <a:bodyPr vert="wordArtVert" wrap="none" fromWordArt="1">
            <a:prstTxWarp prst="textPlain">
              <a:avLst>
                <a:gd name="adj" fmla="val 50000"/>
              </a:avLst>
            </a:prstTxWarp>
          </a:bodyPr>
          <a:lstStyle/>
          <a:p>
            <a:pPr algn="ctr" fontAlgn="auto"/>
            <a:r>
              <a:rPr lang="ru-RU" sz="3600" kern="10">
                <a:ln w="28575">
                  <a:solidFill>
                    <a:schemeClr val="tx1"/>
                  </a:solidFill>
                  <a:round/>
                  <a:headEnd/>
                  <a:tailEnd/>
                </a:ln>
                <a:solidFill>
                  <a:srgbClr val="FF9900"/>
                </a:solidFill>
                <a:latin typeface="Arial"/>
                <a:cs typeface="Arial"/>
              </a:rPr>
              <a:t>преступность</a:t>
            </a:r>
          </a:p>
        </p:txBody>
      </p:sp>
      <p:sp>
        <p:nvSpPr>
          <p:cNvPr id="71702" name="AutoShape 22"/>
          <p:cNvSpPr>
            <a:spLocks noChangeArrowheads="1"/>
          </p:cNvSpPr>
          <p:nvPr/>
        </p:nvSpPr>
        <p:spPr bwMode="auto">
          <a:xfrm>
            <a:off x="4211638" y="2060575"/>
            <a:ext cx="914400" cy="4287838"/>
          </a:xfrm>
          <a:prstGeom prst="rightArrowCallout">
            <a:avLst>
              <a:gd name="adj1" fmla="val 117231"/>
              <a:gd name="adj2" fmla="val 117231"/>
              <a:gd name="adj3" fmla="val 16667"/>
              <a:gd name="adj4" fmla="val 66667"/>
            </a:avLst>
          </a:prstGeom>
          <a:solidFill>
            <a:schemeClr val="accent2"/>
          </a:solidFill>
          <a:ln w="57150">
            <a:solidFill>
              <a:schemeClr val="tx1"/>
            </a:solidFill>
            <a:miter lim="800000"/>
            <a:headEnd/>
            <a:tailEnd/>
          </a:ln>
        </p:spPr>
        <p:txBody>
          <a:bodyPr wrap="none" anchor="ctr"/>
          <a:lstStyle/>
          <a:p>
            <a:pPr algn="ctr" eaLnBrk="0" hangingPunct="0"/>
            <a:endParaRPr lang="ru-RU" sz="2400"/>
          </a:p>
        </p:txBody>
      </p:sp>
      <p:grpSp>
        <p:nvGrpSpPr>
          <p:cNvPr id="4" name="Group 28"/>
          <p:cNvGrpSpPr>
            <a:grpSpLocks/>
          </p:cNvGrpSpPr>
          <p:nvPr/>
        </p:nvGrpSpPr>
        <p:grpSpPr bwMode="auto">
          <a:xfrm>
            <a:off x="6400800" y="1711325"/>
            <a:ext cx="2630488" cy="1612900"/>
            <a:chOff x="4032" y="1078"/>
            <a:chExt cx="1657" cy="1016"/>
          </a:xfrm>
        </p:grpSpPr>
        <p:sp>
          <p:nvSpPr>
            <p:cNvPr id="13330" name="Text Box 23"/>
            <p:cNvSpPr txBox="1">
              <a:spLocks noChangeArrowheads="1"/>
            </p:cNvSpPr>
            <p:nvPr/>
          </p:nvSpPr>
          <p:spPr bwMode="auto">
            <a:xfrm>
              <a:off x="4127" y="1078"/>
              <a:ext cx="1562" cy="554"/>
            </a:xfrm>
            <a:prstGeom prst="rect">
              <a:avLst/>
            </a:prstGeom>
            <a:solidFill>
              <a:schemeClr val="bg1"/>
            </a:solidFill>
            <a:ln w="57150">
              <a:solidFill>
                <a:schemeClr val="tx1"/>
              </a:solidFill>
              <a:miter lim="800000"/>
              <a:headEnd/>
              <a:tailEnd/>
            </a:ln>
          </p:spPr>
          <p:txBody>
            <a:bodyPr wrap="none">
              <a:spAutoFit/>
            </a:bodyPr>
            <a:lstStyle/>
            <a:p>
              <a:pPr eaLnBrk="0" hangingPunct="0"/>
              <a:r>
                <a:rPr lang="ru-RU" sz="2400" i="0">
                  <a:solidFill>
                    <a:schemeClr val="tx1"/>
                  </a:solidFill>
                </a:rPr>
                <a:t>Совокупность </a:t>
              </a:r>
            </a:p>
            <a:p>
              <a:pPr eaLnBrk="0" hangingPunct="0"/>
              <a:r>
                <a:rPr lang="ru-RU" sz="2400" i="0">
                  <a:solidFill>
                    <a:schemeClr val="tx1"/>
                  </a:solidFill>
                </a:rPr>
                <a:t>преступлений</a:t>
              </a:r>
            </a:p>
          </p:txBody>
        </p:sp>
        <p:sp>
          <p:nvSpPr>
            <p:cNvPr id="13331" name="AutoShape 26"/>
            <p:cNvSpPr>
              <a:spLocks noChangeArrowheads="1"/>
            </p:cNvSpPr>
            <p:nvPr/>
          </p:nvSpPr>
          <p:spPr bwMode="auto">
            <a:xfrm>
              <a:off x="4032" y="1632"/>
              <a:ext cx="537" cy="46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03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wrap="none" anchor="ctr"/>
            <a:lstStyle/>
            <a:p>
              <a:endParaRPr lang="ru-RU"/>
            </a:p>
          </p:txBody>
        </p:sp>
      </p:grpSp>
      <p:grpSp>
        <p:nvGrpSpPr>
          <p:cNvPr id="5" name="Group 29"/>
          <p:cNvGrpSpPr>
            <a:grpSpLocks/>
          </p:cNvGrpSpPr>
          <p:nvPr/>
        </p:nvGrpSpPr>
        <p:grpSpPr bwMode="auto">
          <a:xfrm>
            <a:off x="6400800" y="3400425"/>
            <a:ext cx="2249488" cy="1247775"/>
            <a:chOff x="4032" y="2460"/>
            <a:chExt cx="1417" cy="786"/>
          </a:xfrm>
        </p:grpSpPr>
        <p:sp>
          <p:nvSpPr>
            <p:cNvPr id="13328" name="Text Box 24"/>
            <p:cNvSpPr txBox="1">
              <a:spLocks noChangeArrowheads="1"/>
            </p:cNvSpPr>
            <p:nvPr/>
          </p:nvSpPr>
          <p:spPr bwMode="auto">
            <a:xfrm>
              <a:off x="4415" y="2460"/>
              <a:ext cx="1034" cy="324"/>
            </a:xfrm>
            <a:prstGeom prst="rect">
              <a:avLst/>
            </a:prstGeom>
            <a:solidFill>
              <a:schemeClr val="bg1"/>
            </a:solidFill>
            <a:ln w="57150">
              <a:solidFill>
                <a:schemeClr val="tx1"/>
              </a:solidFill>
              <a:miter lim="800000"/>
              <a:headEnd/>
              <a:tailEnd/>
            </a:ln>
          </p:spPr>
          <p:txBody>
            <a:bodyPr wrap="none">
              <a:spAutoFit/>
            </a:bodyPr>
            <a:lstStyle/>
            <a:p>
              <a:pPr eaLnBrk="0" hangingPunct="0"/>
              <a:r>
                <a:rPr lang="ru-RU" sz="2400" i="0">
                  <a:solidFill>
                    <a:schemeClr val="tx1"/>
                  </a:solidFill>
                </a:rPr>
                <a:t>Причины</a:t>
              </a:r>
            </a:p>
          </p:txBody>
        </p:sp>
        <p:sp>
          <p:nvSpPr>
            <p:cNvPr id="13329" name="AutoShape 27"/>
            <p:cNvSpPr>
              <a:spLocks noChangeArrowheads="1"/>
            </p:cNvSpPr>
            <p:nvPr/>
          </p:nvSpPr>
          <p:spPr bwMode="auto">
            <a:xfrm>
              <a:off x="4032" y="2784"/>
              <a:ext cx="537" cy="46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03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wrap="none" anchor="ctr"/>
            <a:lstStyle/>
            <a:p>
              <a:endParaRPr lang="ru-RU"/>
            </a:p>
          </p:txBody>
        </p:sp>
      </p:grpSp>
      <p:grpSp>
        <p:nvGrpSpPr>
          <p:cNvPr id="6" name="Group 31"/>
          <p:cNvGrpSpPr>
            <a:grpSpLocks/>
          </p:cNvGrpSpPr>
          <p:nvPr/>
        </p:nvGrpSpPr>
        <p:grpSpPr bwMode="auto">
          <a:xfrm>
            <a:off x="6372225" y="5013325"/>
            <a:ext cx="2159000" cy="1266825"/>
            <a:chOff x="4032" y="3138"/>
            <a:chExt cx="1360" cy="798"/>
          </a:xfrm>
        </p:grpSpPr>
        <p:sp>
          <p:nvSpPr>
            <p:cNvPr id="13326" name="Text Box 25"/>
            <p:cNvSpPr txBox="1">
              <a:spLocks noChangeArrowheads="1"/>
            </p:cNvSpPr>
            <p:nvPr/>
          </p:nvSpPr>
          <p:spPr bwMode="auto">
            <a:xfrm>
              <a:off x="4427" y="3612"/>
              <a:ext cx="965" cy="324"/>
            </a:xfrm>
            <a:prstGeom prst="rect">
              <a:avLst/>
            </a:prstGeom>
            <a:solidFill>
              <a:schemeClr val="bg1"/>
            </a:solidFill>
            <a:ln w="57150">
              <a:solidFill>
                <a:schemeClr val="tx1"/>
              </a:solidFill>
              <a:miter lim="800000"/>
              <a:headEnd/>
              <a:tailEnd/>
            </a:ln>
          </p:spPr>
          <p:txBody>
            <a:bodyPr wrap="none">
              <a:spAutoFit/>
            </a:bodyPr>
            <a:lstStyle/>
            <a:p>
              <a:pPr eaLnBrk="0" hangingPunct="0"/>
              <a:r>
                <a:rPr lang="ru-RU" sz="2400" i="0">
                  <a:solidFill>
                    <a:schemeClr val="tx1"/>
                  </a:solidFill>
                </a:rPr>
                <a:t>Условия</a:t>
              </a:r>
            </a:p>
          </p:txBody>
        </p:sp>
        <p:sp>
          <p:nvSpPr>
            <p:cNvPr id="13327" name="AutoShape 30"/>
            <p:cNvSpPr>
              <a:spLocks noChangeArrowheads="1"/>
            </p:cNvSpPr>
            <p:nvPr/>
          </p:nvSpPr>
          <p:spPr bwMode="auto">
            <a:xfrm flipV="1">
              <a:off x="4032" y="3138"/>
              <a:ext cx="537" cy="46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03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wrap="none" anchor="ctr"/>
            <a:lstStyle/>
            <a:p>
              <a:endParaRPr lang="ru-RU"/>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02"/>
                                        </p:tgtEl>
                                        <p:attrNameLst>
                                          <p:attrName>style.visibility</p:attrName>
                                        </p:attrNameLst>
                                      </p:cBhvr>
                                      <p:to>
                                        <p:strVal val="visible"/>
                                      </p:to>
                                    </p:set>
                                    <p:anim calcmode="lin" valueType="num">
                                      <p:cBhvr additive="base">
                                        <p:cTn id="13" dur="500" fill="hold"/>
                                        <p:tgtEl>
                                          <p:spTgt spid="71702"/>
                                        </p:tgtEl>
                                        <p:attrNameLst>
                                          <p:attrName>ppt_x</p:attrName>
                                        </p:attrNameLst>
                                      </p:cBhvr>
                                      <p:tavLst>
                                        <p:tav tm="0">
                                          <p:val>
                                            <p:strVal val="0-#ppt_w/2"/>
                                          </p:val>
                                        </p:tav>
                                        <p:tav tm="100000">
                                          <p:val>
                                            <p:strVal val="#ppt_x"/>
                                          </p:val>
                                        </p:tav>
                                      </p:tavLst>
                                    </p:anim>
                                    <p:anim calcmode="lin" valueType="num">
                                      <p:cBhvr additive="base">
                                        <p:cTn id="14" dur="500" fill="hold"/>
                                        <p:tgtEl>
                                          <p:spTgt spid="7170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01"/>
                                        </p:tgtEl>
                                        <p:attrNameLst>
                                          <p:attrName>style.visibility</p:attrName>
                                        </p:attrNameLst>
                                      </p:cBhvr>
                                      <p:to>
                                        <p:strVal val="visible"/>
                                      </p:to>
                                    </p:set>
                                    <p:anim calcmode="lin" valueType="num">
                                      <p:cBhvr additive="base">
                                        <p:cTn id="19" dur="500" fill="hold"/>
                                        <p:tgtEl>
                                          <p:spTgt spid="71701"/>
                                        </p:tgtEl>
                                        <p:attrNameLst>
                                          <p:attrName>ppt_x</p:attrName>
                                        </p:attrNameLst>
                                      </p:cBhvr>
                                      <p:tavLst>
                                        <p:tav tm="0">
                                          <p:val>
                                            <p:strVal val="0-#ppt_w/2"/>
                                          </p:val>
                                        </p:tav>
                                        <p:tav tm="100000">
                                          <p:val>
                                            <p:strVal val="#ppt_x"/>
                                          </p:val>
                                        </p:tav>
                                      </p:tavLst>
                                    </p:anim>
                                    <p:anim calcmode="lin" valueType="num">
                                      <p:cBhvr additive="base">
                                        <p:cTn id="20" dur="500" fill="hold"/>
                                        <p:tgtEl>
                                          <p:spTgt spid="7170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ppt_x</p:attrName>
                                        </p:attrNameLst>
                                      </p:cBhvr>
                                      <p:tavLst>
                                        <p:tav tm="0">
                                          <p:val>
                                            <p:strVal val="#ppt_x"/>
                                          </p:val>
                                        </p:tav>
                                        <p:tav tm="100000">
                                          <p:val>
                                            <p:strVal val="#ppt_x"/>
                                          </p:val>
                                        </p:tav>
                                      </p:tavLst>
                                    </p:anim>
                                    <p:anim calcmode="lin" valueType="num">
                                      <p:cBhvr>
                                        <p:cTn id="26" dur="500" fill="hold"/>
                                        <p:tgtEl>
                                          <p:spTgt spid="4"/>
                                        </p:tgtEl>
                                        <p:attrNameLst>
                                          <p:attrName>ppt_y</p:attrName>
                                        </p:attrNameLst>
                                      </p:cBhvr>
                                      <p:tavLst>
                                        <p:tav tm="0">
                                          <p:val>
                                            <p:strVal val="#ppt_y+#ppt_h/2"/>
                                          </p:val>
                                        </p:tav>
                                        <p:tav tm="100000">
                                          <p:val>
                                            <p:strVal val="#ppt_y"/>
                                          </p:val>
                                        </p:tav>
                                      </p:tavLst>
                                    </p:anim>
                                    <p:anim calcmode="lin" valueType="num">
                                      <p:cBhvr>
                                        <p:cTn id="27" dur="500" fill="hold"/>
                                        <p:tgtEl>
                                          <p:spTgt spid="4"/>
                                        </p:tgtEl>
                                        <p:attrNameLst>
                                          <p:attrName>ppt_w</p:attrName>
                                        </p:attrNameLst>
                                      </p:cBhvr>
                                      <p:tavLst>
                                        <p:tav tm="0">
                                          <p:val>
                                            <p:strVal val="#ppt_w"/>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7" presetClass="entr" presetSubtype="4"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500" fill="hold"/>
                                        <p:tgtEl>
                                          <p:spTgt spid="5"/>
                                        </p:tgtEl>
                                        <p:attrNameLst>
                                          <p:attrName>ppt_x</p:attrName>
                                        </p:attrNameLst>
                                      </p:cBhvr>
                                      <p:tavLst>
                                        <p:tav tm="0">
                                          <p:val>
                                            <p:strVal val="#ppt_x"/>
                                          </p:val>
                                        </p:tav>
                                        <p:tav tm="100000">
                                          <p:val>
                                            <p:strVal val="#ppt_x"/>
                                          </p:val>
                                        </p:tav>
                                      </p:tavLst>
                                    </p:anim>
                                    <p:anim calcmode="lin" valueType="num">
                                      <p:cBhvr>
                                        <p:cTn id="34" dur="500" fill="hold"/>
                                        <p:tgtEl>
                                          <p:spTgt spid="5"/>
                                        </p:tgtEl>
                                        <p:attrNameLst>
                                          <p:attrName>ppt_y</p:attrName>
                                        </p:attrNameLst>
                                      </p:cBhvr>
                                      <p:tavLst>
                                        <p:tav tm="0">
                                          <p:val>
                                            <p:strVal val="#ppt_y+#ppt_h/2"/>
                                          </p:val>
                                        </p:tav>
                                        <p:tav tm="100000">
                                          <p:val>
                                            <p:strVal val="#ppt_y"/>
                                          </p:val>
                                        </p:tav>
                                      </p:tavLst>
                                    </p:anim>
                                    <p:anim calcmode="lin" valueType="num">
                                      <p:cBhvr>
                                        <p:cTn id="35" dur="500" fill="hold"/>
                                        <p:tgtEl>
                                          <p:spTgt spid="5"/>
                                        </p:tgtEl>
                                        <p:attrNameLst>
                                          <p:attrName>ppt_w</p:attrName>
                                        </p:attrNameLst>
                                      </p:cBhvr>
                                      <p:tavLst>
                                        <p:tav tm="0">
                                          <p:val>
                                            <p:strVal val="#ppt_w"/>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7" presetClass="entr" presetSubtype="1"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p:cTn id="41" dur="500" fill="hold"/>
                                        <p:tgtEl>
                                          <p:spTgt spid="6"/>
                                        </p:tgtEl>
                                        <p:attrNameLst>
                                          <p:attrName>ppt_x</p:attrName>
                                        </p:attrNameLst>
                                      </p:cBhvr>
                                      <p:tavLst>
                                        <p:tav tm="0">
                                          <p:val>
                                            <p:strVal val="#ppt_x"/>
                                          </p:val>
                                        </p:tav>
                                        <p:tav tm="100000">
                                          <p:val>
                                            <p:strVal val="#ppt_x"/>
                                          </p:val>
                                        </p:tav>
                                      </p:tavLst>
                                    </p:anim>
                                    <p:anim calcmode="lin" valueType="num">
                                      <p:cBhvr>
                                        <p:cTn id="42" dur="500" fill="hold"/>
                                        <p:tgtEl>
                                          <p:spTgt spid="6"/>
                                        </p:tgtEl>
                                        <p:attrNameLst>
                                          <p:attrName>ppt_y</p:attrName>
                                        </p:attrNameLst>
                                      </p:cBhvr>
                                      <p:tavLst>
                                        <p:tav tm="0">
                                          <p:val>
                                            <p:strVal val="#ppt_y-#ppt_h/2"/>
                                          </p:val>
                                        </p:tav>
                                        <p:tav tm="100000">
                                          <p:val>
                                            <p:strVal val="#ppt_y"/>
                                          </p:val>
                                        </p:tav>
                                      </p:tavLst>
                                    </p:anim>
                                    <p:anim calcmode="lin" valueType="num">
                                      <p:cBhvr>
                                        <p:cTn id="43" dur="500" fill="hold"/>
                                        <p:tgtEl>
                                          <p:spTgt spid="6"/>
                                        </p:tgtEl>
                                        <p:attrNameLst>
                                          <p:attrName>ppt_w</p:attrName>
                                        </p:attrNameLst>
                                      </p:cBhvr>
                                      <p:tavLst>
                                        <p:tav tm="0">
                                          <p:val>
                                            <p:strVal val="#ppt_w"/>
                                          </p:val>
                                        </p:tav>
                                        <p:tav tm="100000">
                                          <p:val>
                                            <p:strVal val="#ppt_w"/>
                                          </p:val>
                                        </p:tav>
                                      </p:tavLst>
                                    </p:anim>
                                    <p:anim calcmode="lin" valueType="num">
                                      <p:cBhvr>
                                        <p:cTn id="44"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1" grpId="0" animBg="1"/>
      <p:bldP spid="7170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idx="4294967295"/>
          </p:nvPr>
        </p:nvSpPr>
        <p:spPr>
          <a:xfrm>
            <a:off x="962025" y="76200"/>
            <a:ext cx="7772400" cy="533400"/>
          </a:xfrm>
          <a:solidFill>
            <a:srgbClr val="FFCC99"/>
          </a:solidFill>
          <a:ln w="76200">
            <a:solidFill>
              <a:srgbClr val="663300"/>
            </a:solidFill>
          </a:ln>
        </p:spPr>
        <p:txBody>
          <a:bodyPr/>
          <a:lstStyle/>
          <a:p>
            <a:r>
              <a:rPr lang="ru-RU" b="1"/>
              <a:t>ПРЕСТУПЛЕНИЕ.</a:t>
            </a:r>
          </a:p>
        </p:txBody>
      </p:sp>
      <p:sp>
        <p:nvSpPr>
          <p:cNvPr id="15365" name="Text Box 3"/>
          <p:cNvSpPr txBox="1">
            <a:spLocks noChangeArrowheads="1"/>
          </p:cNvSpPr>
          <p:nvPr/>
        </p:nvSpPr>
        <p:spPr bwMode="auto">
          <a:xfrm>
            <a:off x="2051050" y="6021388"/>
            <a:ext cx="5819775" cy="514350"/>
          </a:xfrm>
          <a:prstGeom prst="rect">
            <a:avLst/>
          </a:prstGeom>
          <a:solidFill>
            <a:schemeClr val="bg1"/>
          </a:solidFill>
          <a:ln w="57150">
            <a:solidFill>
              <a:schemeClr val="accent2"/>
            </a:solidFill>
            <a:miter lim="800000"/>
            <a:headEnd/>
            <a:tailEnd/>
          </a:ln>
        </p:spPr>
        <p:txBody>
          <a:bodyPr wrap="none">
            <a:spAutoFit/>
          </a:bodyPr>
          <a:lstStyle/>
          <a:p>
            <a:pPr eaLnBrk="0" hangingPunct="0"/>
            <a:r>
              <a:rPr lang="ru-RU" sz="2400" i="0">
                <a:solidFill>
                  <a:schemeClr val="tx1"/>
                </a:solidFill>
              </a:rPr>
              <a:t>ПРЕСТУПНОСТЬ - правовое явление</a:t>
            </a:r>
          </a:p>
        </p:txBody>
      </p:sp>
      <p:sp>
        <p:nvSpPr>
          <p:cNvPr id="15366" name="WordArt 15"/>
          <p:cNvSpPr>
            <a:spLocks noChangeArrowheads="1" noChangeShapeType="1" noTextEdit="1"/>
          </p:cNvSpPr>
          <p:nvPr/>
        </p:nvSpPr>
        <p:spPr bwMode="auto">
          <a:xfrm rot="5400000">
            <a:off x="2247900" y="2857500"/>
            <a:ext cx="4572000" cy="838200"/>
          </a:xfrm>
          <a:prstGeom prst="rect">
            <a:avLst/>
          </a:prstGeom>
        </p:spPr>
        <p:txBody>
          <a:bodyPr vert="wordArtVert" wrap="none" fromWordArt="1">
            <a:prstTxWarp prst="textPlain">
              <a:avLst>
                <a:gd name="adj" fmla="val 50000"/>
              </a:avLst>
            </a:prstTxWarp>
          </a:bodyPr>
          <a:lstStyle/>
          <a:p>
            <a:pPr algn="ctr" fontAlgn="auto"/>
            <a:r>
              <a:rPr lang="ru-RU" sz="3600" kern="10">
                <a:ln w="28575">
                  <a:solidFill>
                    <a:schemeClr val="tx1"/>
                  </a:solidFill>
                  <a:round/>
                  <a:headEnd/>
                  <a:tailEnd/>
                </a:ln>
                <a:latin typeface="Arial"/>
                <a:cs typeface="Arial"/>
              </a:rPr>
              <a:t>преступность</a:t>
            </a:r>
          </a:p>
        </p:txBody>
      </p:sp>
      <p:grpSp>
        <p:nvGrpSpPr>
          <p:cNvPr id="2" name="Group 40"/>
          <p:cNvGrpSpPr>
            <a:grpSpLocks/>
          </p:cNvGrpSpPr>
          <p:nvPr/>
        </p:nvGrpSpPr>
        <p:grpSpPr bwMode="auto">
          <a:xfrm>
            <a:off x="917575" y="1219200"/>
            <a:ext cx="3121025" cy="1412875"/>
            <a:chOff x="578" y="768"/>
            <a:chExt cx="1966" cy="890"/>
          </a:xfrm>
        </p:grpSpPr>
        <p:grpSp>
          <p:nvGrpSpPr>
            <p:cNvPr id="15376" name="Group 29"/>
            <p:cNvGrpSpPr>
              <a:grpSpLocks/>
            </p:cNvGrpSpPr>
            <p:nvPr/>
          </p:nvGrpSpPr>
          <p:grpSpPr bwMode="auto">
            <a:xfrm>
              <a:off x="578" y="768"/>
              <a:ext cx="1486" cy="890"/>
              <a:chOff x="1632" y="1632"/>
              <a:chExt cx="1486" cy="890"/>
            </a:xfrm>
          </p:grpSpPr>
          <p:graphicFrame>
            <p:nvGraphicFramePr>
              <p:cNvPr id="15363" name="Object 27"/>
              <p:cNvGraphicFramePr>
                <a:graphicFrameLocks noChangeAspect="1"/>
              </p:cNvGraphicFramePr>
              <p:nvPr/>
            </p:nvGraphicFramePr>
            <p:xfrm>
              <a:off x="1632" y="1632"/>
              <a:ext cx="1486" cy="890"/>
            </p:xfrm>
            <a:graphic>
              <a:graphicData uri="http://schemas.openxmlformats.org/presentationml/2006/ole">
                <p:oleObj spid="_x0000_s15363" name="Clip" r:id="rId3" imgW="3497040" imgH="2095200" progId="">
                  <p:embed/>
                </p:oleObj>
              </a:graphicData>
            </a:graphic>
          </p:graphicFrame>
          <p:sp>
            <p:nvSpPr>
              <p:cNvPr id="15378" name="WordArt 28"/>
              <p:cNvSpPr>
                <a:spLocks noChangeArrowheads="1" noChangeShapeType="1" noTextEdit="1"/>
              </p:cNvSpPr>
              <p:nvPr/>
            </p:nvSpPr>
            <p:spPr bwMode="auto">
              <a:xfrm rot="2064088">
                <a:off x="2160" y="1776"/>
                <a:ext cx="489" cy="336"/>
              </a:xfrm>
              <a:prstGeom prst="rect">
                <a:avLst/>
              </a:prstGeom>
            </p:spPr>
            <p:txBody>
              <a:bodyPr wrap="none" fromWordArt="1">
                <a:prstTxWarp prst="textPlain">
                  <a:avLst>
                    <a:gd name="adj" fmla="val 39037"/>
                  </a:avLst>
                </a:prstTxWarp>
              </a:bodyPr>
              <a:lstStyle/>
              <a:p>
                <a:pPr algn="ctr"/>
                <a:r>
                  <a:rPr lang="ru-RU" sz="3600" kern="10">
                    <a:ln w="19050">
                      <a:solidFill>
                        <a:schemeClr val="tx1"/>
                      </a:solidFill>
                      <a:round/>
                      <a:headEnd/>
                      <a:tailEnd/>
                    </a:ln>
                    <a:solidFill>
                      <a:srgbClr val="FFFF00"/>
                    </a:solidFill>
                    <a:latin typeface="Arial"/>
                    <a:cs typeface="Arial"/>
                  </a:rPr>
                  <a:t>УК</a:t>
                </a:r>
              </a:p>
            </p:txBody>
          </p:sp>
        </p:grpSp>
        <p:sp>
          <p:nvSpPr>
            <p:cNvPr id="15377" name="AutoShape 30"/>
            <p:cNvSpPr>
              <a:spLocks noChangeArrowheads="1"/>
            </p:cNvSpPr>
            <p:nvPr/>
          </p:nvSpPr>
          <p:spPr bwMode="auto">
            <a:xfrm>
              <a:off x="2160" y="960"/>
              <a:ext cx="384" cy="240"/>
            </a:xfrm>
            <a:prstGeom prst="leftArrow">
              <a:avLst>
                <a:gd name="adj1" fmla="val 50000"/>
                <a:gd name="adj2" fmla="val 40000"/>
              </a:avLst>
            </a:prstGeom>
            <a:solidFill>
              <a:srgbClr val="FFFF00"/>
            </a:solidFill>
            <a:ln w="38100">
              <a:solidFill>
                <a:schemeClr val="accent2"/>
              </a:solidFill>
              <a:miter lim="800000"/>
              <a:headEnd/>
              <a:tailEnd/>
            </a:ln>
          </p:spPr>
          <p:txBody>
            <a:bodyPr wrap="none" anchor="ctr"/>
            <a:lstStyle/>
            <a:p>
              <a:pPr algn="ctr" eaLnBrk="0" hangingPunct="0"/>
              <a:endParaRPr lang="ru-RU" sz="2400"/>
            </a:p>
          </p:txBody>
        </p:sp>
      </p:grpSp>
      <p:sp>
        <p:nvSpPr>
          <p:cNvPr id="73760" name="Text Box 32"/>
          <p:cNvSpPr txBox="1">
            <a:spLocks noChangeArrowheads="1"/>
          </p:cNvSpPr>
          <p:nvPr/>
        </p:nvSpPr>
        <p:spPr bwMode="auto">
          <a:xfrm>
            <a:off x="6443663" y="836613"/>
            <a:ext cx="1676400" cy="495300"/>
          </a:xfrm>
          <a:prstGeom prst="rect">
            <a:avLst/>
          </a:prstGeom>
          <a:solidFill>
            <a:schemeClr val="bg1"/>
          </a:solidFill>
          <a:ln w="38100">
            <a:solidFill>
              <a:schemeClr val="tx1"/>
            </a:solidFill>
            <a:miter lim="800000"/>
            <a:headEnd/>
            <a:tailEnd/>
          </a:ln>
        </p:spPr>
        <p:txBody>
          <a:bodyPr wrap="none">
            <a:spAutoFit/>
          </a:bodyPr>
          <a:lstStyle/>
          <a:p>
            <a:pPr eaLnBrk="0" hangingPunct="0"/>
            <a:r>
              <a:rPr lang="ru-RU" sz="2400" i="0">
                <a:solidFill>
                  <a:schemeClr val="tx1"/>
                </a:solidFill>
              </a:rPr>
              <a:t>Личность</a:t>
            </a:r>
          </a:p>
        </p:txBody>
      </p:sp>
      <p:sp>
        <p:nvSpPr>
          <p:cNvPr id="73761" name="Text Box 33"/>
          <p:cNvSpPr txBox="1">
            <a:spLocks noChangeArrowheads="1"/>
          </p:cNvSpPr>
          <p:nvPr/>
        </p:nvSpPr>
        <p:spPr bwMode="auto">
          <a:xfrm>
            <a:off x="6602413" y="1820863"/>
            <a:ext cx="1154112" cy="495300"/>
          </a:xfrm>
          <a:prstGeom prst="rect">
            <a:avLst/>
          </a:prstGeom>
          <a:solidFill>
            <a:schemeClr val="bg1"/>
          </a:solidFill>
          <a:ln w="38100">
            <a:solidFill>
              <a:schemeClr val="tx1"/>
            </a:solidFill>
            <a:miter lim="800000"/>
            <a:headEnd/>
            <a:tailEnd/>
          </a:ln>
        </p:spPr>
        <p:txBody>
          <a:bodyPr wrap="none">
            <a:spAutoFit/>
          </a:bodyPr>
          <a:lstStyle/>
          <a:p>
            <a:pPr eaLnBrk="0" hangingPunct="0"/>
            <a:r>
              <a:rPr lang="ru-RU" sz="2400" i="0">
                <a:solidFill>
                  <a:schemeClr val="tx1"/>
                </a:solidFill>
              </a:rPr>
              <a:t>Права</a:t>
            </a:r>
          </a:p>
        </p:txBody>
      </p:sp>
      <p:sp>
        <p:nvSpPr>
          <p:cNvPr id="73762" name="Text Box 34"/>
          <p:cNvSpPr txBox="1">
            <a:spLocks noChangeArrowheads="1"/>
          </p:cNvSpPr>
          <p:nvPr/>
        </p:nvSpPr>
        <p:spPr bwMode="auto">
          <a:xfrm>
            <a:off x="6227763" y="2840038"/>
            <a:ext cx="1652587" cy="495300"/>
          </a:xfrm>
          <a:prstGeom prst="rect">
            <a:avLst/>
          </a:prstGeom>
          <a:solidFill>
            <a:schemeClr val="bg1"/>
          </a:solidFill>
          <a:ln w="38100">
            <a:solidFill>
              <a:schemeClr val="tx1"/>
            </a:solidFill>
            <a:miter lim="800000"/>
            <a:headEnd/>
            <a:tailEnd/>
          </a:ln>
        </p:spPr>
        <p:txBody>
          <a:bodyPr>
            <a:spAutoFit/>
          </a:bodyPr>
          <a:lstStyle/>
          <a:p>
            <a:pPr eaLnBrk="0" hangingPunct="0"/>
            <a:r>
              <a:rPr lang="ru-RU" sz="2400" i="0">
                <a:solidFill>
                  <a:schemeClr val="tx1"/>
                </a:solidFill>
              </a:rPr>
              <a:t>Свободы</a:t>
            </a:r>
          </a:p>
        </p:txBody>
      </p:sp>
      <p:sp>
        <p:nvSpPr>
          <p:cNvPr id="73763" name="Text Box 35"/>
          <p:cNvSpPr txBox="1">
            <a:spLocks noChangeArrowheads="1"/>
          </p:cNvSpPr>
          <p:nvPr/>
        </p:nvSpPr>
        <p:spPr bwMode="auto">
          <a:xfrm>
            <a:off x="6011863" y="3860800"/>
            <a:ext cx="2554287" cy="495300"/>
          </a:xfrm>
          <a:prstGeom prst="rect">
            <a:avLst/>
          </a:prstGeom>
          <a:solidFill>
            <a:schemeClr val="bg1"/>
          </a:solidFill>
          <a:ln w="38100">
            <a:solidFill>
              <a:schemeClr val="tx1"/>
            </a:solidFill>
            <a:miter lim="800000"/>
            <a:headEnd/>
            <a:tailEnd/>
          </a:ln>
        </p:spPr>
        <p:txBody>
          <a:bodyPr wrap="none">
            <a:spAutoFit/>
          </a:bodyPr>
          <a:lstStyle/>
          <a:p>
            <a:pPr eaLnBrk="0" hangingPunct="0"/>
            <a:r>
              <a:rPr lang="ru-RU" sz="2400" i="0">
                <a:solidFill>
                  <a:schemeClr val="tx1"/>
                </a:solidFill>
              </a:rPr>
              <a:t>Собственность</a:t>
            </a:r>
          </a:p>
        </p:txBody>
      </p:sp>
      <p:sp>
        <p:nvSpPr>
          <p:cNvPr id="73764" name="Text Box 36"/>
          <p:cNvSpPr txBox="1">
            <a:spLocks noChangeArrowheads="1"/>
          </p:cNvSpPr>
          <p:nvPr/>
        </p:nvSpPr>
        <p:spPr bwMode="auto">
          <a:xfrm>
            <a:off x="5749925" y="4868863"/>
            <a:ext cx="2549525" cy="860425"/>
          </a:xfrm>
          <a:prstGeom prst="rect">
            <a:avLst/>
          </a:prstGeom>
          <a:solidFill>
            <a:schemeClr val="bg1"/>
          </a:solidFill>
          <a:ln w="38100">
            <a:solidFill>
              <a:schemeClr val="tx1"/>
            </a:solidFill>
            <a:miter lim="800000"/>
            <a:headEnd/>
            <a:tailEnd/>
          </a:ln>
        </p:spPr>
        <p:txBody>
          <a:bodyPr wrap="none">
            <a:spAutoFit/>
          </a:bodyPr>
          <a:lstStyle/>
          <a:p>
            <a:pPr algn="ctr" eaLnBrk="0" hangingPunct="0"/>
            <a:r>
              <a:rPr lang="ru-RU" sz="2400" i="0">
                <a:solidFill>
                  <a:schemeClr val="tx1"/>
                </a:solidFill>
              </a:rPr>
              <a:t>Общественные</a:t>
            </a:r>
          </a:p>
          <a:p>
            <a:pPr algn="ctr" eaLnBrk="0" hangingPunct="0"/>
            <a:r>
              <a:rPr lang="ru-RU" sz="2400" i="0">
                <a:solidFill>
                  <a:schemeClr val="tx1"/>
                </a:solidFill>
              </a:rPr>
              <a:t>отношения</a:t>
            </a:r>
          </a:p>
        </p:txBody>
      </p:sp>
      <p:sp>
        <p:nvSpPr>
          <p:cNvPr id="73765" name="AutoShape 37"/>
          <p:cNvSpPr>
            <a:spLocks noChangeArrowheads="1"/>
          </p:cNvSpPr>
          <p:nvPr/>
        </p:nvSpPr>
        <p:spPr bwMode="auto">
          <a:xfrm>
            <a:off x="5105400" y="2819400"/>
            <a:ext cx="976313" cy="485775"/>
          </a:xfrm>
          <a:prstGeom prst="rightArrow">
            <a:avLst>
              <a:gd name="adj1" fmla="val 50000"/>
              <a:gd name="adj2" fmla="val 50245"/>
            </a:avLst>
          </a:prstGeom>
          <a:solidFill>
            <a:srgbClr val="FFFF00"/>
          </a:solidFill>
          <a:ln w="38100">
            <a:solidFill>
              <a:schemeClr val="accent2"/>
            </a:solidFill>
            <a:miter lim="800000"/>
            <a:headEnd/>
            <a:tailEnd/>
          </a:ln>
        </p:spPr>
        <p:txBody>
          <a:bodyPr wrap="none" anchor="ctr"/>
          <a:lstStyle/>
          <a:p>
            <a:pPr algn="ctr" eaLnBrk="0" hangingPunct="0"/>
            <a:endParaRPr lang="ru-RU" sz="2400"/>
          </a:p>
        </p:txBody>
      </p:sp>
      <p:grpSp>
        <p:nvGrpSpPr>
          <p:cNvPr id="4" name="Group 41"/>
          <p:cNvGrpSpPr>
            <a:grpSpLocks/>
          </p:cNvGrpSpPr>
          <p:nvPr/>
        </p:nvGrpSpPr>
        <p:grpSpPr bwMode="auto">
          <a:xfrm>
            <a:off x="1066800" y="2895600"/>
            <a:ext cx="2971800" cy="2116138"/>
            <a:chOff x="672" y="1824"/>
            <a:chExt cx="1872" cy="1333"/>
          </a:xfrm>
        </p:grpSpPr>
        <p:graphicFrame>
          <p:nvGraphicFramePr>
            <p:cNvPr id="15362" name="Object 38"/>
            <p:cNvGraphicFramePr>
              <a:graphicFrameLocks noChangeAspect="1"/>
            </p:cNvGraphicFramePr>
            <p:nvPr/>
          </p:nvGraphicFramePr>
          <p:xfrm>
            <a:off x="672" y="1824"/>
            <a:ext cx="1313" cy="1333"/>
          </p:xfrm>
          <a:graphic>
            <a:graphicData uri="http://schemas.openxmlformats.org/presentationml/2006/ole">
              <p:oleObj spid="_x0000_s15362" name="Clip" r:id="rId4" imgW="3885840" imgH="3944520" progId="">
                <p:embed/>
              </p:oleObj>
            </a:graphicData>
          </a:graphic>
        </p:graphicFrame>
        <p:sp>
          <p:nvSpPr>
            <p:cNvPr id="15375" name="AutoShape 39"/>
            <p:cNvSpPr>
              <a:spLocks noChangeArrowheads="1"/>
            </p:cNvSpPr>
            <p:nvPr/>
          </p:nvSpPr>
          <p:spPr bwMode="auto">
            <a:xfrm>
              <a:off x="2160" y="2304"/>
              <a:ext cx="384" cy="240"/>
            </a:xfrm>
            <a:prstGeom prst="leftArrow">
              <a:avLst>
                <a:gd name="adj1" fmla="val 50000"/>
                <a:gd name="adj2" fmla="val 40000"/>
              </a:avLst>
            </a:prstGeom>
            <a:solidFill>
              <a:srgbClr val="FFFF00"/>
            </a:solidFill>
            <a:ln w="38100">
              <a:solidFill>
                <a:schemeClr val="accent2"/>
              </a:solidFill>
              <a:miter lim="800000"/>
              <a:headEnd/>
              <a:tailEnd/>
            </a:ln>
          </p:spPr>
          <p:txBody>
            <a:bodyPr wrap="none" anchor="ctr"/>
            <a:lstStyle/>
            <a:p>
              <a:pPr algn="ctr" eaLnBrk="0" hangingPunct="0"/>
              <a:endParaRPr lang="ru-RU" sz="2400"/>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2"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ppt_x</p:attrName>
                                        </p:attrNameLst>
                                      </p:cBhvr>
                                      <p:tavLst>
                                        <p:tav tm="0">
                                          <p:val>
                                            <p:strVal val="#ppt_x+#ppt_w/2"/>
                                          </p:val>
                                        </p:tav>
                                        <p:tav tm="100000">
                                          <p:val>
                                            <p:strVal val="#ppt_x"/>
                                          </p:val>
                                        </p:tav>
                                      </p:tavLst>
                                    </p:anim>
                                    <p:anim calcmode="lin" valueType="num">
                                      <p:cBhvr>
                                        <p:cTn id="16" dur="500" fill="hold"/>
                                        <p:tgtEl>
                                          <p:spTgt spid="4"/>
                                        </p:tgtEl>
                                        <p:attrNameLst>
                                          <p:attrName>ppt_y</p:attrName>
                                        </p:attrNameLst>
                                      </p:cBhvr>
                                      <p:tavLst>
                                        <p:tav tm="0">
                                          <p:val>
                                            <p:strVal val="#ppt_y"/>
                                          </p:val>
                                        </p:tav>
                                        <p:tav tm="100000">
                                          <p:val>
                                            <p:strVal val="#ppt_y"/>
                                          </p:val>
                                        </p:tav>
                                      </p:tavLst>
                                    </p:anim>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73765"/>
                                        </p:tgtEl>
                                        <p:attrNameLst>
                                          <p:attrName>style.visibility</p:attrName>
                                        </p:attrNameLst>
                                      </p:cBhvr>
                                      <p:to>
                                        <p:strVal val="visible"/>
                                      </p:to>
                                    </p:set>
                                    <p:anim calcmode="lin" valueType="num">
                                      <p:cBhvr>
                                        <p:cTn id="23" dur="500" fill="hold"/>
                                        <p:tgtEl>
                                          <p:spTgt spid="73765"/>
                                        </p:tgtEl>
                                        <p:attrNameLst>
                                          <p:attrName>ppt_x</p:attrName>
                                        </p:attrNameLst>
                                      </p:cBhvr>
                                      <p:tavLst>
                                        <p:tav tm="0">
                                          <p:val>
                                            <p:strVal val="#ppt_x-#ppt_w/2"/>
                                          </p:val>
                                        </p:tav>
                                        <p:tav tm="100000">
                                          <p:val>
                                            <p:strVal val="#ppt_x"/>
                                          </p:val>
                                        </p:tav>
                                      </p:tavLst>
                                    </p:anim>
                                    <p:anim calcmode="lin" valueType="num">
                                      <p:cBhvr>
                                        <p:cTn id="24" dur="500" fill="hold"/>
                                        <p:tgtEl>
                                          <p:spTgt spid="73765"/>
                                        </p:tgtEl>
                                        <p:attrNameLst>
                                          <p:attrName>ppt_y</p:attrName>
                                        </p:attrNameLst>
                                      </p:cBhvr>
                                      <p:tavLst>
                                        <p:tav tm="0">
                                          <p:val>
                                            <p:strVal val="#ppt_y"/>
                                          </p:val>
                                        </p:tav>
                                        <p:tav tm="100000">
                                          <p:val>
                                            <p:strVal val="#ppt_y"/>
                                          </p:val>
                                        </p:tav>
                                      </p:tavLst>
                                    </p:anim>
                                    <p:anim calcmode="lin" valueType="num">
                                      <p:cBhvr>
                                        <p:cTn id="25" dur="500" fill="hold"/>
                                        <p:tgtEl>
                                          <p:spTgt spid="73765"/>
                                        </p:tgtEl>
                                        <p:attrNameLst>
                                          <p:attrName>ppt_w</p:attrName>
                                        </p:attrNameLst>
                                      </p:cBhvr>
                                      <p:tavLst>
                                        <p:tav tm="0">
                                          <p:val>
                                            <p:fltVal val="0"/>
                                          </p:val>
                                        </p:tav>
                                        <p:tav tm="100000">
                                          <p:val>
                                            <p:strVal val="#ppt_w"/>
                                          </p:val>
                                        </p:tav>
                                      </p:tavLst>
                                    </p:anim>
                                    <p:anim calcmode="lin" valueType="num">
                                      <p:cBhvr>
                                        <p:cTn id="26" dur="500" fill="hold"/>
                                        <p:tgtEl>
                                          <p:spTgt spid="73765"/>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376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376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376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376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37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60" grpId="0" animBg="1" autoUpdateAnimBg="0"/>
      <p:bldP spid="73761" grpId="0" animBg="1" autoUpdateAnimBg="0"/>
      <p:bldP spid="73762" grpId="0" animBg="1" autoUpdateAnimBg="0"/>
      <p:bldP spid="73763" grpId="0" animBg="1" autoUpdateAnimBg="0"/>
      <p:bldP spid="73764" grpId="0" animBg="1" autoUpdateAnimBg="0"/>
      <p:bldP spid="7376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ctrTitle" idx="4294967295"/>
          </p:nvPr>
        </p:nvSpPr>
        <p:spPr>
          <a:xfrm>
            <a:off x="962025" y="76200"/>
            <a:ext cx="7772400" cy="533400"/>
          </a:xfrm>
          <a:solidFill>
            <a:srgbClr val="FFCC99"/>
          </a:solidFill>
          <a:ln w="76200">
            <a:solidFill>
              <a:srgbClr val="663300"/>
            </a:solidFill>
          </a:ln>
        </p:spPr>
        <p:txBody>
          <a:bodyPr/>
          <a:lstStyle/>
          <a:p>
            <a:r>
              <a:rPr lang="ru-RU" b="1"/>
              <a:t>ПРЕСТУПЛЕНИЕ.</a:t>
            </a:r>
          </a:p>
        </p:txBody>
      </p:sp>
      <p:sp>
        <p:nvSpPr>
          <p:cNvPr id="16391" name="WordArt 19"/>
          <p:cNvSpPr>
            <a:spLocks noChangeArrowheads="1" noChangeShapeType="1" noTextEdit="1"/>
          </p:cNvSpPr>
          <p:nvPr/>
        </p:nvSpPr>
        <p:spPr bwMode="auto">
          <a:xfrm rot="5400000">
            <a:off x="-1562893" y="3299618"/>
            <a:ext cx="5791200" cy="722313"/>
          </a:xfrm>
          <a:prstGeom prst="rect">
            <a:avLst/>
          </a:prstGeom>
        </p:spPr>
        <p:txBody>
          <a:bodyPr vert="wordArtVert" wrap="none" fromWordArt="1">
            <a:prstTxWarp prst="textPlain">
              <a:avLst>
                <a:gd name="adj" fmla="val 50000"/>
              </a:avLst>
            </a:prstTxWarp>
          </a:bodyPr>
          <a:lstStyle/>
          <a:p>
            <a:pPr algn="ctr" fontAlgn="auto"/>
            <a:r>
              <a:rPr lang="ru-RU" sz="3600" kern="10">
                <a:ln w="28575">
                  <a:solidFill>
                    <a:schemeClr val="accent2"/>
                  </a:solidFill>
                  <a:round/>
                  <a:headEnd/>
                  <a:tailEnd/>
                </a:ln>
                <a:solidFill>
                  <a:srgbClr val="FF9900"/>
                </a:solidFill>
                <a:effectLst>
                  <a:outerShdw dist="35921" dir="2700000" algn="ctr" rotWithShape="0">
                    <a:srgbClr val="C0C0C0"/>
                  </a:outerShdw>
                </a:effectLst>
                <a:latin typeface="Arial"/>
                <a:cs typeface="Arial"/>
              </a:rPr>
              <a:t>виды преступлений</a:t>
            </a:r>
          </a:p>
        </p:txBody>
      </p:sp>
      <p:grpSp>
        <p:nvGrpSpPr>
          <p:cNvPr id="2" name="Group 40"/>
          <p:cNvGrpSpPr>
            <a:grpSpLocks/>
          </p:cNvGrpSpPr>
          <p:nvPr/>
        </p:nvGrpSpPr>
        <p:grpSpPr bwMode="auto">
          <a:xfrm>
            <a:off x="2771775" y="692150"/>
            <a:ext cx="4354513" cy="1597025"/>
            <a:chOff x="1104" y="434"/>
            <a:chExt cx="2743" cy="1006"/>
          </a:xfrm>
        </p:grpSpPr>
        <p:grpSp>
          <p:nvGrpSpPr>
            <p:cNvPr id="16405" name="Group 30"/>
            <p:cNvGrpSpPr>
              <a:grpSpLocks/>
            </p:cNvGrpSpPr>
            <p:nvPr/>
          </p:nvGrpSpPr>
          <p:grpSpPr bwMode="auto">
            <a:xfrm>
              <a:off x="2016" y="434"/>
              <a:ext cx="1831" cy="1006"/>
              <a:chOff x="1911" y="432"/>
              <a:chExt cx="1831" cy="1006"/>
            </a:xfrm>
          </p:grpSpPr>
          <p:graphicFrame>
            <p:nvGraphicFramePr>
              <p:cNvPr id="16389" name="Object 21"/>
              <p:cNvGraphicFramePr>
                <a:graphicFrameLocks noChangeAspect="1"/>
              </p:cNvGraphicFramePr>
              <p:nvPr/>
            </p:nvGraphicFramePr>
            <p:xfrm>
              <a:off x="1911" y="432"/>
              <a:ext cx="1497" cy="845"/>
            </p:xfrm>
            <a:graphic>
              <a:graphicData uri="http://schemas.openxmlformats.org/presentationml/2006/ole">
                <p:oleObj spid="_x0000_s16389" name="Clip" r:id="rId3" imgW="4663440" imgH="3153960" progId="">
                  <p:embed/>
                </p:oleObj>
              </a:graphicData>
            </a:graphic>
          </p:graphicFrame>
          <p:sp>
            <p:nvSpPr>
              <p:cNvPr id="16407" name="Text Box 24"/>
              <p:cNvSpPr txBox="1">
                <a:spLocks noChangeArrowheads="1"/>
              </p:cNvSpPr>
              <p:nvPr/>
            </p:nvSpPr>
            <p:spPr bwMode="auto">
              <a:xfrm>
                <a:off x="1919" y="1150"/>
                <a:ext cx="1823" cy="288"/>
              </a:xfrm>
              <a:prstGeom prst="rect">
                <a:avLst/>
              </a:prstGeom>
              <a:solidFill>
                <a:schemeClr val="bg1"/>
              </a:solidFill>
              <a:ln w="9525">
                <a:noFill/>
                <a:miter lim="800000"/>
                <a:headEnd/>
                <a:tailEnd/>
              </a:ln>
            </p:spPr>
            <p:txBody>
              <a:bodyPr wrap="none">
                <a:spAutoFit/>
              </a:bodyPr>
              <a:lstStyle/>
              <a:p>
                <a:pPr eaLnBrk="0" hangingPunct="0"/>
                <a:r>
                  <a:rPr lang="ru-RU" sz="2400">
                    <a:solidFill>
                      <a:schemeClr val="tx1"/>
                    </a:solidFill>
                  </a:rPr>
                  <a:t>Насильственные</a:t>
                </a:r>
              </a:p>
            </p:txBody>
          </p:sp>
        </p:grpSp>
        <p:sp>
          <p:nvSpPr>
            <p:cNvPr id="16406" name="AutoShape 36"/>
            <p:cNvSpPr>
              <a:spLocks noChangeArrowheads="1"/>
            </p:cNvSpPr>
            <p:nvPr/>
          </p:nvSpPr>
          <p:spPr bwMode="auto">
            <a:xfrm>
              <a:off x="1104" y="672"/>
              <a:ext cx="615" cy="306"/>
            </a:xfrm>
            <a:prstGeom prst="rightArrow">
              <a:avLst>
                <a:gd name="adj1" fmla="val 50000"/>
                <a:gd name="adj2" fmla="val 50245"/>
              </a:avLst>
            </a:prstGeom>
            <a:solidFill>
              <a:srgbClr val="FFFFFF"/>
            </a:solidFill>
            <a:ln w="38100">
              <a:solidFill>
                <a:srgbClr val="0000FF"/>
              </a:solidFill>
              <a:miter lim="800000"/>
              <a:headEnd/>
              <a:tailEnd/>
            </a:ln>
          </p:spPr>
          <p:txBody>
            <a:bodyPr wrap="none" anchor="ctr"/>
            <a:lstStyle/>
            <a:p>
              <a:pPr algn="ctr" eaLnBrk="0" hangingPunct="0"/>
              <a:endParaRPr lang="ru-RU" sz="2400"/>
            </a:p>
          </p:txBody>
        </p:sp>
      </p:grpSp>
      <p:grpSp>
        <p:nvGrpSpPr>
          <p:cNvPr id="4" name="Group 41"/>
          <p:cNvGrpSpPr>
            <a:grpSpLocks/>
          </p:cNvGrpSpPr>
          <p:nvPr/>
        </p:nvGrpSpPr>
        <p:grpSpPr bwMode="auto">
          <a:xfrm>
            <a:off x="2771775" y="2276475"/>
            <a:ext cx="4495800" cy="1489075"/>
            <a:chOff x="1104" y="1414"/>
            <a:chExt cx="2832" cy="938"/>
          </a:xfrm>
        </p:grpSpPr>
        <p:grpSp>
          <p:nvGrpSpPr>
            <p:cNvPr id="16402" name="Group 35"/>
            <p:cNvGrpSpPr>
              <a:grpSpLocks/>
            </p:cNvGrpSpPr>
            <p:nvPr/>
          </p:nvGrpSpPr>
          <p:grpSpPr bwMode="auto">
            <a:xfrm>
              <a:off x="1819" y="1414"/>
              <a:ext cx="2117" cy="938"/>
              <a:chOff x="1819" y="1414"/>
              <a:chExt cx="2117" cy="938"/>
            </a:xfrm>
          </p:grpSpPr>
          <p:graphicFrame>
            <p:nvGraphicFramePr>
              <p:cNvPr id="16388" name="Object 23"/>
              <p:cNvGraphicFramePr>
                <a:graphicFrameLocks noChangeAspect="1"/>
              </p:cNvGraphicFramePr>
              <p:nvPr/>
            </p:nvGraphicFramePr>
            <p:xfrm>
              <a:off x="1819" y="1414"/>
              <a:ext cx="2117" cy="795"/>
            </p:xfrm>
            <a:graphic>
              <a:graphicData uri="http://schemas.openxmlformats.org/presentationml/2006/ole">
                <p:oleObj spid="_x0000_s16388" name="Clip" r:id="rId4" imgW="4240800" imgH="2194200" progId="">
                  <p:embed/>
                </p:oleObj>
              </a:graphicData>
            </a:graphic>
          </p:graphicFrame>
          <p:sp>
            <p:nvSpPr>
              <p:cNvPr id="16404" name="Text Box 26"/>
              <p:cNvSpPr txBox="1">
                <a:spLocks noChangeArrowheads="1"/>
              </p:cNvSpPr>
              <p:nvPr/>
            </p:nvSpPr>
            <p:spPr bwMode="auto">
              <a:xfrm>
                <a:off x="2292" y="2064"/>
                <a:ext cx="1297" cy="288"/>
              </a:xfrm>
              <a:prstGeom prst="rect">
                <a:avLst/>
              </a:prstGeom>
              <a:solidFill>
                <a:schemeClr val="bg1"/>
              </a:solidFill>
              <a:ln w="9525">
                <a:noFill/>
                <a:miter lim="800000"/>
                <a:headEnd/>
                <a:tailEnd/>
              </a:ln>
            </p:spPr>
            <p:txBody>
              <a:bodyPr wrap="none">
                <a:spAutoFit/>
              </a:bodyPr>
              <a:lstStyle/>
              <a:p>
                <a:pPr eaLnBrk="0" hangingPunct="0"/>
                <a:r>
                  <a:rPr lang="ru-RU" sz="2400">
                    <a:solidFill>
                      <a:schemeClr val="tx1"/>
                    </a:solidFill>
                  </a:rPr>
                  <a:t>Корыстные</a:t>
                </a:r>
              </a:p>
            </p:txBody>
          </p:sp>
        </p:grpSp>
        <p:sp>
          <p:nvSpPr>
            <p:cNvPr id="16403" name="AutoShape 37"/>
            <p:cNvSpPr>
              <a:spLocks noChangeArrowheads="1"/>
            </p:cNvSpPr>
            <p:nvPr/>
          </p:nvSpPr>
          <p:spPr bwMode="auto">
            <a:xfrm>
              <a:off x="1104" y="1626"/>
              <a:ext cx="615" cy="306"/>
            </a:xfrm>
            <a:prstGeom prst="rightArrow">
              <a:avLst>
                <a:gd name="adj1" fmla="val 50000"/>
                <a:gd name="adj2" fmla="val 50245"/>
              </a:avLst>
            </a:prstGeom>
            <a:solidFill>
              <a:srgbClr val="FFFFFF"/>
            </a:solidFill>
            <a:ln w="38100">
              <a:solidFill>
                <a:srgbClr val="0000FF"/>
              </a:solidFill>
              <a:miter lim="800000"/>
              <a:headEnd/>
              <a:tailEnd/>
            </a:ln>
          </p:spPr>
          <p:txBody>
            <a:bodyPr wrap="none" anchor="ctr"/>
            <a:lstStyle/>
            <a:p>
              <a:pPr algn="ctr" eaLnBrk="0" hangingPunct="0"/>
              <a:endParaRPr lang="ru-RU" sz="2400"/>
            </a:p>
          </p:txBody>
        </p:sp>
      </p:grpSp>
      <p:grpSp>
        <p:nvGrpSpPr>
          <p:cNvPr id="6" name="Group 42"/>
          <p:cNvGrpSpPr>
            <a:grpSpLocks/>
          </p:cNvGrpSpPr>
          <p:nvPr/>
        </p:nvGrpSpPr>
        <p:grpSpPr bwMode="auto">
          <a:xfrm>
            <a:off x="2771775" y="3644900"/>
            <a:ext cx="3817938" cy="1371600"/>
            <a:chOff x="1104" y="2352"/>
            <a:chExt cx="2405" cy="864"/>
          </a:xfrm>
        </p:grpSpPr>
        <p:grpSp>
          <p:nvGrpSpPr>
            <p:cNvPr id="16399" name="Group 31"/>
            <p:cNvGrpSpPr>
              <a:grpSpLocks/>
            </p:cNvGrpSpPr>
            <p:nvPr/>
          </p:nvGrpSpPr>
          <p:grpSpPr bwMode="auto">
            <a:xfrm>
              <a:off x="2344" y="2352"/>
              <a:ext cx="1165" cy="864"/>
              <a:chOff x="2344" y="2400"/>
              <a:chExt cx="1165" cy="864"/>
            </a:xfrm>
          </p:grpSpPr>
          <p:graphicFrame>
            <p:nvGraphicFramePr>
              <p:cNvPr id="16387" name="Object 28"/>
              <p:cNvGraphicFramePr>
                <a:graphicFrameLocks noChangeAspect="1"/>
              </p:cNvGraphicFramePr>
              <p:nvPr/>
            </p:nvGraphicFramePr>
            <p:xfrm>
              <a:off x="2400" y="2400"/>
              <a:ext cx="864" cy="658"/>
            </p:xfrm>
            <a:graphic>
              <a:graphicData uri="http://schemas.openxmlformats.org/presentationml/2006/ole">
                <p:oleObj spid="_x0000_s16387" name="Clip" r:id="rId5" imgW="5154120" imgH="3928680" progId="">
                  <p:embed/>
                </p:oleObj>
              </a:graphicData>
            </a:graphic>
          </p:graphicFrame>
          <p:sp>
            <p:nvSpPr>
              <p:cNvPr id="16401" name="Text Box 29"/>
              <p:cNvSpPr txBox="1">
                <a:spLocks noChangeArrowheads="1"/>
              </p:cNvSpPr>
              <p:nvPr/>
            </p:nvSpPr>
            <p:spPr bwMode="auto">
              <a:xfrm>
                <a:off x="2344" y="2976"/>
                <a:ext cx="1165" cy="288"/>
              </a:xfrm>
              <a:prstGeom prst="rect">
                <a:avLst/>
              </a:prstGeom>
              <a:solidFill>
                <a:schemeClr val="bg1"/>
              </a:solidFill>
              <a:ln w="9525">
                <a:noFill/>
                <a:miter lim="800000"/>
                <a:headEnd/>
                <a:tailEnd/>
              </a:ln>
            </p:spPr>
            <p:txBody>
              <a:bodyPr wrap="none">
                <a:spAutoFit/>
              </a:bodyPr>
              <a:lstStyle/>
              <a:p>
                <a:pPr eaLnBrk="0" hangingPunct="0"/>
                <a:r>
                  <a:rPr lang="ru-RU" sz="2400">
                    <a:solidFill>
                      <a:schemeClr val="tx1"/>
                    </a:solidFill>
                  </a:rPr>
                  <a:t>Терроризм</a:t>
                </a:r>
              </a:p>
            </p:txBody>
          </p:sp>
        </p:grpSp>
        <p:sp>
          <p:nvSpPr>
            <p:cNvPr id="16400" name="AutoShape 38"/>
            <p:cNvSpPr>
              <a:spLocks noChangeArrowheads="1"/>
            </p:cNvSpPr>
            <p:nvPr/>
          </p:nvSpPr>
          <p:spPr bwMode="auto">
            <a:xfrm>
              <a:off x="1104" y="2580"/>
              <a:ext cx="615" cy="306"/>
            </a:xfrm>
            <a:prstGeom prst="rightArrow">
              <a:avLst>
                <a:gd name="adj1" fmla="val 50000"/>
                <a:gd name="adj2" fmla="val 50245"/>
              </a:avLst>
            </a:prstGeom>
            <a:solidFill>
              <a:srgbClr val="FFFFFF"/>
            </a:solidFill>
            <a:ln w="38100">
              <a:solidFill>
                <a:srgbClr val="0000FF"/>
              </a:solidFill>
              <a:miter lim="800000"/>
              <a:headEnd/>
              <a:tailEnd/>
            </a:ln>
          </p:spPr>
          <p:txBody>
            <a:bodyPr wrap="none" anchor="ctr"/>
            <a:lstStyle/>
            <a:p>
              <a:pPr algn="ctr" eaLnBrk="0" hangingPunct="0"/>
              <a:endParaRPr lang="ru-RU" sz="2400"/>
            </a:p>
          </p:txBody>
        </p:sp>
      </p:grpSp>
      <p:grpSp>
        <p:nvGrpSpPr>
          <p:cNvPr id="8" name="Group 43"/>
          <p:cNvGrpSpPr>
            <a:grpSpLocks/>
          </p:cNvGrpSpPr>
          <p:nvPr/>
        </p:nvGrpSpPr>
        <p:grpSpPr bwMode="auto">
          <a:xfrm>
            <a:off x="2743200" y="5072063"/>
            <a:ext cx="4178300" cy="1557337"/>
            <a:chOff x="1104" y="3195"/>
            <a:chExt cx="2632" cy="981"/>
          </a:xfrm>
        </p:grpSpPr>
        <p:grpSp>
          <p:nvGrpSpPr>
            <p:cNvPr id="16396" name="Group 34"/>
            <p:cNvGrpSpPr>
              <a:grpSpLocks/>
            </p:cNvGrpSpPr>
            <p:nvPr/>
          </p:nvGrpSpPr>
          <p:grpSpPr bwMode="auto">
            <a:xfrm>
              <a:off x="2198" y="3195"/>
              <a:ext cx="1538" cy="981"/>
              <a:chOff x="2198" y="3195"/>
              <a:chExt cx="1538" cy="981"/>
            </a:xfrm>
          </p:grpSpPr>
          <p:graphicFrame>
            <p:nvGraphicFramePr>
              <p:cNvPr id="16386" name="Object 32"/>
              <p:cNvGraphicFramePr>
                <a:graphicFrameLocks noChangeAspect="1"/>
              </p:cNvGraphicFramePr>
              <p:nvPr/>
            </p:nvGraphicFramePr>
            <p:xfrm>
              <a:off x="2496" y="3195"/>
              <a:ext cx="672" cy="645"/>
            </p:xfrm>
            <a:graphic>
              <a:graphicData uri="http://schemas.openxmlformats.org/presentationml/2006/ole">
                <p:oleObj spid="_x0000_s16386" name="Clip" r:id="rId6" imgW="4303800" imgH="4132440" progId="">
                  <p:embed/>
                </p:oleObj>
              </a:graphicData>
            </a:graphic>
          </p:graphicFrame>
          <p:sp>
            <p:nvSpPr>
              <p:cNvPr id="16398" name="Text Box 33"/>
              <p:cNvSpPr txBox="1">
                <a:spLocks noChangeArrowheads="1"/>
              </p:cNvSpPr>
              <p:nvPr/>
            </p:nvSpPr>
            <p:spPr bwMode="auto">
              <a:xfrm>
                <a:off x="2198" y="3888"/>
                <a:ext cx="1538" cy="288"/>
              </a:xfrm>
              <a:prstGeom prst="rect">
                <a:avLst/>
              </a:prstGeom>
              <a:solidFill>
                <a:schemeClr val="bg1"/>
              </a:solidFill>
              <a:ln w="9525">
                <a:noFill/>
                <a:miter lim="800000"/>
                <a:headEnd/>
                <a:tailEnd/>
              </a:ln>
            </p:spPr>
            <p:txBody>
              <a:bodyPr wrap="none">
                <a:spAutoFit/>
              </a:bodyPr>
              <a:lstStyle/>
              <a:p>
                <a:pPr eaLnBrk="0" hangingPunct="0"/>
                <a:r>
                  <a:rPr lang="ru-RU" sz="2400">
                    <a:solidFill>
                      <a:schemeClr val="tx1"/>
                    </a:solidFill>
                  </a:rPr>
                  <a:t>экологические</a:t>
                </a:r>
              </a:p>
            </p:txBody>
          </p:sp>
        </p:grpSp>
        <p:sp>
          <p:nvSpPr>
            <p:cNvPr id="16397" name="AutoShape 39"/>
            <p:cNvSpPr>
              <a:spLocks noChangeArrowheads="1"/>
            </p:cNvSpPr>
            <p:nvPr/>
          </p:nvSpPr>
          <p:spPr bwMode="auto">
            <a:xfrm>
              <a:off x="1104" y="3534"/>
              <a:ext cx="615" cy="306"/>
            </a:xfrm>
            <a:prstGeom prst="rightArrow">
              <a:avLst>
                <a:gd name="adj1" fmla="val 50000"/>
                <a:gd name="adj2" fmla="val 50245"/>
              </a:avLst>
            </a:prstGeom>
            <a:solidFill>
              <a:srgbClr val="FFFFFF"/>
            </a:solidFill>
            <a:ln w="38100">
              <a:solidFill>
                <a:srgbClr val="0000FF"/>
              </a:solidFill>
              <a:miter lim="800000"/>
              <a:headEnd/>
              <a:tailEnd/>
            </a:ln>
          </p:spPr>
          <p:txBody>
            <a:bodyPr wrap="none" anchor="ctr"/>
            <a:lstStyle/>
            <a:p>
              <a:pPr algn="ctr" eaLnBrk="0" hangingPunct="0"/>
              <a:endParaRPr lang="ru-RU" sz="2400"/>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idx="4294967295"/>
          </p:nvPr>
        </p:nvSpPr>
        <p:spPr>
          <a:xfrm>
            <a:off x="962025" y="76200"/>
            <a:ext cx="7772400" cy="533400"/>
          </a:xfrm>
          <a:solidFill>
            <a:srgbClr val="FFCC99"/>
          </a:solidFill>
          <a:ln w="76200">
            <a:solidFill>
              <a:srgbClr val="663300"/>
            </a:solidFill>
          </a:ln>
        </p:spPr>
        <p:txBody>
          <a:bodyPr/>
          <a:lstStyle/>
          <a:p>
            <a:r>
              <a:rPr lang="ru-RU" b="1"/>
              <a:t>ПРЕСТУПЛЕНИЕ.</a:t>
            </a:r>
          </a:p>
        </p:txBody>
      </p:sp>
      <p:sp>
        <p:nvSpPr>
          <p:cNvPr id="90114" name="WordArt 3"/>
          <p:cNvSpPr>
            <a:spLocks noChangeArrowheads="1" noChangeShapeType="1" noTextEdit="1"/>
          </p:cNvSpPr>
          <p:nvPr/>
        </p:nvSpPr>
        <p:spPr bwMode="auto">
          <a:xfrm rot="5400000">
            <a:off x="-928687" y="2305050"/>
            <a:ext cx="5715000" cy="2057400"/>
          </a:xfrm>
          <a:prstGeom prst="rect">
            <a:avLst/>
          </a:prstGeom>
        </p:spPr>
        <p:txBody>
          <a:bodyPr vert="wordArtVert" wrap="none" fromWordArt="1">
            <a:prstTxWarp prst="textPlain">
              <a:avLst>
                <a:gd name="adj" fmla="val 51356"/>
              </a:avLst>
            </a:prstTxWarp>
            <a:scene3d>
              <a:camera prst="legacyPerspectiveFront">
                <a:rot lat="20639993" lon="20699993" rev="0"/>
              </a:camera>
              <a:lightRig rig="legacyNormal3" dir="l"/>
            </a:scene3d>
            <a:sp3d extrusionH="201600" prstMaterial="legacyPlastic">
              <a:extrusionClr>
                <a:srgbClr val="FF9966"/>
              </a:extrusionClr>
            </a:sp3d>
          </a:bodyPr>
          <a:lstStyle/>
          <a:p>
            <a:pPr algn="ctr" fontAlgn="auto"/>
            <a:r>
              <a:rPr lang="ru-RU" sz="3600" kern="10">
                <a:ln w="9525">
                  <a:round/>
                  <a:headEnd/>
                  <a:tailEnd/>
                </a:ln>
                <a:solidFill>
                  <a:srgbClr val="FF9900"/>
                </a:solidFill>
                <a:latin typeface="Arial"/>
                <a:cs typeface="Arial"/>
              </a:rPr>
              <a:t>Организованная</a:t>
            </a:r>
          </a:p>
          <a:p>
            <a:pPr algn="ctr" fontAlgn="auto"/>
            <a:r>
              <a:rPr lang="ru-RU" sz="3600" kern="10">
                <a:ln w="9525">
                  <a:round/>
                  <a:headEnd/>
                  <a:tailEnd/>
                </a:ln>
                <a:solidFill>
                  <a:srgbClr val="FF9900"/>
                </a:solidFill>
                <a:latin typeface="Arial"/>
                <a:cs typeface="Arial"/>
              </a:rPr>
              <a:t>преступность</a:t>
            </a:r>
          </a:p>
        </p:txBody>
      </p:sp>
      <p:sp>
        <p:nvSpPr>
          <p:cNvPr id="90115" name="WordArt 4"/>
          <p:cNvSpPr>
            <a:spLocks noChangeArrowheads="1" noChangeShapeType="1" noTextEdit="1"/>
          </p:cNvSpPr>
          <p:nvPr/>
        </p:nvSpPr>
        <p:spPr bwMode="auto">
          <a:xfrm>
            <a:off x="2971800" y="5562600"/>
            <a:ext cx="2971800" cy="874713"/>
          </a:xfrm>
          <a:prstGeom prst="rect">
            <a:avLst/>
          </a:prstGeom>
        </p:spPr>
        <p:txBody>
          <a:bodyPr wrap="none" fromWordArt="1">
            <a:prstTxWarp prst="textCascadeUp">
              <a:avLst>
                <a:gd name="adj" fmla="val 100000"/>
              </a:avLst>
            </a:prstTxWarp>
            <a:scene3d>
              <a:camera prst="legacyPerspectiveFront">
                <a:rot lat="20519992" lon="1080000" rev="0"/>
              </a:camera>
              <a:lightRig rig="legacyHarsh2" dir="b"/>
            </a:scene3d>
            <a:sp3d extrusionH="430200" prstMaterial="legacyMatte">
              <a:extrusionClr>
                <a:srgbClr val="FF6600"/>
              </a:extrusionClr>
            </a:sp3d>
          </a:bodyPr>
          <a:lstStyle/>
          <a:p>
            <a:pPr algn="ctr"/>
            <a:r>
              <a:rPr lang="ru-RU" sz="3600" kern="10">
                <a:ln w="9525">
                  <a:round/>
                  <a:headEnd/>
                  <a:tailEnd/>
                </a:ln>
                <a:gradFill rotWithShape="1">
                  <a:gsLst>
                    <a:gs pos="0">
                      <a:srgbClr val="FFE701"/>
                    </a:gs>
                    <a:gs pos="100000">
                      <a:srgbClr val="FE3E02"/>
                    </a:gs>
                  </a:gsLst>
                  <a:lin ang="5400000" scaled="1"/>
                </a:gradFill>
                <a:latin typeface="Impact"/>
              </a:rPr>
              <a:t>Опасность</a:t>
            </a:r>
          </a:p>
        </p:txBody>
      </p:sp>
      <p:sp>
        <p:nvSpPr>
          <p:cNvPr id="90116" name="WordArt 23"/>
          <p:cNvSpPr>
            <a:spLocks noChangeArrowheads="1" noChangeShapeType="1" noTextEdit="1"/>
          </p:cNvSpPr>
          <p:nvPr/>
        </p:nvSpPr>
        <p:spPr bwMode="auto">
          <a:xfrm rot="5400000">
            <a:off x="2493963" y="3203575"/>
            <a:ext cx="4114800" cy="533400"/>
          </a:xfrm>
          <a:prstGeom prst="rect">
            <a:avLst/>
          </a:prstGeom>
        </p:spPr>
        <p:txBody>
          <a:bodyPr vert="wordArtVert" wrap="none" fromWordArt="1">
            <a:prstTxWarp prst="textPlain">
              <a:avLst>
                <a:gd name="adj" fmla="val 50000"/>
              </a:avLst>
            </a:prstTxWarp>
          </a:bodyPr>
          <a:lstStyle/>
          <a:p>
            <a:pPr algn="ctr" fontAlgn="auto"/>
            <a:r>
              <a:rPr lang="ru-RU" sz="3600" kern="10">
                <a:ln w="9525">
                  <a:solidFill>
                    <a:srgbClr val="000000"/>
                  </a:solidFill>
                  <a:round/>
                  <a:headEnd/>
                  <a:tailEnd/>
                </a:ln>
                <a:solidFill>
                  <a:schemeClr val="folHlink"/>
                </a:solidFill>
                <a:latin typeface="Arial"/>
                <a:cs typeface="Arial"/>
              </a:rPr>
              <a:t>причины</a:t>
            </a:r>
          </a:p>
        </p:txBody>
      </p:sp>
      <p:sp>
        <p:nvSpPr>
          <p:cNvPr id="90117" name="AutoShape 24"/>
          <p:cNvSpPr>
            <a:spLocks noChangeArrowheads="1"/>
          </p:cNvSpPr>
          <p:nvPr/>
        </p:nvSpPr>
        <p:spPr bwMode="auto">
          <a:xfrm>
            <a:off x="3200400" y="3324225"/>
            <a:ext cx="976313" cy="485775"/>
          </a:xfrm>
          <a:prstGeom prst="rightArrow">
            <a:avLst>
              <a:gd name="adj1" fmla="val 50000"/>
              <a:gd name="adj2" fmla="val 50245"/>
            </a:avLst>
          </a:prstGeom>
          <a:solidFill>
            <a:schemeClr val="accent2"/>
          </a:solidFill>
          <a:ln w="9525">
            <a:solidFill>
              <a:srgbClr val="000000"/>
            </a:solidFill>
            <a:miter lim="800000"/>
            <a:headEnd/>
            <a:tailEnd/>
          </a:ln>
        </p:spPr>
        <p:txBody>
          <a:bodyPr wrap="none" anchor="ctr"/>
          <a:lstStyle/>
          <a:p>
            <a:pPr algn="ctr" eaLnBrk="0" hangingPunct="0"/>
            <a:endParaRPr lang="ru-RU" sz="2400"/>
          </a:p>
        </p:txBody>
      </p:sp>
      <p:sp>
        <p:nvSpPr>
          <p:cNvPr id="78873" name="Text Box 25"/>
          <p:cNvSpPr txBox="1">
            <a:spLocks noChangeArrowheads="1"/>
          </p:cNvSpPr>
          <p:nvPr/>
        </p:nvSpPr>
        <p:spPr bwMode="auto">
          <a:xfrm>
            <a:off x="6000750" y="838200"/>
            <a:ext cx="2574925" cy="898525"/>
          </a:xfrm>
          <a:prstGeom prst="rect">
            <a:avLst/>
          </a:prstGeom>
          <a:solidFill>
            <a:schemeClr val="bg1"/>
          </a:solidFill>
          <a:ln w="76200">
            <a:solidFill>
              <a:schemeClr val="accent2"/>
            </a:solidFill>
            <a:miter lim="800000"/>
            <a:headEnd/>
            <a:tailEnd/>
          </a:ln>
        </p:spPr>
        <p:txBody>
          <a:bodyPr wrap="none">
            <a:spAutoFit/>
          </a:bodyPr>
          <a:lstStyle/>
          <a:p>
            <a:pPr algn="ctr" eaLnBrk="0" hangingPunct="0"/>
            <a:r>
              <a:rPr lang="ru-RU" sz="2400" i="0">
                <a:solidFill>
                  <a:schemeClr val="tx1"/>
                </a:solidFill>
              </a:rPr>
              <a:t>Социально-</a:t>
            </a:r>
          </a:p>
          <a:p>
            <a:pPr algn="ctr" eaLnBrk="0" hangingPunct="0"/>
            <a:r>
              <a:rPr lang="ru-RU" sz="2400" i="0">
                <a:solidFill>
                  <a:schemeClr val="tx1"/>
                </a:solidFill>
              </a:rPr>
              <a:t>экономические</a:t>
            </a:r>
          </a:p>
        </p:txBody>
      </p:sp>
      <p:sp>
        <p:nvSpPr>
          <p:cNvPr id="78874" name="Text Box 26"/>
          <p:cNvSpPr txBox="1">
            <a:spLocks noChangeArrowheads="1"/>
          </p:cNvSpPr>
          <p:nvPr/>
        </p:nvSpPr>
        <p:spPr bwMode="auto">
          <a:xfrm>
            <a:off x="5954713" y="1844675"/>
            <a:ext cx="2711450" cy="1263650"/>
          </a:xfrm>
          <a:prstGeom prst="rect">
            <a:avLst/>
          </a:prstGeom>
          <a:solidFill>
            <a:schemeClr val="bg1"/>
          </a:solidFill>
          <a:ln w="76200">
            <a:solidFill>
              <a:schemeClr val="accent2"/>
            </a:solidFill>
            <a:miter lim="800000"/>
            <a:headEnd/>
            <a:tailEnd/>
          </a:ln>
        </p:spPr>
        <p:txBody>
          <a:bodyPr wrap="none">
            <a:spAutoFit/>
          </a:bodyPr>
          <a:lstStyle/>
          <a:p>
            <a:pPr algn="ctr" eaLnBrk="0" hangingPunct="0"/>
            <a:r>
              <a:rPr lang="ru-RU" sz="2400" i="0">
                <a:solidFill>
                  <a:schemeClr val="tx1"/>
                </a:solidFill>
              </a:rPr>
              <a:t>Несоответствие</a:t>
            </a:r>
          </a:p>
          <a:p>
            <a:pPr algn="ctr" eaLnBrk="0" hangingPunct="0"/>
            <a:r>
              <a:rPr lang="ru-RU" sz="2400" i="0">
                <a:solidFill>
                  <a:schemeClr val="tx1"/>
                </a:solidFill>
              </a:rPr>
              <a:t>потребностей и </a:t>
            </a:r>
          </a:p>
          <a:p>
            <a:pPr algn="ctr" eaLnBrk="0" hangingPunct="0"/>
            <a:r>
              <a:rPr lang="ru-RU" sz="2400" i="0">
                <a:solidFill>
                  <a:schemeClr val="tx1"/>
                </a:solidFill>
              </a:rPr>
              <a:t>реальности.</a:t>
            </a:r>
          </a:p>
        </p:txBody>
      </p:sp>
      <p:sp>
        <p:nvSpPr>
          <p:cNvPr id="78875" name="Text Box 27"/>
          <p:cNvSpPr txBox="1">
            <a:spLocks noChangeArrowheads="1"/>
          </p:cNvSpPr>
          <p:nvPr/>
        </p:nvSpPr>
        <p:spPr bwMode="auto">
          <a:xfrm>
            <a:off x="6013450" y="3276600"/>
            <a:ext cx="2587625" cy="1263650"/>
          </a:xfrm>
          <a:prstGeom prst="rect">
            <a:avLst/>
          </a:prstGeom>
          <a:solidFill>
            <a:schemeClr val="bg1"/>
          </a:solidFill>
          <a:ln w="76200">
            <a:solidFill>
              <a:schemeClr val="accent2"/>
            </a:solidFill>
            <a:miter lim="800000"/>
            <a:headEnd/>
            <a:tailEnd/>
          </a:ln>
        </p:spPr>
        <p:txBody>
          <a:bodyPr wrap="none">
            <a:spAutoFit/>
          </a:bodyPr>
          <a:lstStyle/>
          <a:p>
            <a:pPr algn="ctr" eaLnBrk="0" hangingPunct="0"/>
            <a:r>
              <a:rPr lang="ru-RU" sz="2400" i="0">
                <a:solidFill>
                  <a:schemeClr val="tx1"/>
                </a:solidFill>
              </a:rPr>
              <a:t>Нарушение </a:t>
            </a:r>
          </a:p>
          <a:p>
            <a:pPr algn="ctr" eaLnBrk="0" hangingPunct="0"/>
            <a:r>
              <a:rPr lang="ru-RU" sz="2400" i="0">
                <a:solidFill>
                  <a:schemeClr val="tx1"/>
                </a:solidFill>
              </a:rPr>
              <a:t>моральных</a:t>
            </a:r>
          </a:p>
          <a:p>
            <a:pPr algn="ctr" eaLnBrk="0" hangingPunct="0"/>
            <a:r>
              <a:rPr lang="ru-RU" sz="2400" i="0">
                <a:solidFill>
                  <a:schemeClr val="tx1"/>
                </a:solidFill>
              </a:rPr>
              <a:t>         устоев</a:t>
            </a:r>
            <a:r>
              <a:rPr lang="ru-RU" sz="2400" i="0"/>
              <a:t>        </a:t>
            </a:r>
          </a:p>
        </p:txBody>
      </p:sp>
      <p:sp>
        <p:nvSpPr>
          <p:cNvPr id="78876" name="Text Box 28"/>
          <p:cNvSpPr txBox="1">
            <a:spLocks noChangeArrowheads="1"/>
          </p:cNvSpPr>
          <p:nvPr/>
        </p:nvSpPr>
        <p:spPr bwMode="auto">
          <a:xfrm>
            <a:off x="6026150" y="4724400"/>
            <a:ext cx="2565400" cy="898525"/>
          </a:xfrm>
          <a:prstGeom prst="rect">
            <a:avLst/>
          </a:prstGeom>
          <a:solidFill>
            <a:schemeClr val="bg1"/>
          </a:solidFill>
          <a:ln w="76200">
            <a:solidFill>
              <a:schemeClr val="accent2"/>
            </a:solidFill>
            <a:miter lim="800000"/>
            <a:headEnd/>
            <a:tailEnd/>
          </a:ln>
        </p:spPr>
        <p:txBody>
          <a:bodyPr wrap="none">
            <a:spAutoFit/>
          </a:bodyPr>
          <a:lstStyle/>
          <a:p>
            <a:pPr algn="ctr" eaLnBrk="0" hangingPunct="0"/>
            <a:r>
              <a:rPr lang="ru-RU" sz="2400" i="0">
                <a:solidFill>
                  <a:schemeClr val="tx1"/>
                </a:solidFill>
              </a:rPr>
              <a:t>Некритичность</a:t>
            </a:r>
          </a:p>
          <a:p>
            <a:pPr algn="ctr" eaLnBrk="0" hangingPunct="0"/>
            <a:r>
              <a:rPr lang="ru-RU" sz="2400" i="0">
                <a:solidFill>
                  <a:schemeClr val="tx1"/>
                </a:solidFill>
              </a:rPr>
              <a:t>в самооценке</a:t>
            </a:r>
          </a:p>
        </p:txBody>
      </p:sp>
      <p:sp>
        <p:nvSpPr>
          <p:cNvPr id="78877" name="AutoShape 29"/>
          <p:cNvSpPr>
            <a:spLocks noChangeArrowheads="1"/>
          </p:cNvSpPr>
          <p:nvPr/>
        </p:nvSpPr>
        <p:spPr bwMode="auto">
          <a:xfrm>
            <a:off x="4953000" y="1600200"/>
            <a:ext cx="914400" cy="3810000"/>
          </a:xfrm>
          <a:prstGeom prst="rightArrowCallout">
            <a:avLst>
              <a:gd name="adj1" fmla="val 104167"/>
              <a:gd name="adj2" fmla="val 104167"/>
              <a:gd name="adj3" fmla="val 16667"/>
              <a:gd name="adj4" fmla="val 66667"/>
            </a:avLst>
          </a:prstGeom>
          <a:solidFill>
            <a:schemeClr val="accent2"/>
          </a:solidFill>
          <a:ln w="28575">
            <a:solidFill>
              <a:srgbClr val="000000"/>
            </a:solidFill>
            <a:miter lim="800000"/>
            <a:headEnd/>
            <a:tailEnd/>
          </a:ln>
        </p:spPr>
        <p:txBody>
          <a:bodyPr wrap="none" anchor="ctr"/>
          <a:lstStyle/>
          <a:p>
            <a:pPr algn="ctr" eaLnBrk="0" hangingPunct="0"/>
            <a:endParaRPr lang="ru-RU" sz="240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8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8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887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88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88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73" grpId="0" animBg="1" autoUpdateAnimBg="0"/>
      <p:bldP spid="78874" grpId="0" animBg="1" autoUpdateAnimBg="0"/>
      <p:bldP spid="78875" grpId="0" animBg="1" autoUpdateAnimBg="0"/>
      <p:bldP spid="78876" grpId="0" animBg="1" autoUpdateAnimBg="0"/>
      <p:bldP spid="7887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idx="4294967295"/>
          </p:nvPr>
        </p:nvSpPr>
        <p:spPr>
          <a:xfrm>
            <a:off x="2286000" y="2514600"/>
            <a:ext cx="5334000" cy="1143000"/>
          </a:xfrm>
        </p:spPr>
        <p:txBody>
          <a:bodyPr/>
          <a:lstStyle/>
          <a:p>
            <a:r>
              <a:rPr lang="ru-RU" b="1" u="sng"/>
              <a:t>АЛКОГОЛИЗМ И НАРКОМАНИЯ</a:t>
            </a:r>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idx="4294967295"/>
          </p:nvPr>
        </p:nvSpPr>
        <p:spPr>
          <a:xfrm>
            <a:off x="962025" y="76200"/>
            <a:ext cx="7772400" cy="533400"/>
          </a:xfrm>
          <a:solidFill>
            <a:srgbClr val="FFCC99"/>
          </a:solidFill>
          <a:ln w="76200">
            <a:solidFill>
              <a:srgbClr val="663300"/>
            </a:solidFill>
          </a:ln>
        </p:spPr>
        <p:txBody>
          <a:bodyPr/>
          <a:lstStyle/>
          <a:p>
            <a:r>
              <a:rPr lang="ru-RU" sz="3200" b="1"/>
              <a:t>АЛКОГОЛИЗМ И НАРКОМАНИЯ</a:t>
            </a:r>
          </a:p>
        </p:txBody>
      </p:sp>
      <p:grpSp>
        <p:nvGrpSpPr>
          <p:cNvPr id="2" name="Group 39"/>
          <p:cNvGrpSpPr>
            <a:grpSpLocks/>
          </p:cNvGrpSpPr>
          <p:nvPr/>
        </p:nvGrpSpPr>
        <p:grpSpPr bwMode="auto">
          <a:xfrm>
            <a:off x="1403350" y="1196975"/>
            <a:ext cx="2298700" cy="2473325"/>
            <a:chOff x="904" y="768"/>
            <a:chExt cx="1448" cy="1558"/>
          </a:xfrm>
        </p:grpSpPr>
        <p:grpSp>
          <p:nvGrpSpPr>
            <p:cNvPr id="20492" name="Group 30"/>
            <p:cNvGrpSpPr>
              <a:grpSpLocks/>
            </p:cNvGrpSpPr>
            <p:nvPr/>
          </p:nvGrpSpPr>
          <p:grpSpPr bwMode="auto">
            <a:xfrm>
              <a:off x="1183" y="768"/>
              <a:ext cx="881" cy="1206"/>
              <a:chOff x="720" y="528"/>
              <a:chExt cx="881" cy="1206"/>
            </a:xfrm>
          </p:grpSpPr>
          <p:graphicFrame>
            <p:nvGraphicFramePr>
              <p:cNvPr id="20483" name="Object 28"/>
              <p:cNvGraphicFramePr>
                <a:graphicFrameLocks noChangeAspect="1"/>
              </p:cNvGraphicFramePr>
              <p:nvPr/>
            </p:nvGraphicFramePr>
            <p:xfrm>
              <a:off x="720" y="528"/>
              <a:ext cx="346" cy="1205"/>
            </p:xfrm>
            <a:graphic>
              <a:graphicData uri="http://schemas.openxmlformats.org/presentationml/2006/ole">
                <p:oleObj spid="_x0000_s20483" name="Clip" r:id="rId3" imgW="550080" imgH="1913400" progId="">
                  <p:embed/>
                </p:oleObj>
              </a:graphicData>
            </a:graphic>
          </p:graphicFrame>
          <p:graphicFrame>
            <p:nvGraphicFramePr>
              <p:cNvPr id="20484" name="Object 29"/>
              <p:cNvGraphicFramePr>
                <a:graphicFrameLocks noChangeAspect="1"/>
              </p:cNvGraphicFramePr>
              <p:nvPr/>
            </p:nvGraphicFramePr>
            <p:xfrm>
              <a:off x="1104" y="1104"/>
              <a:ext cx="497" cy="630"/>
            </p:xfrm>
            <a:graphic>
              <a:graphicData uri="http://schemas.openxmlformats.org/presentationml/2006/ole">
                <p:oleObj spid="_x0000_s20484" name="Clip" r:id="rId4" imgW="788760" imgH="1001160" progId="">
                  <p:embed/>
                </p:oleObj>
              </a:graphicData>
            </a:graphic>
          </p:graphicFrame>
        </p:grpSp>
        <p:sp>
          <p:nvSpPr>
            <p:cNvPr id="20493" name="WordArt 32"/>
            <p:cNvSpPr>
              <a:spLocks noChangeArrowheads="1" noChangeShapeType="1" noTextEdit="1"/>
            </p:cNvSpPr>
            <p:nvPr/>
          </p:nvSpPr>
          <p:spPr bwMode="auto">
            <a:xfrm>
              <a:off x="904" y="2064"/>
              <a:ext cx="1448" cy="262"/>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chemeClr val="bg2"/>
                  </a:solidFill>
                  <a:latin typeface="Times New Roman"/>
                  <a:cs typeface="Times New Roman"/>
                </a:rPr>
                <a:t>АЛКОГОЛИЗМ</a:t>
              </a:r>
            </a:p>
          </p:txBody>
        </p:sp>
      </p:grpSp>
      <p:grpSp>
        <p:nvGrpSpPr>
          <p:cNvPr id="4" name="Group 40"/>
          <p:cNvGrpSpPr>
            <a:grpSpLocks/>
          </p:cNvGrpSpPr>
          <p:nvPr/>
        </p:nvGrpSpPr>
        <p:grpSpPr bwMode="auto">
          <a:xfrm>
            <a:off x="971550" y="4365625"/>
            <a:ext cx="3324225" cy="1752600"/>
            <a:chOff x="594" y="2736"/>
            <a:chExt cx="2094" cy="1104"/>
          </a:xfrm>
        </p:grpSpPr>
        <p:graphicFrame>
          <p:nvGraphicFramePr>
            <p:cNvPr id="20482" name="Object 27"/>
            <p:cNvGraphicFramePr>
              <a:graphicFrameLocks noChangeAspect="1"/>
            </p:cNvGraphicFramePr>
            <p:nvPr/>
          </p:nvGraphicFramePr>
          <p:xfrm>
            <a:off x="1104" y="2736"/>
            <a:ext cx="1113" cy="707"/>
          </p:xfrm>
          <a:graphic>
            <a:graphicData uri="http://schemas.openxmlformats.org/presentationml/2006/ole">
              <p:oleObj spid="_x0000_s20482" name="Clip" r:id="rId5" imgW="1247760" imgH="266040" progId="">
                <p:embed/>
              </p:oleObj>
            </a:graphicData>
          </a:graphic>
        </p:graphicFrame>
        <p:sp>
          <p:nvSpPr>
            <p:cNvPr id="20491" name="WordArt 33"/>
            <p:cNvSpPr>
              <a:spLocks noChangeArrowheads="1" noChangeShapeType="1" noTextEdit="1"/>
            </p:cNvSpPr>
            <p:nvPr/>
          </p:nvSpPr>
          <p:spPr bwMode="auto">
            <a:xfrm>
              <a:off x="594" y="3510"/>
              <a:ext cx="2094" cy="330"/>
            </a:xfrm>
            <a:prstGeom prst="rect">
              <a:avLst/>
            </a:prstGeom>
          </p:spPr>
          <p:txBody>
            <a:bodyPr wrap="none" fromWordArt="1">
              <a:prstTxWarp prst="textPlain">
                <a:avLst>
                  <a:gd name="adj" fmla="val 50000"/>
                </a:avLst>
              </a:prstTxWarp>
            </a:bodyPr>
            <a:lstStyle/>
            <a:p>
              <a:pPr algn="ctr"/>
              <a:r>
                <a:rPr lang="ru-RU" sz="3600" kern="10">
                  <a:ln w="38100">
                    <a:solidFill>
                      <a:schemeClr val="accent2"/>
                    </a:solidFill>
                    <a:round/>
                    <a:headEnd/>
                    <a:tailEnd/>
                  </a:ln>
                  <a:solidFill>
                    <a:schemeClr val="folHlink"/>
                  </a:solidFill>
                  <a:effectLst>
                    <a:outerShdw dist="35921" dir="2700000" algn="ctr" rotWithShape="0">
                      <a:srgbClr val="808080"/>
                    </a:outerShdw>
                  </a:effectLst>
                  <a:latin typeface="Arial"/>
                  <a:cs typeface="Arial"/>
                </a:rPr>
                <a:t>НАРКОМАНИЯ</a:t>
              </a:r>
            </a:p>
          </p:txBody>
        </p:sp>
      </p:grpSp>
      <p:sp>
        <p:nvSpPr>
          <p:cNvPr id="81956" name="WordArt 36"/>
          <p:cNvSpPr>
            <a:spLocks noChangeArrowheads="1" noChangeShapeType="1" noTextEdit="1"/>
          </p:cNvSpPr>
          <p:nvPr/>
        </p:nvSpPr>
        <p:spPr bwMode="auto">
          <a:xfrm>
            <a:off x="5435600" y="1557338"/>
            <a:ext cx="3200400" cy="1524000"/>
          </a:xfrm>
          <a:prstGeom prst="rect">
            <a:avLst/>
          </a:prstGeom>
        </p:spPr>
        <p:txBody>
          <a:bodyPr wrap="none" fromWordArt="1">
            <a:prstTxWarp prst="textPlain">
              <a:avLst>
                <a:gd name="adj" fmla="val 50000"/>
              </a:avLst>
            </a:prstTxWarp>
          </a:bodyPr>
          <a:lstStyle/>
          <a:p>
            <a:pPr algn="ctr"/>
            <a:r>
              <a:rPr lang="ru-RU" sz="3600" kern="10" spc="720">
                <a:ln w="9525">
                  <a:solidFill>
                    <a:srgbClr val="296B3D"/>
                  </a:solidFill>
                  <a:round/>
                  <a:headEnd/>
                  <a:tailEnd/>
                </a:ln>
                <a:solidFill>
                  <a:schemeClr val="folHlink"/>
                </a:solidFill>
                <a:effectLst>
                  <a:outerShdw dist="45791" dir="3378596" algn="ctr" rotWithShape="0">
                    <a:srgbClr val="4D4D4D"/>
                  </a:outerShdw>
                </a:effectLst>
                <a:latin typeface="Arial"/>
                <a:cs typeface="Arial"/>
              </a:rPr>
              <a:t>ОТЯГЧАЮЩЕЕ</a:t>
            </a:r>
          </a:p>
          <a:p>
            <a:pPr algn="ctr"/>
            <a:r>
              <a:rPr lang="ru-RU" sz="3600" kern="10" spc="720">
                <a:ln w="9525">
                  <a:solidFill>
                    <a:srgbClr val="296B3D"/>
                  </a:solidFill>
                  <a:round/>
                  <a:headEnd/>
                  <a:tailEnd/>
                </a:ln>
                <a:solidFill>
                  <a:schemeClr val="folHlink"/>
                </a:solidFill>
                <a:effectLst>
                  <a:outerShdw dist="45791" dir="3378596" algn="ctr" rotWithShape="0">
                    <a:srgbClr val="4D4D4D"/>
                  </a:outerShdw>
                </a:effectLst>
                <a:latin typeface="Arial"/>
                <a:cs typeface="Arial"/>
              </a:rPr>
              <a:t>ОБСТОЯТЕЛЬСТВО</a:t>
            </a:r>
          </a:p>
        </p:txBody>
      </p:sp>
      <p:sp>
        <p:nvSpPr>
          <p:cNvPr id="81957" name="AutoShape 37"/>
          <p:cNvSpPr>
            <a:spLocks noChangeArrowheads="1"/>
          </p:cNvSpPr>
          <p:nvPr/>
        </p:nvSpPr>
        <p:spPr bwMode="auto">
          <a:xfrm rot="2710860">
            <a:off x="3528219" y="2888456"/>
            <a:ext cx="2089150" cy="2160588"/>
          </a:xfrm>
          <a:custGeom>
            <a:avLst/>
            <a:gdLst>
              <a:gd name="T0" fmla="*/ 2147483647 w 21600"/>
              <a:gd name="T1" fmla="*/ 2147483647 h 21600"/>
              <a:gd name="T2" fmla="*/ 2147483647 w 21600"/>
              <a:gd name="T3" fmla="*/ 2147483647 h 21600"/>
              <a:gd name="T4" fmla="*/ 0 w 21600"/>
              <a:gd name="T5" fmla="*/ 2147483647 h 21600"/>
              <a:gd name="T6" fmla="*/ 2147483647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solidFill>
            <a:srgbClr val="FF9900"/>
          </a:solidFill>
          <a:ln w="76200">
            <a:solidFill>
              <a:srgbClr val="296B3D"/>
            </a:solidFill>
            <a:miter lim="800000"/>
            <a:headEnd/>
            <a:tailEnd/>
          </a:ln>
        </p:spPr>
        <p:txBody>
          <a:bodyPr wrap="none" anchor="ctr"/>
          <a:lstStyle/>
          <a:p>
            <a:endParaRPr lang="ru-RU"/>
          </a:p>
        </p:txBody>
      </p:sp>
      <p:sp>
        <p:nvSpPr>
          <p:cNvPr id="81958" name="WordArt 38"/>
          <p:cNvSpPr>
            <a:spLocks noChangeArrowheads="1" noChangeShapeType="1" noTextEdit="1"/>
          </p:cNvSpPr>
          <p:nvPr/>
        </p:nvSpPr>
        <p:spPr bwMode="auto">
          <a:xfrm>
            <a:off x="5435600" y="4797425"/>
            <a:ext cx="3267075" cy="1066800"/>
          </a:xfrm>
          <a:prstGeom prst="rect">
            <a:avLst/>
          </a:prstGeom>
        </p:spPr>
        <p:txBody>
          <a:bodyPr wrap="none" fromWordArt="1">
            <a:prstTxWarp prst="textPlain">
              <a:avLst>
                <a:gd name="adj" fmla="val 50000"/>
              </a:avLst>
            </a:prstTxWarp>
          </a:bodyPr>
          <a:lstStyle/>
          <a:p>
            <a:pPr algn="ctr"/>
            <a:r>
              <a:rPr lang="ru-RU" sz="3600" kern="10" spc="720">
                <a:ln w="9525">
                  <a:solidFill>
                    <a:schemeClr val="accent2"/>
                  </a:solidFill>
                  <a:round/>
                  <a:headEnd/>
                  <a:tailEnd/>
                </a:ln>
                <a:solidFill>
                  <a:schemeClr val="folHlink"/>
                </a:solidFill>
                <a:effectLst>
                  <a:outerShdw dist="45791" dir="3378596" algn="ctr" rotWithShape="0">
                    <a:srgbClr val="4D4D4D"/>
                  </a:outerShdw>
                </a:effectLst>
                <a:latin typeface="Arial"/>
                <a:cs typeface="Arial"/>
              </a:rPr>
              <a:t>РАЗЛОЖЕНИЕ</a:t>
            </a:r>
          </a:p>
          <a:p>
            <a:pPr algn="ctr"/>
            <a:r>
              <a:rPr lang="ru-RU" sz="3600" kern="10" spc="720">
                <a:ln w="9525">
                  <a:solidFill>
                    <a:schemeClr val="accent2"/>
                  </a:solidFill>
                  <a:round/>
                  <a:headEnd/>
                  <a:tailEnd/>
                </a:ln>
                <a:solidFill>
                  <a:schemeClr val="folHlink"/>
                </a:solidFill>
                <a:effectLst>
                  <a:outerShdw dist="45791" dir="3378596" algn="ctr" rotWithShape="0">
                    <a:srgbClr val="4D4D4D"/>
                  </a:outerShdw>
                </a:effectLst>
                <a:latin typeface="Arial"/>
                <a:cs typeface="Arial"/>
              </a:rPr>
              <a:t>ЛИЧНОСТИ</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0" fill="hold" grpId="0" nodeType="clickEffect">
                                  <p:stCondLst>
                                    <p:cond delay="0"/>
                                  </p:stCondLst>
                                  <p:childTnLst>
                                    <p:set>
                                      <p:cBhvr>
                                        <p:cTn id="18" dur="1" fill="hold">
                                          <p:stCondLst>
                                            <p:cond delay="499"/>
                                          </p:stCondLst>
                                        </p:cTn>
                                        <p:tgtEl>
                                          <p:spTgt spid="819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0" fill="hold" grpId="0" nodeType="clickEffect">
                                  <p:stCondLst>
                                    <p:cond delay="0"/>
                                  </p:stCondLst>
                                  <p:childTnLst>
                                    <p:set>
                                      <p:cBhvr>
                                        <p:cTn id="22" dur="1" fill="hold">
                                          <p:stCondLst>
                                            <p:cond delay="499"/>
                                          </p:stCondLst>
                                        </p:cTn>
                                        <p:tgtEl>
                                          <p:spTgt spid="819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6" grpId="0" animBg="1"/>
      <p:bldP spid="81957" grpId="0" animBg="1"/>
      <p:bldP spid="819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solidFill>
            <a:srgbClr val="FFCC99"/>
          </a:solidFill>
          <a:ln w="76200">
            <a:solidFill>
              <a:srgbClr val="663300"/>
            </a:solidFill>
          </a:ln>
        </p:spPr>
        <p:txBody>
          <a:bodyPr/>
          <a:lstStyle/>
          <a:p>
            <a:r>
              <a:rPr lang="ru-RU" b="1"/>
              <a:t>Цели и задачи урока</a:t>
            </a:r>
          </a:p>
        </p:txBody>
      </p:sp>
      <p:sp>
        <p:nvSpPr>
          <p:cNvPr id="87042" name="Rectangle 5"/>
          <p:cNvSpPr>
            <a:spLocks noGrp="1" noChangeArrowheads="1"/>
          </p:cNvSpPr>
          <p:nvPr>
            <p:ph type="body" idx="4294967295"/>
          </p:nvPr>
        </p:nvSpPr>
        <p:spPr/>
        <p:txBody>
          <a:bodyPr/>
          <a:lstStyle/>
          <a:p>
            <a:pPr>
              <a:lnSpc>
                <a:spcPct val="80000"/>
              </a:lnSpc>
              <a:buFont typeface="Wingdings" pitchFamily="2" charset="2"/>
              <a:buNone/>
            </a:pPr>
            <a:r>
              <a:rPr lang="ru-RU" sz="2800" i="1"/>
              <a:t> Обучающие</a:t>
            </a:r>
            <a:r>
              <a:rPr lang="ru-RU" sz="2800"/>
              <a:t>:</a:t>
            </a:r>
          </a:p>
          <a:p>
            <a:pPr>
              <a:lnSpc>
                <a:spcPct val="80000"/>
              </a:lnSpc>
              <a:buFont typeface="Wingdings" pitchFamily="2" charset="2"/>
              <a:buNone/>
            </a:pPr>
            <a:r>
              <a:rPr lang="ru-RU" sz="2800"/>
              <a:t> - формирование у обучающихся представления о сущности и назначении социальных норм;</a:t>
            </a:r>
            <a:endParaRPr lang="ru-RU" sz="2800" i="1"/>
          </a:p>
          <a:p>
            <a:pPr>
              <a:lnSpc>
                <a:spcPct val="80000"/>
              </a:lnSpc>
              <a:buFont typeface="Wingdings" pitchFamily="2" charset="2"/>
              <a:buNone/>
            </a:pPr>
            <a:r>
              <a:rPr lang="ru-RU" sz="2800" i="1"/>
              <a:t> Развивающие</a:t>
            </a:r>
            <a:r>
              <a:rPr lang="ru-RU" sz="2800"/>
              <a:t>:</a:t>
            </a:r>
          </a:p>
          <a:p>
            <a:pPr>
              <a:lnSpc>
                <a:spcPct val="80000"/>
              </a:lnSpc>
              <a:buFont typeface="Wingdings" pitchFamily="2" charset="2"/>
              <a:buNone/>
            </a:pPr>
            <a:r>
              <a:rPr lang="ru-RU" sz="2800"/>
              <a:t> - совершенствование навыков самостоятельного поиска путем построения логико-смысловой модели;</a:t>
            </a:r>
            <a:endParaRPr lang="ru-RU" sz="2800" i="1"/>
          </a:p>
          <a:p>
            <a:pPr>
              <a:lnSpc>
                <a:spcPct val="80000"/>
              </a:lnSpc>
              <a:buFont typeface="Wingdings" pitchFamily="2" charset="2"/>
              <a:buNone/>
            </a:pPr>
            <a:r>
              <a:rPr lang="ru-RU" sz="2800" i="1"/>
              <a:t> Воспитательные</a:t>
            </a:r>
            <a:r>
              <a:rPr lang="ru-RU" sz="2800"/>
              <a:t>: </a:t>
            </a:r>
          </a:p>
          <a:p>
            <a:pPr>
              <a:lnSpc>
                <a:spcPct val="80000"/>
              </a:lnSpc>
              <a:buFont typeface="Wingdings" pitchFamily="2" charset="2"/>
              <a:buNone/>
            </a:pPr>
            <a:r>
              <a:rPr lang="ru-RU" sz="2800"/>
              <a:t> - формирование чувства ответственности за свои поступки;</a:t>
            </a: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ctrTitle" idx="4294967295"/>
          </p:nvPr>
        </p:nvSpPr>
        <p:spPr>
          <a:xfrm>
            <a:off x="1066800" y="76200"/>
            <a:ext cx="7772400" cy="533400"/>
          </a:xfrm>
          <a:solidFill>
            <a:srgbClr val="FFCC99"/>
          </a:solidFill>
          <a:ln w="76200">
            <a:solidFill>
              <a:srgbClr val="663300"/>
            </a:solidFill>
          </a:ln>
        </p:spPr>
        <p:txBody>
          <a:bodyPr/>
          <a:lstStyle/>
          <a:p>
            <a:r>
              <a:rPr lang="ru-RU" sz="3200" b="1"/>
              <a:t>АЛКОГОЛИЗМ И НАРКОМАНИЯ</a:t>
            </a:r>
          </a:p>
        </p:txBody>
      </p:sp>
      <p:sp>
        <p:nvSpPr>
          <p:cNvPr id="21514" name="Text Box 14"/>
          <p:cNvSpPr txBox="1">
            <a:spLocks noChangeArrowheads="1"/>
          </p:cNvSpPr>
          <p:nvPr/>
        </p:nvSpPr>
        <p:spPr bwMode="auto">
          <a:xfrm>
            <a:off x="1143000" y="727075"/>
            <a:ext cx="7534275" cy="1263650"/>
          </a:xfrm>
          <a:prstGeom prst="rect">
            <a:avLst/>
          </a:prstGeom>
          <a:solidFill>
            <a:srgbClr val="FFFFFF"/>
          </a:solidFill>
          <a:ln w="76200">
            <a:solidFill>
              <a:schemeClr val="accent2"/>
            </a:solidFill>
            <a:miter lim="800000"/>
            <a:headEnd/>
            <a:tailEnd/>
          </a:ln>
        </p:spPr>
        <p:txBody>
          <a:bodyPr wrap="none">
            <a:spAutoFit/>
          </a:bodyPr>
          <a:lstStyle/>
          <a:p>
            <a:pPr algn="ctr" eaLnBrk="0" hangingPunct="0"/>
            <a:r>
              <a:rPr lang="ru-RU" sz="2400" i="0" u="sng">
                <a:solidFill>
                  <a:srgbClr val="33CC33"/>
                </a:solidFill>
              </a:rPr>
              <a:t>АЛКОГОЛИЗМ</a:t>
            </a:r>
            <a:r>
              <a:rPr lang="ru-RU" sz="2400" i="0"/>
              <a:t>-ХРОНИЧЕСКОЕ ЗАБОЛЕВАНИЕ,</a:t>
            </a:r>
          </a:p>
          <a:p>
            <a:pPr algn="ctr" eaLnBrk="0" hangingPunct="0"/>
            <a:r>
              <a:rPr lang="ru-RU" sz="2400" i="0"/>
              <a:t>ФИЗИОЛОГИЧЕСКАЯ И ПСИХИЧЕСКАЯ ЗАВИ-</a:t>
            </a:r>
          </a:p>
          <a:p>
            <a:pPr algn="ctr" eaLnBrk="0" hangingPunct="0"/>
            <a:r>
              <a:rPr lang="ru-RU" sz="2400" i="0"/>
              <a:t>СИМОСТЬ ОРГАНИЗМА ОТ АЛКОГОЛЯ </a:t>
            </a:r>
          </a:p>
        </p:txBody>
      </p:sp>
      <p:sp>
        <p:nvSpPr>
          <p:cNvPr id="21515" name="Text Box 15"/>
          <p:cNvSpPr txBox="1">
            <a:spLocks noChangeArrowheads="1"/>
          </p:cNvSpPr>
          <p:nvPr/>
        </p:nvSpPr>
        <p:spPr bwMode="auto">
          <a:xfrm>
            <a:off x="3744913" y="5943600"/>
            <a:ext cx="2678112" cy="533400"/>
          </a:xfrm>
          <a:prstGeom prst="rect">
            <a:avLst/>
          </a:prstGeom>
          <a:solidFill>
            <a:srgbClr val="FFFFFF"/>
          </a:solidFill>
          <a:ln w="76200">
            <a:solidFill>
              <a:schemeClr val="accent2"/>
            </a:solidFill>
            <a:miter lim="800000"/>
            <a:headEnd/>
            <a:tailEnd/>
          </a:ln>
        </p:spPr>
        <p:txBody>
          <a:bodyPr wrap="none">
            <a:spAutoFit/>
          </a:bodyPr>
          <a:lstStyle/>
          <a:p>
            <a:pPr eaLnBrk="0" hangingPunct="0"/>
            <a:r>
              <a:rPr lang="ru-RU" sz="2400" i="0"/>
              <a:t>ПОСЛЕДСТВИЯ</a:t>
            </a:r>
          </a:p>
        </p:txBody>
      </p:sp>
      <p:grpSp>
        <p:nvGrpSpPr>
          <p:cNvPr id="21516" name="Group 16"/>
          <p:cNvGrpSpPr>
            <a:grpSpLocks/>
          </p:cNvGrpSpPr>
          <p:nvPr/>
        </p:nvGrpSpPr>
        <p:grpSpPr bwMode="auto">
          <a:xfrm>
            <a:off x="827088" y="2420938"/>
            <a:ext cx="2298700" cy="2473325"/>
            <a:chOff x="904" y="768"/>
            <a:chExt cx="1448" cy="1558"/>
          </a:xfrm>
        </p:grpSpPr>
        <p:grpSp>
          <p:nvGrpSpPr>
            <p:cNvPr id="21533" name="Group 17"/>
            <p:cNvGrpSpPr>
              <a:grpSpLocks/>
            </p:cNvGrpSpPr>
            <p:nvPr/>
          </p:nvGrpSpPr>
          <p:grpSpPr bwMode="auto">
            <a:xfrm>
              <a:off x="1183" y="768"/>
              <a:ext cx="881" cy="1206"/>
              <a:chOff x="720" y="528"/>
              <a:chExt cx="881" cy="1206"/>
            </a:xfrm>
          </p:grpSpPr>
          <p:graphicFrame>
            <p:nvGraphicFramePr>
              <p:cNvPr id="21511" name="Object 18"/>
              <p:cNvGraphicFramePr>
                <a:graphicFrameLocks noChangeAspect="1"/>
              </p:cNvGraphicFramePr>
              <p:nvPr/>
            </p:nvGraphicFramePr>
            <p:xfrm>
              <a:off x="720" y="528"/>
              <a:ext cx="346" cy="1205"/>
            </p:xfrm>
            <a:graphic>
              <a:graphicData uri="http://schemas.openxmlformats.org/presentationml/2006/ole">
                <p:oleObj spid="_x0000_s21511" name="Clip" r:id="rId3" imgW="550080" imgH="1913400" progId="">
                  <p:embed/>
                </p:oleObj>
              </a:graphicData>
            </a:graphic>
          </p:graphicFrame>
          <p:graphicFrame>
            <p:nvGraphicFramePr>
              <p:cNvPr id="21512" name="Object 19"/>
              <p:cNvGraphicFramePr>
                <a:graphicFrameLocks noChangeAspect="1"/>
              </p:cNvGraphicFramePr>
              <p:nvPr/>
            </p:nvGraphicFramePr>
            <p:xfrm>
              <a:off x="1104" y="1104"/>
              <a:ext cx="497" cy="630"/>
            </p:xfrm>
            <a:graphic>
              <a:graphicData uri="http://schemas.openxmlformats.org/presentationml/2006/ole">
                <p:oleObj spid="_x0000_s21512" name="Clip" r:id="rId4" imgW="788760" imgH="1001160" progId="">
                  <p:embed/>
                </p:oleObj>
              </a:graphicData>
            </a:graphic>
          </p:graphicFrame>
        </p:grpSp>
        <p:sp>
          <p:nvSpPr>
            <p:cNvPr id="21534" name="WordArt 20"/>
            <p:cNvSpPr>
              <a:spLocks noChangeArrowheads="1" noChangeShapeType="1" noTextEdit="1"/>
            </p:cNvSpPr>
            <p:nvPr/>
          </p:nvSpPr>
          <p:spPr bwMode="auto">
            <a:xfrm>
              <a:off x="904" y="2064"/>
              <a:ext cx="1448" cy="262"/>
            </a:xfrm>
            <a:prstGeom prst="rect">
              <a:avLst/>
            </a:prstGeom>
          </p:spPr>
          <p:txBody>
            <a:bodyPr wrap="none" fromWordArt="1">
              <a:prstTxWarp prst="textPlain">
                <a:avLst>
                  <a:gd name="adj" fmla="val 50000"/>
                </a:avLst>
              </a:prstTxWarp>
            </a:bodyPr>
            <a:lstStyle/>
            <a:p>
              <a:pPr algn="ctr"/>
              <a:r>
                <a:rPr lang="ru-RU" sz="3600" kern="10">
                  <a:ln w="9525">
                    <a:solidFill>
                      <a:schemeClr val="accent2"/>
                    </a:solidFill>
                    <a:round/>
                    <a:headEnd/>
                    <a:tailEnd/>
                  </a:ln>
                  <a:solidFill>
                    <a:schemeClr val="bg2"/>
                  </a:solidFill>
                  <a:latin typeface="Times New Roman"/>
                  <a:cs typeface="Times New Roman"/>
                </a:rPr>
                <a:t>АЛКОГОЛИЗМ</a:t>
              </a:r>
            </a:p>
          </p:txBody>
        </p:sp>
      </p:grpSp>
      <p:grpSp>
        <p:nvGrpSpPr>
          <p:cNvPr id="4" name="Group 43"/>
          <p:cNvGrpSpPr>
            <a:grpSpLocks/>
          </p:cNvGrpSpPr>
          <p:nvPr/>
        </p:nvGrpSpPr>
        <p:grpSpPr bwMode="auto">
          <a:xfrm>
            <a:off x="3257550" y="3657600"/>
            <a:ext cx="2022475" cy="1168400"/>
            <a:chOff x="2052" y="2304"/>
            <a:chExt cx="1274" cy="736"/>
          </a:xfrm>
        </p:grpSpPr>
        <p:sp>
          <p:nvSpPr>
            <p:cNvPr id="21532" name="AutoShape 22"/>
            <p:cNvSpPr>
              <a:spLocks noChangeArrowheads="1"/>
            </p:cNvSpPr>
            <p:nvPr/>
          </p:nvSpPr>
          <p:spPr bwMode="auto">
            <a:xfrm>
              <a:off x="2052" y="2382"/>
              <a:ext cx="615" cy="306"/>
            </a:xfrm>
            <a:prstGeom prst="rightArrow">
              <a:avLst>
                <a:gd name="adj1" fmla="val 50000"/>
                <a:gd name="adj2" fmla="val 50245"/>
              </a:avLst>
            </a:prstGeom>
            <a:solidFill>
              <a:schemeClr val="accent2"/>
            </a:solidFill>
            <a:ln w="57150">
              <a:solidFill>
                <a:srgbClr val="FFFFFF"/>
              </a:solidFill>
              <a:miter lim="800000"/>
              <a:headEnd/>
              <a:tailEnd/>
            </a:ln>
          </p:spPr>
          <p:txBody>
            <a:bodyPr wrap="none" anchor="ctr"/>
            <a:lstStyle/>
            <a:p>
              <a:pPr algn="ctr" eaLnBrk="0" hangingPunct="0"/>
              <a:endParaRPr lang="ru-RU" sz="2400"/>
            </a:p>
          </p:txBody>
        </p:sp>
        <p:graphicFrame>
          <p:nvGraphicFramePr>
            <p:cNvPr id="21510" name="Object 24"/>
            <p:cNvGraphicFramePr>
              <a:graphicFrameLocks noChangeAspect="1"/>
            </p:cNvGraphicFramePr>
            <p:nvPr/>
          </p:nvGraphicFramePr>
          <p:xfrm>
            <a:off x="2784" y="2304"/>
            <a:ext cx="542" cy="736"/>
          </p:xfrm>
          <a:graphic>
            <a:graphicData uri="http://schemas.openxmlformats.org/presentationml/2006/ole">
              <p:oleObj spid="_x0000_s21510" name="Clip" r:id="rId5" imgW="1141560" imgH="1549800" progId="">
                <p:embed/>
              </p:oleObj>
            </a:graphicData>
          </a:graphic>
        </p:graphicFrame>
      </p:grpSp>
      <p:grpSp>
        <p:nvGrpSpPr>
          <p:cNvPr id="5" name="Group 45"/>
          <p:cNvGrpSpPr>
            <a:grpSpLocks/>
          </p:cNvGrpSpPr>
          <p:nvPr/>
        </p:nvGrpSpPr>
        <p:grpSpPr bwMode="auto">
          <a:xfrm>
            <a:off x="3257550" y="4876800"/>
            <a:ext cx="2533650" cy="923925"/>
            <a:chOff x="2052" y="3072"/>
            <a:chExt cx="1596" cy="582"/>
          </a:xfrm>
        </p:grpSpPr>
        <p:sp>
          <p:nvSpPr>
            <p:cNvPr id="21531" name="AutoShape 23"/>
            <p:cNvSpPr>
              <a:spLocks noChangeArrowheads="1"/>
            </p:cNvSpPr>
            <p:nvPr/>
          </p:nvSpPr>
          <p:spPr bwMode="auto">
            <a:xfrm>
              <a:off x="2052" y="3246"/>
              <a:ext cx="615" cy="306"/>
            </a:xfrm>
            <a:prstGeom prst="rightArrow">
              <a:avLst>
                <a:gd name="adj1" fmla="val 50000"/>
                <a:gd name="adj2" fmla="val 50245"/>
              </a:avLst>
            </a:prstGeom>
            <a:solidFill>
              <a:schemeClr val="accent2"/>
            </a:solidFill>
            <a:ln w="57150">
              <a:solidFill>
                <a:srgbClr val="FFFFFF"/>
              </a:solidFill>
              <a:miter lim="800000"/>
              <a:headEnd/>
              <a:tailEnd/>
            </a:ln>
          </p:spPr>
          <p:txBody>
            <a:bodyPr wrap="none" anchor="ctr"/>
            <a:lstStyle/>
            <a:p>
              <a:pPr algn="ctr" eaLnBrk="0" hangingPunct="0"/>
              <a:endParaRPr lang="ru-RU" sz="2400"/>
            </a:p>
          </p:txBody>
        </p:sp>
        <p:graphicFrame>
          <p:nvGraphicFramePr>
            <p:cNvPr id="21509" name="Object 27"/>
            <p:cNvGraphicFramePr>
              <a:graphicFrameLocks noChangeAspect="1"/>
            </p:cNvGraphicFramePr>
            <p:nvPr/>
          </p:nvGraphicFramePr>
          <p:xfrm>
            <a:off x="2688" y="3072"/>
            <a:ext cx="960" cy="582"/>
          </p:xfrm>
          <a:graphic>
            <a:graphicData uri="http://schemas.openxmlformats.org/presentationml/2006/ole">
              <p:oleObj spid="_x0000_s21509" name="Clip" r:id="rId6" imgW="3537360" imgH="2144880" progId="">
                <p:embed/>
              </p:oleObj>
            </a:graphicData>
          </a:graphic>
        </p:graphicFrame>
      </p:grpSp>
      <p:graphicFrame>
        <p:nvGraphicFramePr>
          <p:cNvPr id="21506" name="Rectangle 28"/>
          <p:cNvGraphicFramePr>
            <a:graphicFrameLocks/>
          </p:cNvGraphicFramePr>
          <p:nvPr/>
        </p:nvGraphicFramePr>
        <p:xfrm>
          <a:off x="1524000" y="1397000"/>
          <a:ext cx="6096000" cy="4064000"/>
        </p:xfrm>
        <a:graphic>
          <a:graphicData uri="http://schemas.openxmlformats.org/presentationml/2006/ole">
            <p:oleObj spid="_x0000_s21506" name="Clip" r:id="rId7" imgW="0" imgH="0" progId="">
              <p:embed/>
            </p:oleObj>
          </a:graphicData>
        </a:graphic>
      </p:graphicFrame>
      <p:grpSp>
        <p:nvGrpSpPr>
          <p:cNvPr id="6" name="Group 41"/>
          <p:cNvGrpSpPr>
            <a:grpSpLocks/>
          </p:cNvGrpSpPr>
          <p:nvPr/>
        </p:nvGrpSpPr>
        <p:grpSpPr bwMode="auto">
          <a:xfrm>
            <a:off x="3257550" y="2057400"/>
            <a:ext cx="2076450" cy="1524000"/>
            <a:chOff x="2052" y="1296"/>
            <a:chExt cx="1308" cy="960"/>
          </a:xfrm>
        </p:grpSpPr>
        <p:sp>
          <p:nvSpPr>
            <p:cNvPr id="21529" name="AutoShape 21"/>
            <p:cNvSpPr>
              <a:spLocks noChangeArrowheads="1"/>
            </p:cNvSpPr>
            <p:nvPr/>
          </p:nvSpPr>
          <p:spPr bwMode="auto">
            <a:xfrm>
              <a:off x="2052" y="1518"/>
              <a:ext cx="615" cy="306"/>
            </a:xfrm>
            <a:prstGeom prst="rightArrow">
              <a:avLst>
                <a:gd name="adj1" fmla="val 50000"/>
                <a:gd name="adj2" fmla="val 50245"/>
              </a:avLst>
            </a:prstGeom>
            <a:solidFill>
              <a:schemeClr val="accent2"/>
            </a:solidFill>
            <a:ln w="57150">
              <a:solidFill>
                <a:srgbClr val="FFFFFF"/>
              </a:solidFill>
              <a:miter lim="800000"/>
              <a:headEnd/>
              <a:tailEnd/>
            </a:ln>
          </p:spPr>
          <p:txBody>
            <a:bodyPr wrap="none" anchor="ctr"/>
            <a:lstStyle/>
            <a:p>
              <a:pPr algn="ctr" eaLnBrk="0" hangingPunct="0"/>
              <a:endParaRPr lang="ru-RU" sz="2400"/>
            </a:p>
          </p:txBody>
        </p:sp>
        <p:grpSp>
          <p:nvGrpSpPr>
            <p:cNvPr id="21530" name="Group 31"/>
            <p:cNvGrpSpPr>
              <a:grpSpLocks/>
            </p:cNvGrpSpPr>
            <p:nvPr/>
          </p:nvGrpSpPr>
          <p:grpSpPr bwMode="auto">
            <a:xfrm>
              <a:off x="2832" y="1296"/>
              <a:ext cx="528" cy="960"/>
              <a:chOff x="2832" y="1344"/>
              <a:chExt cx="608" cy="1200"/>
            </a:xfrm>
          </p:grpSpPr>
          <p:graphicFrame>
            <p:nvGraphicFramePr>
              <p:cNvPr id="21507" name="Object 30"/>
              <p:cNvGraphicFramePr>
                <a:graphicFrameLocks noChangeAspect="1"/>
              </p:cNvGraphicFramePr>
              <p:nvPr/>
            </p:nvGraphicFramePr>
            <p:xfrm>
              <a:off x="2832" y="1344"/>
              <a:ext cx="581" cy="1200"/>
            </p:xfrm>
            <a:graphic>
              <a:graphicData uri="http://schemas.openxmlformats.org/presentationml/2006/ole">
                <p:oleObj spid="_x0000_s21507" name="Clip" r:id="rId8" imgW="1645920" imgH="3398400" progId="">
                  <p:embed/>
                </p:oleObj>
              </a:graphicData>
            </a:graphic>
          </p:graphicFrame>
          <p:graphicFrame>
            <p:nvGraphicFramePr>
              <p:cNvPr id="21508" name="Object 29"/>
              <p:cNvGraphicFramePr>
                <a:graphicFrameLocks noChangeAspect="1"/>
              </p:cNvGraphicFramePr>
              <p:nvPr/>
            </p:nvGraphicFramePr>
            <p:xfrm>
              <a:off x="3264" y="1615"/>
              <a:ext cx="176" cy="353"/>
            </p:xfrm>
            <a:graphic>
              <a:graphicData uri="http://schemas.openxmlformats.org/presentationml/2006/ole">
                <p:oleObj spid="_x0000_s21508" name="Clip" r:id="rId9" imgW="512640" imgH="1029240" progId="">
                  <p:embed/>
                </p:oleObj>
              </a:graphicData>
            </a:graphic>
          </p:graphicFrame>
        </p:grpSp>
      </p:grpSp>
      <p:grpSp>
        <p:nvGrpSpPr>
          <p:cNvPr id="8" name="Group 42"/>
          <p:cNvGrpSpPr>
            <a:grpSpLocks/>
          </p:cNvGrpSpPr>
          <p:nvPr/>
        </p:nvGrpSpPr>
        <p:grpSpPr bwMode="auto">
          <a:xfrm>
            <a:off x="5881688" y="2209800"/>
            <a:ext cx="3090862" cy="879475"/>
            <a:chOff x="3705" y="1392"/>
            <a:chExt cx="1947" cy="554"/>
          </a:xfrm>
        </p:grpSpPr>
        <p:sp>
          <p:nvSpPr>
            <p:cNvPr id="21527" name="AutoShape 35"/>
            <p:cNvSpPr>
              <a:spLocks noChangeArrowheads="1"/>
            </p:cNvSpPr>
            <p:nvPr/>
          </p:nvSpPr>
          <p:spPr bwMode="auto">
            <a:xfrm>
              <a:off x="3705" y="1518"/>
              <a:ext cx="615" cy="306"/>
            </a:xfrm>
            <a:prstGeom prst="rightArrow">
              <a:avLst>
                <a:gd name="adj1" fmla="val 50000"/>
                <a:gd name="adj2" fmla="val 50245"/>
              </a:avLst>
            </a:prstGeom>
            <a:solidFill>
              <a:schemeClr val="accent2"/>
            </a:solidFill>
            <a:ln w="57150">
              <a:solidFill>
                <a:srgbClr val="FFFFFF"/>
              </a:solidFill>
              <a:miter lim="800000"/>
              <a:headEnd/>
              <a:tailEnd/>
            </a:ln>
          </p:spPr>
          <p:txBody>
            <a:bodyPr wrap="none" anchor="ctr"/>
            <a:lstStyle/>
            <a:p>
              <a:pPr algn="ctr" eaLnBrk="0" hangingPunct="0"/>
              <a:endParaRPr lang="ru-RU" sz="2400"/>
            </a:p>
          </p:txBody>
        </p:sp>
        <p:sp>
          <p:nvSpPr>
            <p:cNvPr id="21528" name="Text Box 38"/>
            <p:cNvSpPr txBox="1">
              <a:spLocks noChangeArrowheads="1"/>
            </p:cNvSpPr>
            <p:nvPr/>
          </p:nvSpPr>
          <p:spPr bwMode="auto">
            <a:xfrm>
              <a:off x="4353" y="1392"/>
              <a:ext cx="1299" cy="554"/>
            </a:xfrm>
            <a:prstGeom prst="rect">
              <a:avLst/>
            </a:prstGeom>
            <a:solidFill>
              <a:srgbClr val="FFFFFF"/>
            </a:solidFill>
            <a:ln w="57150">
              <a:solidFill>
                <a:schemeClr val="accent2"/>
              </a:solidFill>
              <a:miter lim="800000"/>
              <a:headEnd/>
              <a:tailEnd/>
            </a:ln>
          </p:spPr>
          <p:txBody>
            <a:bodyPr wrap="none">
              <a:spAutoFit/>
            </a:bodyPr>
            <a:lstStyle/>
            <a:p>
              <a:pPr algn="ctr" eaLnBrk="0" hangingPunct="0"/>
              <a:r>
                <a:rPr lang="ru-RU" sz="2400" i="0"/>
                <a:t>РАСПАД </a:t>
              </a:r>
            </a:p>
            <a:p>
              <a:pPr algn="ctr" eaLnBrk="0" hangingPunct="0"/>
              <a:r>
                <a:rPr lang="ru-RU" sz="2400" i="0"/>
                <a:t>ЛИЧНОСТИ</a:t>
              </a:r>
            </a:p>
          </p:txBody>
        </p:sp>
      </p:grpSp>
      <p:grpSp>
        <p:nvGrpSpPr>
          <p:cNvPr id="9" name="Group 44"/>
          <p:cNvGrpSpPr>
            <a:grpSpLocks/>
          </p:cNvGrpSpPr>
          <p:nvPr/>
        </p:nvGrpSpPr>
        <p:grpSpPr bwMode="auto">
          <a:xfrm>
            <a:off x="5881688" y="3616325"/>
            <a:ext cx="2889250" cy="879475"/>
            <a:chOff x="3705" y="2278"/>
            <a:chExt cx="1820" cy="554"/>
          </a:xfrm>
        </p:grpSpPr>
        <p:sp>
          <p:nvSpPr>
            <p:cNvPr id="21525" name="AutoShape 36"/>
            <p:cNvSpPr>
              <a:spLocks noChangeArrowheads="1"/>
            </p:cNvSpPr>
            <p:nvPr/>
          </p:nvSpPr>
          <p:spPr bwMode="auto">
            <a:xfrm>
              <a:off x="3705" y="2382"/>
              <a:ext cx="615" cy="306"/>
            </a:xfrm>
            <a:prstGeom prst="rightArrow">
              <a:avLst>
                <a:gd name="adj1" fmla="val 50000"/>
                <a:gd name="adj2" fmla="val 50245"/>
              </a:avLst>
            </a:prstGeom>
            <a:solidFill>
              <a:schemeClr val="accent2"/>
            </a:solidFill>
            <a:ln w="57150">
              <a:solidFill>
                <a:srgbClr val="FFFFFF"/>
              </a:solidFill>
              <a:miter lim="800000"/>
              <a:headEnd/>
              <a:tailEnd/>
            </a:ln>
          </p:spPr>
          <p:txBody>
            <a:bodyPr wrap="none" anchor="ctr"/>
            <a:lstStyle/>
            <a:p>
              <a:pPr algn="ctr" eaLnBrk="0" hangingPunct="0"/>
              <a:endParaRPr lang="ru-RU" sz="2400"/>
            </a:p>
          </p:txBody>
        </p:sp>
        <p:sp>
          <p:nvSpPr>
            <p:cNvPr id="21526" name="Text Box 39"/>
            <p:cNvSpPr txBox="1">
              <a:spLocks noChangeArrowheads="1"/>
            </p:cNvSpPr>
            <p:nvPr/>
          </p:nvSpPr>
          <p:spPr bwMode="auto">
            <a:xfrm>
              <a:off x="4510" y="2278"/>
              <a:ext cx="1015" cy="554"/>
            </a:xfrm>
            <a:prstGeom prst="rect">
              <a:avLst/>
            </a:prstGeom>
            <a:solidFill>
              <a:srgbClr val="FFFFFF"/>
            </a:solidFill>
            <a:ln w="57150">
              <a:solidFill>
                <a:schemeClr val="accent2"/>
              </a:solidFill>
              <a:miter lim="800000"/>
              <a:headEnd/>
              <a:tailEnd/>
            </a:ln>
          </p:spPr>
          <p:txBody>
            <a:bodyPr wrap="none">
              <a:spAutoFit/>
            </a:bodyPr>
            <a:lstStyle/>
            <a:p>
              <a:pPr algn="ctr" eaLnBrk="0" hangingPunct="0"/>
              <a:r>
                <a:rPr lang="ru-RU" sz="2400" i="0"/>
                <a:t>РАСПАД </a:t>
              </a:r>
            </a:p>
            <a:p>
              <a:pPr algn="ctr" eaLnBrk="0" hangingPunct="0"/>
              <a:r>
                <a:rPr lang="ru-RU" sz="2400" i="0"/>
                <a:t>СЕМЬИ</a:t>
              </a:r>
            </a:p>
          </p:txBody>
        </p:sp>
      </p:grpSp>
      <p:grpSp>
        <p:nvGrpSpPr>
          <p:cNvPr id="10" name="Group 46"/>
          <p:cNvGrpSpPr>
            <a:grpSpLocks/>
          </p:cNvGrpSpPr>
          <p:nvPr/>
        </p:nvGrpSpPr>
        <p:grpSpPr bwMode="auto">
          <a:xfrm>
            <a:off x="5881688" y="4953000"/>
            <a:ext cx="3013075" cy="879475"/>
            <a:chOff x="3705" y="3120"/>
            <a:chExt cx="1898" cy="554"/>
          </a:xfrm>
        </p:grpSpPr>
        <p:sp>
          <p:nvSpPr>
            <p:cNvPr id="21523" name="AutoShape 37"/>
            <p:cNvSpPr>
              <a:spLocks noChangeArrowheads="1"/>
            </p:cNvSpPr>
            <p:nvPr/>
          </p:nvSpPr>
          <p:spPr bwMode="auto">
            <a:xfrm>
              <a:off x="3705" y="3246"/>
              <a:ext cx="615" cy="306"/>
            </a:xfrm>
            <a:prstGeom prst="rightArrow">
              <a:avLst>
                <a:gd name="adj1" fmla="val 50000"/>
                <a:gd name="adj2" fmla="val 50245"/>
              </a:avLst>
            </a:prstGeom>
            <a:solidFill>
              <a:schemeClr val="accent2"/>
            </a:solidFill>
            <a:ln w="57150">
              <a:solidFill>
                <a:srgbClr val="FFFFFF"/>
              </a:solidFill>
              <a:miter lim="800000"/>
              <a:headEnd/>
              <a:tailEnd/>
            </a:ln>
          </p:spPr>
          <p:txBody>
            <a:bodyPr wrap="none" anchor="ctr"/>
            <a:lstStyle/>
            <a:p>
              <a:pPr algn="ctr" eaLnBrk="0" hangingPunct="0"/>
              <a:endParaRPr lang="ru-RU" sz="2400"/>
            </a:p>
          </p:txBody>
        </p:sp>
        <p:sp>
          <p:nvSpPr>
            <p:cNvPr id="21524" name="Text Box 40"/>
            <p:cNvSpPr txBox="1">
              <a:spLocks noChangeArrowheads="1"/>
            </p:cNvSpPr>
            <p:nvPr/>
          </p:nvSpPr>
          <p:spPr bwMode="auto">
            <a:xfrm>
              <a:off x="4436" y="3120"/>
              <a:ext cx="1167" cy="554"/>
            </a:xfrm>
            <a:prstGeom prst="rect">
              <a:avLst/>
            </a:prstGeom>
            <a:solidFill>
              <a:srgbClr val="FFFFFF"/>
            </a:solidFill>
            <a:ln w="57150">
              <a:solidFill>
                <a:schemeClr val="accent2"/>
              </a:solidFill>
              <a:miter lim="800000"/>
              <a:headEnd/>
              <a:tailEnd/>
            </a:ln>
          </p:spPr>
          <p:txBody>
            <a:bodyPr wrap="none">
              <a:spAutoFit/>
            </a:bodyPr>
            <a:lstStyle/>
            <a:p>
              <a:pPr algn="ctr" eaLnBrk="0" hangingPunct="0"/>
              <a:r>
                <a:rPr lang="ru-RU" sz="2400" i="0"/>
                <a:t>ПРЕСТУП-</a:t>
              </a:r>
            </a:p>
            <a:p>
              <a:pPr algn="ctr" eaLnBrk="0" hangingPunct="0"/>
              <a:r>
                <a:rPr lang="ru-RU" sz="2400" i="0"/>
                <a:t>НОСТЬ</a:t>
              </a:r>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0-#ppt_w/2"/>
                                          </p:val>
                                        </p:tav>
                                        <p:tav tm="100000">
                                          <p:val>
                                            <p:strVal val="#ppt_x"/>
                                          </p:val>
                                        </p:tav>
                                      </p:tavLst>
                                    </p:anim>
                                    <p:anim calcmode="lin" valueType="num">
                                      <p:cBhvr additive="base">
                                        <p:cTn id="26"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0-#ppt_w/2"/>
                                          </p:val>
                                        </p:tav>
                                        <p:tav tm="100000">
                                          <p:val>
                                            <p:strVal val="#ppt_x"/>
                                          </p:val>
                                        </p:tav>
                                      </p:tavLst>
                                    </p:anim>
                                    <p:anim calcmode="lin" valueType="num">
                                      <p:cBhvr additive="base">
                                        <p:cTn id="3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ctrTitle" idx="4294967295"/>
          </p:nvPr>
        </p:nvSpPr>
        <p:spPr>
          <a:xfrm>
            <a:off x="1066800" y="76200"/>
            <a:ext cx="7772400" cy="533400"/>
          </a:xfrm>
          <a:solidFill>
            <a:srgbClr val="FFCC99"/>
          </a:solidFill>
          <a:ln w="76200">
            <a:solidFill>
              <a:srgbClr val="663300"/>
            </a:solidFill>
          </a:ln>
        </p:spPr>
        <p:txBody>
          <a:bodyPr/>
          <a:lstStyle/>
          <a:p>
            <a:r>
              <a:rPr lang="ru-RU" sz="3200" b="1"/>
              <a:t>АЛКОГОЛИЗМ И НАРКОМАНИЯ</a:t>
            </a:r>
          </a:p>
        </p:txBody>
      </p:sp>
      <p:sp>
        <p:nvSpPr>
          <p:cNvPr id="22535" name="Text Box 3"/>
          <p:cNvSpPr txBox="1">
            <a:spLocks noChangeArrowheads="1"/>
          </p:cNvSpPr>
          <p:nvPr/>
        </p:nvSpPr>
        <p:spPr bwMode="auto">
          <a:xfrm>
            <a:off x="1116013" y="727075"/>
            <a:ext cx="7613650" cy="898525"/>
          </a:xfrm>
          <a:prstGeom prst="rect">
            <a:avLst/>
          </a:prstGeom>
          <a:solidFill>
            <a:srgbClr val="FFFFFF"/>
          </a:solidFill>
          <a:ln w="76200">
            <a:solidFill>
              <a:schemeClr val="accent2"/>
            </a:solidFill>
            <a:miter lim="800000"/>
            <a:headEnd/>
            <a:tailEnd/>
          </a:ln>
        </p:spPr>
        <p:txBody>
          <a:bodyPr wrap="none">
            <a:spAutoFit/>
          </a:bodyPr>
          <a:lstStyle/>
          <a:p>
            <a:pPr algn="ctr" eaLnBrk="0" hangingPunct="0"/>
            <a:r>
              <a:rPr lang="ru-RU" sz="2400" i="0" u="sng">
                <a:solidFill>
                  <a:srgbClr val="33CC33"/>
                </a:solidFill>
              </a:rPr>
              <a:t>НАРКОМАНИЯ</a:t>
            </a:r>
            <a:r>
              <a:rPr lang="ru-RU" sz="2400" i="0"/>
              <a:t>-УПОТРЕБЛЕНИЕ НАРКОТИКОВ </a:t>
            </a:r>
          </a:p>
          <a:p>
            <a:pPr algn="ctr" eaLnBrk="0" hangingPunct="0"/>
            <a:r>
              <a:rPr lang="ru-RU" sz="2400" i="0"/>
              <a:t>БЕЗ РЕКОМЕНДАЦИИ ВРАЧА. </a:t>
            </a:r>
          </a:p>
        </p:txBody>
      </p:sp>
      <p:graphicFrame>
        <p:nvGraphicFramePr>
          <p:cNvPr id="22530" name="Rectangle 16"/>
          <p:cNvGraphicFramePr>
            <a:graphicFrameLocks/>
          </p:cNvGraphicFramePr>
          <p:nvPr/>
        </p:nvGraphicFramePr>
        <p:xfrm>
          <a:off x="1524000" y="1397000"/>
          <a:ext cx="6096000" cy="4064000"/>
        </p:xfrm>
        <a:graphic>
          <a:graphicData uri="http://schemas.openxmlformats.org/presentationml/2006/ole">
            <p:oleObj spid="_x0000_s22530" name="Clip" r:id="rId3" imgW="0" imgH="0" progId="">
              <p:embed/>
            </p:oleObj>
          </a:graphicData>
        </a:graphic>
      </p:graphicFrame>
      <p:grpSp>
        <p:nvGrpSpPr>
          <p:cNvPr id="2" name="Group 31"/>
          <p:cNvGrpSpPr>
            <a:grpSpLocks/>
          </p:cNvGrpSpPr>
          <p:nvPr/>
        </p:nvGrpSpPr>
        <p:grpSpPr bwMode="auto">
          <a:xfrm>
            <a:off x="990600" y="2667000"/>
            <a:ext cx="3324225" cy="1752600"/>
            <a:chOff x="594" y="2736"/>
            <a:chExt cx="2094" cy="1104"/>
          </a:xfrm>
        </p:grpSpPr>
        <p:graphicFrame>
          <p:nvGraphicFramePr>
            <p:cNvPr id="22533" name="Object 32"/>
            <p:cNvGraphicFramePr>
              <a:graphicFrameLocks noChangeAspect="1"/>
            </p:cNvGraphicFramePr>
            <p:nvPr/>
          </p:nvGraphicFramePr>
          <p:xfrm>
            <a:off x="1104" y="2736"/>
            <a:ext cx="1113" cy="707"/>
          </p:xfrm>
          <a:graphic>
            <a:graphicData uri="http://schemas.openxmlformats.org/presentationml/2006/ole">
              <p:oleObj spid="_x0000_s22533" name="Clip" r:id="rId4" imgW="1247760" imgH="266040" progId="">
                <p:embed/>
              </p:oleObj>
            </a:graphicData>
          </a:graphic>
        </p:graphicFrame>
        <p:sp>
          <p:nvSpPr>
            <p:cNvPr id="22544" name="WordArt 33"/>
            <p:cNvSpPr>
              <a:spLocks noChangeArrowheads="1" noChangeShapeType="1" noTextEdit="1"/>
            </p:cNvSpPr>
            <p:nvPr/>
          </p:nvSpPr>
          <p:spPr bwMode="auto">
            <a:xfrm>
              <a:off x="594" y="3510"/>
              <a:ext cx="2094" cy="330"/>
            </a:xfrm>
            <a:prstGeom prst="rect">
              <a:avLst/>
            </a:prstGeom>
          </p:spPr>
          <p:txBody>
            <a:bodyPr wrap="none" fromWordArt="1">
              <a:prstTxWarp prst="textPlain">
                <a:avLst>
                  <a:gd name="adj" fmla="val 50000"/>
                </a:avLst>
              </a:prstTxWarp>
            </a:bodyPr>
            <a:lstStyle/>
            <a:p>
              <a:pPr algn="ctr"/>
              <a:r>
                <a:rPr lang="ru-RU" sz="3600" kern="10">
                  <a:ln w="38100">
                    <a:solidFill>
                      <a:schemeClr val="accent2"/>
                    </a:solidFill>
                    <a:round/>
                    <a:headEnd/>
                    <a:tailEnd/>
                  </a:ln>
                  <a:solidFill>
                    <a:srgbClr val="FFFFFF"/>
                  </a:solidFill>
                  <a:effectLst>
                    <a:outerShdw dist="35921" dir="2700000" algn="ctr" rotWithShape="0">
                      <a:srgbClr val="808080"/>
                    </a:outerShdw>
                  </a:effectLst>
                  <a:latin typeface="Arial"/>
                  <a:cs typeface="Arial"/>
                </a:rPr>
                <a:t>НАРКОМАНИЯ</a:t>
              </a:r>
            </a:p>
          </p:txBody>
        </p:sp>
      </p:grpSp>
      <p:grpSp>
        <p:nvGrpSpPr>
          <p:cNvPr id="22537" name="Group 46"/>
          <p:cNvGrpSpPr>
            <a:grpSpLocks/>
          </p:cNvGrpSpPr>
          <p:nvPr/>
        </p:nvGrpSpPr>
        <p:grpSpPr bwMode="auto">
          <a:xfrm>
            <a:off x="3962400" y="1600200"/>
            <a:ext cx="3581400" cy="2057400"/>
            <a:chOff x="2496" y="1008"/>
            <a:chExt cx="2256" cy="1296"/>
          </a:xfrm>
        </p:grpSpPr>
        <p:sp>
          <p:nvSpPr>
            <p:cNvPr id="22541" name="AutoShape 34"/>
            <p:cNvSpPr>
              <a:spLocks noChangeArrowheads="1"/>
            </p:cNvSpPr>
            <p:nvPr/>
          </p:nvSpPr>
          <p:spPr bwMode="auto">
            <a:xfrm>
              <a:off x="2496" y="1614"/>
              <a:ext cx="615" cy="306"/>
            </a:xfrm>
            <a:prstGeom prst="rightArrow">
              <a:avLst>
                <a:gd name="adj1" fmla="val 50000"/>
                <a:gd name="adj2" fmla="val 50245"/>
              </a:avLst>
            </a:prstGeom>
            <a:solidFill>
              <a:srgbClr val="FFFFFF"/>
            </a:solidFill>
            <a:ln w="57150">
              <a:solidFill>
                <a:schemeClr val="accent2"/>
              </a:solidFill>
              <a:miter lim="800000"/>
              <a:headEnd/>
              <a:tailEnd/>
            </a:ln>
          </p:spPr>
          <p:txBody>
            <a:bodyPr wrap="none" anchor="ctr"/>
            <a:lstStyle/>
            <a:p>
              <a:pPr algn="ctr" eaLnBrk="0" hangingPunct="0"/>
              <a:endParaRPr lang="ru-RU" sz="2400"/>
            </a:p>
          </p:txBody>
        </p:sp>
        <p:grpSp>
          <p:nvGrpSpPr>
            <p:cNvPr id="22542" name="Group 39"/>
            <p:cNvGrpSpPr>
              <a:grpSpLocks/>
            </p:cNvGrpSpPr>
            <p:nvPr/>
          </p:nvGrpSpPr>
          <p:grpSpPr bwMode="auto">
            <a:xfrm>
              <a:off x="3264" y="1008"/>
              <a:ext cx="1488" cy="1296"/>
              <a:chOff x="3360" y="1152"/>
              <a:chExt cx="1488" cy="1296"/>
            </a:xfrm>
          </p:grpSpPr>
          <p:graphicFrame>
            <p:nvGraphicFramePr>
              <p:cNvPr id="22532" name="Object 37"/>
              <p:cNvGraphicFramePr>
                <a:graphicFrameLocks noChangeAspect="1"/>
              </p:cNvGraphicFramePr>
              <p:nvPr/>
            </p:nvGraphicFramePr>
            <p:xfrm>
              <a:off x="3360" y="1152"/>
              <a:ext cx="1488" cy="1126"/>
            </p:xfrm>
            <a:graphic>
              <a:graphicData uri="http://schemas.openxmlformats.org/presentationml/2006/ole">
                <p:oleObj spid="_x0000_s22532" name="Clip" r:id="rId5" imgW="2871720" imgH="2174040" progId="">
                  <p:embed/>
                </p:oleObj>
              </a:graphicData>
            </a:graphic>
          </p:graphicFrame>
          <p:sp>
            <p:nvSpPr>
              <p:cNvPr id="22543" name="Text Box 38"/>
              <p:cNvSpPr txBox="1">
                <a:spLocks noChangeArrowheads="1"/>
              </p:cNvSpPr>
              <p:nvPr/>
            </p:nvSpPr>
            <p:spPr bwMode="auto">
              <a:xfrm>
                <a:off x="3542" y="2160"/>
                <a:ext cx="1006" cy="288"/>
              </a:xfrm>
              <a:prstGeom prst="rect">
                <a:avLst/>
              </a:prstGeom>
              <a:solidFill>
                <a:srgbClr val="FFFFFF"/>
              </a:solidFill>
              <a:ln w="9525">
                <a:noFill/>
                <a:miter lim="800000"/>
                <a:headEnd/>
                <a:tailEnd/>
              </a:ln>
            </p:spPr>
            <p:txBody>
              <a:bodyPr wrap="none">
                <a:spAutoFit/>
              </a:bodyPr>
              <a:lstStyle/>
              <a:p>
                <a:pPr eaLnBrk="0" hangingPunct="0"/>
                <a:r>
                  <a:rPr lang="ru-RU" sz="2400"/>
                  <a:t>БОЛЕЗНЬ</a:t>
                </a:r>
              </a:p>
            </p:txBody>
          </p:sp>
        </p:grpSp>
      </p:grpSp>
      <p:grpSp>
        <p:nvGrpSpPr>
          <p:cNvPr id="22538" name="Group 47"/>
          <p:cNvGrpSpPr>
            <a:grpSpLocks/>
          </p:cNvGrpSpPr>
          <p:nvPr/>
        </p:nvGrpSpPr>
        <p:grpSpPr bwMode="auto">
          <a:xfrm>
            <a:off x="3962400" y="3733800"/>
            <a:ext cx="4583113" cy="2362200"/>
            <a:chOff x="2496" y="2352"/>
            <a:chExt cx="2887" cy="1488"/>
          </a:xfrm>
        </p:grpSpPr>
        <p:sp>
          <p:nvSpPr>
            <p:cNvPr id="22539" name="AutoShape 36"/>
            <p:cNvSpPr>
              <a:spLocks noChangeArrowheads="1"/>
            </p:cNvSpPr>
            <p:nvPr/>
          </p:nvSpPr>
          <p:spPr bwMode="auto">
            <a:xfrm>
              <a:off x="2496" y="2928"/>
              <a:ext cx="615" cy="306"/>
            </a:xfrm>
            <a:prstGeom prst="rightArrow">
              <a:avLst>
                <a:gd name="adj1" fmla="val 50000"/>
                <a:gd name="adj2" fmla="val 50245"/>
              </a:avLst>
            </a:prstGeom>
            <a:solidFill>
              <a:srgbClr val="FFFFFF"/>
            </a:solidFill>
            <a:ln w="57150">
              <a:solidFill>
                <a:schemeClr val="accent2"/>
              </a:solidFill>
              <a:miter lim="800000"/>
              <a:headEnd/>
              <a:tailEnd/>
            </a:ln>
          </p:spPr>
          <p:txBody>
            <a:bodyPr wrap="none" anchor="ctr"/>
            <a:lstStyle/>
            <a:p>
              <a:pPr algn="ctr" eaLnBrk="0" hangingPunct="0"/>
              <a:endParaRPr lang="ru-RU" sz="2400"/>
            </a:p>
          </p:txBody>
        </p:sp>
        <p:graphicFrame>
          <p:nvGraphicFramePr>
            <p:cNvPr id="22531" name="Object 44"/>
            <p:cNvGraphicFramePr>
              <a:graphicFrameLocks noChangeAspect="1"/>
            </p:cNvGraphicFramePr>
            <p:nvPr/>
          </p:nvGraphicFramePr>
          <p:xfrm>
            <a:off x="3264" y="2352"/>
            <a:ext cx="729" cy="1488"/>
          </p:xfrm>
          <a:graphic>
            <a:graphicData uri="http://schemas.openxmlformats.org/presentationml/2006/ole">
              <p:oleObj spid="_x0000_s22531" name="Clip" r:id="rId6" imgW="1013760" imgH="2068920" progId="">
                <p:embed/>
              </p:oleObj>
            </a:graphicData>
          </a:graphic>
        </p:graphicFrame>
        <p:sp>
          <p:nvSpPr>
            <p:cNvPr id="22540" name="Text Box 45"/>
            <p:cNvSpPr txBox="1">
              <a:spLocks noChangeArrowheads="1"/>
            </p:cNvSpPr>
            <p:nvPr/>
          </p:nvSpPr>
          <p:spPr bwMode="auto">
            <a:xfrm>
              <a:off x="4032" y="2736"/>
              <a:ext cx="1351" cy="754"/>
            </a:xfrm>
            <a:prstGeom prst="rect">
              <a:avLst/>
            </a:prstGeom>
            <a:solidFill>
              <a:srgbClr val="FFFFFF"/>
            </a:solidFill>
            <a:ln w="9525">
              <a:solidFill>
                <a:schemeClr val="accent2"/>
              </a:solidFill>
              <a:miter lim="800000"/>
              <a:headEnd/>
              <a:tailEnd/>
            </a:ln>
          </p:spPr>
          <p:txBody>
            <a:bodyPr wrap="none">
              <a:spAutoFit/>
            </a:bodyPr>
            <a:lstStyle/>
            <a:p>
              <a:pPr algn="ctr" eaLnBrk="0" hangingPunct="0"/>
              <a:r>
                <a:rPr lang="ru-RU" sz="2400"/>
                <a:t>ОТКЛОНЯЮ-</a:t>
              </a:r>
            </a:p>
            <a:p>
              <a:pPr algn="ctr" eaLnBrk="0" hangingPunct="0"/>
              <a:r>
                <a:rPr lang="ru-RU" sz="2400"/>
                <a:t>ЩЕЕСЯ </a:t>
              </a:r>
            </a:p>
            <a:p>
              <a:pPr algn="ctr" eaLnBrk="0" hangingPunct="0"/>
              <a:r>
                <a:rPr lang="ru-RU" sz="2400"/>
                <a:t>ПОВЕДЕНИЕ</a:t>
              </a:r>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idx="4294967295"/>
          </p:nvPr>
        </p:nvSpPr>
        <p:spPr>
          <a:xfrm>
            <a:off x="1066800" y="76200"/>
            <a:ext cx="7772400" cy="533400"/>
          </a:xfrm>
          <a:solidFill>
            <a:srgbClr val="FFCC99"/>
          </a:solidFill>
          <a:ln w="76200">
            <a:solidFill>
              <a:srgbClr val="663300"/>
            </a:solidFill>
          </a:ln>
        </p:spPr>
        <p:txBody>
          <a:bodyPr/>
          <a:lstStyle/>
          <a:p>
            <a:r>
              <a:rPr lang="ru-RU" sz="3200" b="1"/>
              <a:t>АЛКОГОЛИЗМ И НАРКОМАНИЯ</a:t>
            </a:r>
          </a:p>
        </p:txBody>
      </p:sp>
      <p:sp>
        <p:nvSpPr>
          <p:cNvPr id="23565" name="Text Box 4"/>
          <p:cNvSpPr txBox="1">
            <a:spLocks noChangeArrowheads="1"/>
          </p:cNvSpPr>
          <p:nvPr/>
        </p:nvSpPr>
        <p:spPr bwMode="auto">
          <a:xfrm>
            <a:off x="2209800" y="6248400"/>
            <a:ext cx="4932363" cy="533400"/>
          </a:xfrm>
          <a:prstGeom prst="rect">
            <a:avLst/>
          </a:prstGeom>
          <a:solidFill>
            <a:srgbClr val="FFFFFF"/>
          </a:solidFill>
          <a:ln w="76200">
            <a:solidFill>
              <a:schemeClr val="accent2"/>
            </a:solidFill>
            <a:miter lim="800000"/>
            <a:headEnd/>
            <a:tailEnd/>
          </a:ln>
        </p:spPr>
        <p:txBody>
          <a:bodyPr wrap="none">
            <a:spAutoFit/>
          </a:bodyPr>
          <a:lstStyle/>
          <a:p>
            <a:pPr eaLnBrk="0" hangingPunct="0"/>
            <a:r>
              <a:rPr lang="ru-RU" sz="2400" i="0"/>
              <a:t>СПЕЦИФИЧЕСКИЕ ПРИЧИНЫ</a:t>
            </a:r>
          </a:p>
        </p:txBody>
      </p:sp>
      <p:grpSp>
        <p:nvGrpSpPr>
          <p:cNvPr id="2" name="Group 18"/>
          <p:cNvGrpSpPr>
            <a:grpSpLocks/>
          </p:cNvGrpSpPr>
          <p:nvPr/>
        </p:nvGrpSpPr>
        <p:grpSpPr bwMode="auto">
          <a:xfrm>
            <a:off x="1403350" y="836613"/>
            <a:ext cx="2298700" cy="2473325"/>
            <a:chOff x="904" y="768"/>
            <a:chExt cx="1448" cy="1558"/>
          </a:xfrm>
        </p:grpSpPr>
        <p:grpSp>
          <p:nvGrpSpPr>
            <p:cNvPr id="23581" name="Group 19"/>
            <p:cNvGrpSpPr>
              <a:grpSpLocks/>
            </p:cNvGrpSpPr>
            <p:nvPr/>
          </p:nvGrpSpPr>
          <p:grpSpPr bwMode="auto">
            <a:xfrm>
              <a:off x="1183" y="768"/>
              <a:ext cx="881" cy="1206"/>
              <a:chOff x="720" y="528"/>
              <a:chExt cx="881" cy="1206"/>
            </a:xfrm>
          </p:grpSpPr>
          <p:graphicFrame>
            <p:nvGraphicFramePr>
              <p:cNvPr id="23562" name="Object 8"/>
              <p:cNvGraphicFramePr>
                <a:graphicFrameLocks noChangeAspect="1"/>
              </p:cNvGraphicFramePr>
              <p:nvPr/>
            </p:nvGraphicFramePr>
            <p:xfrm>
              <a:off x="720" y="528"/>
              <a:ext cx="346" cy="1205"/>
            </p:xfrm>
            <a:graphic>
              <a:graphicData uri="http://schemas.openxmlformats.org/presentationml/2006/ole">
                <p:oleObj spid="_x0000_s23562" name="Clip" r:id="rId3" imgW="550080" imgH="1913400" progId="">
                  <p:embed/>
                </p:oleObj>
              </a:graphicData>
            </a:graphic>
          </p:graphicFrame>
          <p:graphicFrame>
            <p:nvGraphicFramePr>
              <p:cNvPr id="23563" name="Object 9"/>
              <p:cNvGraphicFramePr>
                <a:graphicFrameLocks noChangeAspect="1"/>
              </p:cNvGraphicFramePr>
              <p:nvPr/>
            </p:nvGraphicFramePr>
            <p:xfrm>
              <a:off x="1104" y="1104"/>
              <a:ext cx="497" cy="630"/>
            </p:xfrm>
            <a:graphic>
              <a:graphicData uri="http://schemas.openxmlformats.org/presentationml/2006/ole">
                <p:oleObj spid="_x0000_s23563" name="Clip" r:id="rId4" imgW="788760" imgH="1001160" progId="">
                  <p:embed/>
                </p:oleObj>
              </a:graphicData>
            </a:graphic>
          </p:graphicFrame>
        </p:grpSp>
        <p:sp>
          <p:nvSpPr>
            <p:cNvPr id="23582" name="WordArt 22"/>
            <p:cNvSpPr>
              <a:spLocks noChangeArrowheads="1" noChangeShapeType="1" noTextEdit="1"/>
            </p:cNvSpPr>
            <p:nvPr/>
          </p:nvSpPr>
          <p:spPr bwMode="auto">
            <a:xfrm>
              <a:off x="904" y="2064"/>
              <a:ext cx="1448" cy="262"/>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296B3D"/>
                  </a:solidFill>
                  <a:effectLst>
                    <a:outerShdw dist="45791" dir="2021404" algn="ctr" rotWithShape="0">
                      <a:srgbClr val="C0C0C0"/>
                    </a:outerShdw>
                  </a:effectLst>
                  <a:latin typeface="Times New Roman"/>
                  <a:cs typeface="Times New Roman"/>
                </a:rPr>
                <a:t>АЛКОГОЛИЗМ</a:t>
              </a:r>
            </a:p>
          </p:txBody>
        </p:sp>
      </p:grpSp>
      <p:grpSp>
        <p:nvGrpSpPr>
          <p:cNvPr id="4" name="Group 23"/>
          <p:cNvGrpSpPr>
            <a:grpSpLocks/>
          </p:cNvGrpSpPr>
          <p:nvPr/>
        </p:nvGrpSpPr>
        <p:grpSpPr bwMode="auto">
          <a:xfrm>
            <a:off x="914400" y="3962400"/>
            <a:ext cx="3324225" cy="1752600"/>
            <a:chOff x="594" y="2736"/>
            <a:chExt cx="2094" cy="1104"/>
          </a:xfrm>
        </p:grpSpPr>
        <p:graphicFrame>
          <p:nvGraphicFramePr>
            <p:cNvPr id="23561" name="Object 7"/>
            <p:cNvGraphicFramePr>
              <a:graphicFrameLocks noChangeAspect="1"/>
            </p:cNvGraphicFramePr>
            <p:nvPr/>
          </p:nvGraphicFramePr>
          <p:xfrm>
            <a:off x="1104" y="2736"/>
            <a:ext cx="1113" cy="707"/>
          </p:xfrm>
          <a:graphic>
            <a:graphicData uri="http://schemas.openxmlformats.org/presentationml/2006/ole">
              <p:oleObj spid="_x0000_s23561" name="Clip" r:id="rId5" imgW="1247760" imgH="266040" progId="">
                <p:embed/>
              </p:oleObj>
            </a:graphicData>
          </a:graphic>
        </p:graphicFrame>
        <p:sp>
          <p:nvSpPr>
            <p:cNvPr id="23580" name="WordArt 25"/>
            <p:cNvSpPr>
              <a:spLocks noChangeArrowheads="1" noChangeShapeType="1" noTextEdit="1"/>
            </p:cNvSpPr>
            <p:nvPr/>
          </p:nvSpPr>
          <p:spPr bwMode="auto">
            <a:xfrm>
              <a:off x="594" y="3510"/>
              <a:ext cx="2094" cy="330"/>
            </a:xfrm>
            <a:prstGeom prst="rect">
              <a:avLst/>
            </a:prstGeom>
          </p:spPr>
          <p:txBody>
            <a:bodyPr wrap="none" fromWordArt="1">
              <a:prstTxWarp prst="textPlain">
                <a:avLst>
                  <a:gd name="adj" fmla="val 50000"/>
                </a:avLst>
              </a:prstTxWarp>
            </a:bodyPr>
            <a:lstStyle/>
            <a:p>
              <a:pPr algn="ctr"/>
              <a:r>
                <a:rPr lang="ru-RU" sz="3600" kern="10">
                  <a:ln w="38100">
                    <a:solidFill>
                      <a:schemeClr val="accent2"/>
                    </a:solidFill>
                    <a:round/>
                    <a:headEnd/>
                    <a:tailEnd/>
                  </a:ln>
                  <a:solidFill>
                    <a:srgbClr val="FFFFFF"/>
                  </a:solidFill>
                  <a:effectLst>
                    <a:outerShdw dist="35921" dir="2700000" algn="ctr" rotWithShape="0">
                      <a:srgbClr val="808080"/>
                    </a:outerShdw>
                  </a:effectLst>
                  <a:latin typeface="Arial"/>
                  <a:cs typeface="Arial"/>
                </a:rPr>
                <a:t>НАРКОМАНИЯ</a:t>
              </a:r>
            </a:p>
          </p:txBody>
        </p:sp>
      </p:grpSp>
      <p:grpSp>
        <p:nvGrpSpPr>
          <p:cNvPr id="5" name="Group 48"/>
          <p:cNvGrpSpPr>
            <a:grpSpLocks/>
          </p:cNvGrpSpPr>
          <p:nvPr/>
        </p:nvGrpSpPr>
        <p:grpSpPr bwMode="auto">
          <a:xfrm>
            <a:off x="3779838" y="908050"/>
            <a:ext cx="4495800" cy="3000375"/>
            <a:chOff x="2400" y="576"/>
            <a:chExt cx="2832" cy="1890"/>
          </a:xfrm>
        </p:grpSpPr>
        <p:sp>
          <p:nvSpPr>
            <p:cNvPr id="23575" name="AutoShape 26"/>
            <p:cNvSpPr>
              <a:spLocks noChangeArrowheads="1"/>
            </p:cNvSpPr>
            <p:nvPr/>
          </p:nvSpPr>
          <p:spPr bwMode="auto">
            <a:xfrm>
              <a:off x="2400" y="1248"/>
              <a:ext cx="615" cy="306"/>
            </a:xfrm>
            <a:prstGeom prst="rightArrow">
              <a:avLst>
                <a:gd name="adj1" fmla="val 50000"/>
                <a:gd name="adj2" fmla="val 50245"/>
              </a:avLst>
            </a:prstGeom>
            <a:solidFill>
              <a:schemeClr val="folHlink"/>
            </a:solidFill>
            <a:ln w="76200">
              <a:solidFill>
                <a:srgbClr val="296B3D"/>
              </a:solidFill>
              <a:miter lim="800000"/>
              <a:headEnd/>
              <a:tailEnd/>
            </a:ln>
          </p:spPr>
          <p:txBody>
            <a:bodyPr wrap="none" anchor="ctr"/>
            <a:lstStyle/>
            <a:p>
              <a:pPr algn="ctr" eaLnBrk="0" hangingPunct="0"/>
              <a:endParaRPr lang="ru-RU" sz="2400"/>
            </a:p>
          </p:txBody>
        </p:sp>
        <p:grpSp>
          <p:nvGrpSpPr>
            <p:cNvPr id="23576" name="Group 37"/>
            <p:cNvGrpSpPr>
              <a:grpSpLocks/>
            </p:cNvGrpSpPr>
            <p:nvPr/>
          </p:nvGrpSpPr>
          <p:grpSpPr bwMode="auto">
            <a:xfrm>
              <a:off x="3216" y="1008"/>
              <a:ext cx="1296" cy="1008"/>
              <a:chOff x="3216" y="1008"/>
              <a:chExt cx="1296" cy="1008"/>
            </a:xfrm>
          </p:grpSpPr>
          <p:graphicFrame>
            <p:nvGraphicFramePr>
              <p:cNvPr id="23557" name="Object 3"/>
              <p:cNvGraphicFramePr>
                <a:graphicFrameLocks noChangeAspect="1"/>
              </p:cNvGraphicFramePr>
              <p:nvPr/>
            </p:nvGraphicFramePr>
            <p:xfrm>
              <a:off x="3936" y="1200"/>
              <a:ext cx="185" cy="372"/>
            </p:xfrm>
            <a:graphic>
              <a:graphicData uri="http://schemas.openxmlformats.org/presentationml/2006/ole">
                <p:oleObj spid="_x0000_s23557" name="Clip" r:id="rId6" imgW="512640" imgH="1029240" progId="">
                  <p:embed/>
                </p:oleObj>
              </a:graphicData>
            </a:graphic>
          </p:graphicFrame>
          <p:grpSp>
            <p:nvGrpSpPr>
              <p:cNvPr id="23578" name="Group 31"/>
              <p:cNvGrpSpPr>
                <a:grpSpLocks/>
              </p:cNvGrpSpPr>
              <p:nvPr/>
            </p:nvGrpSpPr>
            <p:grpSpPr bwMode="auto">
              <a:xfrm>
                <a:off x="3984" y="1008"/>
                <a:ext cx="528" cy="960"/>
                <a:chOff x="2832" y="1344"/>
                <a:chExt cx="608" cy="1200"/>
              </a:xfrm>
            </p:grpSpPr>
            <p:graphicFrame>
              <p:nvGraphicFramePr>
                <p:cNvPr id="23559" name="Object 5"/>
                <p:cNvGraphicFramePr>
                  <a:graphicFrameLocks noChangeAspect="1"/>
                </p:cNvGraphicFramePr>
                <p:nvPr/>
              </p:nvGraphicFramePr>
              <p:xfrm>
                <a:off x="2832" y="1344"/>
                <a:ext cx="581" cy="1200"/>
              </p:xfrm>
              <a:graphic>
                <a:graphicData uri="http://schemas.openxmlformats.org/presentationml/2006/ole">
                  <p:oleObj spid="_x0000_s23559" name="Clip" r:id="rId7" imgW="1645920" imgH="3398400" progId="">
                    <p:embed/>
                  </p:oleObj>
                </a:graphicData>
              </a:graphic>
            </p:graphicFrame>
            <p:graphicFrame>
              <p:nvGraphicFramePr>
                <p:cNvPr id="23560" name="Object 6"/>
                <p:cNvGraphicFramePr>
                  <a:graphicFrameLocks noChangeAspect="1"/>
                </p:cNvGraphicFramePr>
                <p:nvPr/>
              </p:nvGraphicFramePr>
              <p:xfrm>
                <a:off x="3264" y="1615"/>
                <a:ext cx="176" cy="353"/>
              </p:xfrm>
              <a:graphic>
                <a:graphicData uri="http://schemas.openxmlformats.org/presentationml/2006/ole">
                  <p:oleObj spid="_x0000_s23560" name="Clip" r:id="rId8" imgW="512640" imgH="1029240" progId="">
                    <p:embed/>
                  </p:oleObj>
                </a:graphicData>
              </a:graphic>
            </p:graphicFrame>
          </p:grpSp>
          <p:graphicFrame>
            <p:nvGraphicFramePr>
              <p:cNvPr id="23558" name="Object 4"/>
              <p:cNvGraphicFramePr>
                <a:graphicFrameLocks noChangeAspect="1"/>
              </p:cNvGraphicFramePr>
              <p:nvPr/>
            </p:nvGraphicFramePr>
            <p:xfrm>
              <a:off x="3216" y="1392"/>
              <a:ext cx="350" cy="624"/>
            </p:xfrm>
            <a:graphic>
              <a:graphicData uri="http://schemas.openxmlformats.org/presentationml/2006/ole">
                <p:oleObj spid="_x0000_s23558" name="Clip" r:id="rId9" imgW="973440" imgH="1734120" progId="">
                  <p:embed/>
                </p:oleObj>
              </a:graphicData>
            </a:graphic>
          </p:graphicFrame>
          <p:sp>
            <p:nvSpPr>
              <p:cNvPr id="23579" name="AutoShape 36"/>
              <p:cNvSpPr>
                <a:spLocks noChangeArrowheads="1"/>
              </p:cNvSpPr>
              <p:nvPr/>
            </p:nvSpPr>
            <p:spPr bwMode="auto">
              <a:xfrm>
                <a:off x="3600" y="1488"/>
                <a:ext cx="432" cy="192"/>
              </a:xfrm>
              <a:prstGeom prst="leftArrow">
                <a:avLst>
                  <a:gd name="adj1" fmla="val 50000"/>
                  <a:gd name="adj2" fmla="val 56250"/>
                </a:avLst>
              </a:prstGeom>
              <a:solidFill>
                <a:schemeClr val="folHlink"/>
              </a:solidFill>
              <a:ln w="38100">
                <a:solidFill>
                  <a:srgbClr val="296B3D"/>
                </a:solidFill>
                <a:miter lim="800000"/>
                <a:headEnd/>
                <a:tailEnd/>
              </a:ln>
            </p:spPr>
            <p:txBody>
              <a:bodyPr wrap="none" anchor="ctr"/>
              <a:lstStyle/>
              <a:p>
                <a:pPr algn="ctr" eaLnBrk="0" hangingPunct="0"/>
                <a:endParaRPr lang="ru-RU" sz="2400"/>
              </a:p>
            </p:txBody>
          </p:sp>
        </p:grpSp>
        <p:sp>
          <p:nvSpPr>
            <p:cNvPr id="23577" name="WordArt 38"/>
            <p:cNvSpPr>
              <a:spLocks noChangeArrowheads="1" noChangeShapeType="1" noTextEdit="1"/>
            </p:cNvSpPr>
            <p:nvPr/>
          </p:nvSpPr>
          <p:spPr bwMode="auto">
            <a:xfrm rot="5400000">
              <a:off x="4119" y="1353"/>
              <a:ext cx="1890" cy="336"/>
            </a:xfrm>
            <a:prstGeom prst="rect">
              <a:avLst/>
            </a:prstGeom>
          </p:spPr>
          <p:txBody>
            <a:bodyPr vert="wordArtVert" wrap="none" fromWordArt="1">
              <a:prstTxWarp prst="textPlain">
                <a:avLst>
                  <a:gd name="adj" fmla="val 50000"/>
                </a:avLst>
              </a:prstTxWarp>
            </a:bodyPr>
            <a:lstStyle/>
            <a:p>
              <a:pPr algn="ctr" fontAlgn="auto"/>
              <a:r>
                <a:rPr lang="ru-RU" sz="3600" kern="10">
                  <a:ln w="9525">
                    <a:solidFill>
                      <a:srgbClr val="000000"/>
                    </a:solidFill>
                    <a:round/>
                    <a:headEnd/>
                    <a:tailEnd/>
                  </a:ln>
                  <a:solidFill>
                    <a:schemeClr val="accent1"/>
                  </a:solidFill>
                  <a:latin typeface="Arial"/>
                  <a:cs typeface="Arial"/>
                </a:rPr>
                <a:t>"ТРАДИЦИИ"</a:t>
              </a:r>
            </a:p>
          </p:txBody>
        </p:sp>
      </p:grpSp>
      <p:grpSp>
        <p:nvGrpSpPr>
          <p:cNvPr id="8" name="Group 49"/>
          <p:cNvGrpSpPr>
            <a:grpSpLocks/>
          </p:cNvGrpSpPr>
          <p:nvPr/>
        </p:nvGrpSpPr>
        <p:grpSpPr bwMode="auto">
          <a:xfrm>
            <a:off x="3886200" y="3429000"/>
            <a:ext cx="4343400" cy="2798763"/>
            <a:chOff x="2448" y="2160"/>
            <a:chExt cx="2736" cy="1763"/>
          </a:xfrm>
        </p:grpSpPr>
        <p:sp>
          <p:nvSpPr>
            <p:cNvPr id="23570" name="AutoShape 27"/>
            <p:cNvSpPr>
              <a:spLocks noChangeArrowheads="1"/>
            </p:cNvSpPr>
            <p:nvPr/>
          </p:nvSpPr>
          <p:spPr bwMode="auto">
            <a:xfrm>
              <a:off x="2448" y="2910"/>
              <a:ext cx="615" cy="306"/>
            </a:xfrm>
            <a:prstGeom prst="rightArrow">
              <a:avLst>
                <a:gd name="adj1" fmla="val 50000"/>
                <a:gd name="adj2" fmla="val 50245"/>
              </a:avLst>
            </a:prstGeom>
            <a:solidFill>
              <a:srgbClr val="FFFFFF"/>
            </a:solidFill>
            <a:ln w="76200">
              <a:solidFill>
                <a:schemeClr val="accent2"/>
              </a:solidFill>
              <a:miter lim="800000"/>
              <a:headEnd/>
              <a:tailEnd/>
            </a:ln>
          </p:spPr>
          <p:txBody>
            <a:bodyPr wrap="none" anchor="ctr"/>
            <a:lstStyle/>
            <a:p>
              <a:pPr algn="ctr" eaLnBrk="0" hangingPunct="0"/>
              <a:endParaRPr lang="ru-RU" sz="2400"/>
            </a:p>
          </p:txBody>
        </p:sp>
        <p:grpSp>
          <p:nvGrpSpPr>
            <p:cNvPr id="23571" name="Group 47"/>
            <p:cNvGrpSpPr>
              <a:grpSpLocks/>
            </p:cNvGrpSpPr>
            <p:nvPr/>
          </p:nvGrpSpPr>
          <p:grpSpPr bwMode="auto">
            <a:xfrm>
              <a:off x="3024" y="2160"/>
              <a:ext cx="2160" cy="1763"/>
              <a:chOff x="3024" y="2160"/>
              <a:chExt cx="2160" cy="1763"/>
            </a:xfrm>
          </p:grpSpPr>
          <p:grpSp>
            <p:nvGrpSpPr>
              <p:cNvPr id="23572" name="Group 45"/>
              <p:cNvGrpSpPr>
                <a:grpSpLocks/>
              </p:cNvGrpSpPr>
              <p:nvPr/>
            </p:nvGrpSpPr>
            <p:grpSpPr bwMode="auto">
              <a:xfrm>
                <a:off x="3024" y="2160"/>
                <a:ext cx="2160" cy="1763"/>
                <a:chOff x="3024" y="2160"/>
                <a:chExt cx="2160" cy="1763"/>
              </a:xfrm>
            </p:grpSpPr>
            <p:graphicFrame>
              <p:nvGraphicFramePr>
                <p:cNvPr id="23554" name="Object 0"/>
                <p:cNvGraphicFramePr>
                  <a:graphicFrameLocks noChangeAspect="1"/>
                </p:cNvGraphicFramePr>
                <p:nvPr/>
              </p:nvGraphicFramePr>
              <p:xfrm>
                <a:off x="4752" y="2928"/>
                <a:ext cx="432" cy="995"/>
              </p:xfrm>
              <a:graphic>
                <a:graphicData uri="http://schemas.openxmlformats.org/presentationml/2006/ole">
                  <p:oleObj spid="_x0000_s23554" name="Clip" r:id="rId10" imgW="540000" imgH="969840" progId="">
                    <p:embed/>
                  </p:oleObj>
                </a:graphicData>
              </a:graphic>
            </p:graphicFrame>
            <p:graphicFrame>
              <p:nvGraphicFramePr>
                <p:cNvPr id="23555" name="Object 1"/>
                <p:cNvGraphicFramePr>
                  <a:graphicFrameLocks noChangeAspect="1"/>
                </p:cNvGraphicFramePr>
                <p:nvPr/>
              </p:nvGraphicFramePr>
              <p:xfrm>
                <a:off x="3024" y="2160"/>
                <a:ext cx="1536" cy="654"/>
              </p:xfrm>
              <a:graphic>
                <a:graphicData uri="http://schemas.openxmlformats.org/presentationml/2006/ole">
                  <p:oleObj spid="_x0000_s23555" name="Clip" r:id="rId11" imgW="3138840" imgH="1337400" progId="">
                    <p:embed/>
                  </p:oleObj>
                </a:graphicData>
              </a:graphic>
            </p:graphicFrame>
            <p:sp>
              <p:nvSpPr>
                <p:cNvPr id="23574" name="AutoShape 42"/>
                <p:cNvSpPr>
                  <a:spLocks noChangeArrowheads="1"/>
                </p:cNvSpPr>
                <p:nvPr/>
              </p:nvSpPr>
              <p:spPr bwMode="auto">
                <a:xfrm rot="5400000">
                  <a:off x="4234" y="2909"/>
                  <a:ext cx="537" cy="46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03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FFFF"/>
                </a:solidFill>
                <a:ln w="57150">
                  <a:solidFill>
                    <a:schemeClr val="accent2"/>
                  </a:solidFill>
                  <a:miter lim="800000"/>
                  <a:headEnd/>
                  <a:tailEnd/>
                </a:ln>
              </p:spPr>
              <p:txBody>
                <a:bodyPr wrap="none" anchor="ctr"/>
                <a:lstStyle/>
                <a:p>
                  <a:endParaRPr lang="ru-RU"/>
                </a:p>
              </p:txBody>
            </p:sp>
            <p:graphicFrame>
              <p:nvGraphicFramePr>
                <p:cNvPr id="23556" name="Object 2"/>
                <p:cNvGraphicFramePr>
                  <a:graphicFrameLocks noChangeAspect="1"/>
                </p:cNvGraphicFramePr>
                <p:nvPr/>
              </p:nvGraphicFramePr>
              <p:xfrm>
                <a:off x="4128" y="2880"/>
                <a:ext cx="641" cy="486"/>
              </p:xfrm>
              <a:graphic>
                <a:graphicData uri="http://schemas.openxmlformats.org/presentationml/2006/ole">
                  <p:oleObj spid="_x0000_s23556" name="Clip" r:id="rId12" imgW="816120" imgH="620280" progId="">
                    <p:embed/>
                  </p:oleObj>
                </a:graphicData>
              </a:graphic>
            </p:graphicFrame>
          </p:grpSp>
          <p:sp>
            <p:nvSpPr>
              <p:cNvPr id="23573" name="WordArt 46"/>
              <p:cNvSpPr>
                <a:spLocks noChangeArrowheads="1" noChangeShapeType="1" noTextEdit="1"/>
              </p:cNvSpPr>
              <p:nvPr/>
            </p:nvSpPr>
            <p:spPr bwMode="auto">
              <a:xfrm>
                <a:off x="3216" y="3408"/>
                <a:ext cx="1340" cy="383"/>
              </a:xfrm>
              <a:prstGeom prst="rect">
                <a:avLst/>
              </a:prstGeom>
            </p:spPr>
            <p:txBody>
              <a:bodyPr wrap="none" fromWordArt="1">
                <a:prstTxWarp prst="textPlain">
                  <a:avLst>
                    <a:gd name="adj" fmla="val 50000"/>
                  </a:avLst>
                </a:prstTxWarp>
              </a:bodyPr>
              <a:lstStyle/>
              <a:p>
                <a:pPr algn="ctr"/>
                <a:r>
                  <a:rPr lang="ru-RU" sz="3600" kern="10">
                    <a:ln w="9525">
                      <a:solidFill>
                        <a:schemeClr val="accent2"/>
                      </a:solidFill>
                      <a:round/>
                      <a:headEnd/>
                      <a:tailEnd/>
                    </a:ln>
                    <a:solidFill>
                      <a:schemeClr val="tx1"/>
                    </a:solidFill>
                    <a:latin typeface="Arial"/>
                    <a:cs typeface="Arial"/>
                  </a:rPr>
                  <a:t>ДАВЛЕНИЕ</a:t>
                </a:r>
              </a:p>
              <a:p>
                <a:pPr algn="ctr"/>
                <a:r>
                  <a:rPr lang="ru-RU" sz="3600" kern="10">
                    <a:ln w="9525">
                      <a:solidFill>
                        <a:schemeClr val="accent2"/>
                      </a:solidFill>
                      <a:round/>
                      <a:headEnd/>
                      <a:tailEnd/>
                    </a:ln>
                    <a:solidFill>
                      <a:schemeClr val="tx1"/>
                    </a:solidFill>
                    <a:latin typeface="Arial"/>
                    <a:cs typeface="Arial"/>
                  </a:rPr>
                  <a:t>ГРУППЫ</a:t>
                </a:r>
              </a:p>
            </p:txBody>
          </p:sp>
        </p:gr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499"/>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0-#ppt_w/2"/>
                                          </p:val>
                                        </p:tav>
                                        <p:tav tm="100000">
                                          <p:val>
                                            <p:strVal val="#ppt_x"/>
                                          </p:val>
                                        </p:tav>
                                      </p:tavLst>
                                    </p:anim>
                                    <p:anim calcmode="lin" valueType="num">
                                      <p:cBhvr additive="base">
                                        <p:cTn id="2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idx="4294967295"/>
          </p:nvPr>
        </p:nvSpPr>
        <p:spPr>
          <a:xfrm>
            <a:off x="971550" y="0"/>
            <a:ext cx="7772400" cy="1022350"/>
          </a:xfrm>
          <a:solidFill>
            <a:srgbClr val="FFCC99"/>
          </a:solidFill>
          <a:ln w="76200">
            <a:solidFill>
              <a:srgbClr val="663300"/>
            </a:solidFill>
          </a:ln>
        </p:spPr>
        <p:txBody>
          <a:bodyPr/>
          <a:lstStyle/>
          <a:p>
            <a:r>
              <a:rPr lang="ru-RU" b="1"/>
              <a:t>Отклоняющееся поведение.</a:t>
            </a:r>
          </a:p>
        </p:txBody>
      </p:sp>
      <p:sp>
        <p:nvSpPr>
          <p:cNvPr id="7174" name="Text Box 3"/>
          <p:cNvSpPr txBox="1">
            <a:spLocks noChangeArrowheads="1"/>
          </p:cNvSpPr>
          <p:nvPr/>
        </p:nvSpPr>
        <p:spPr bwMode="auto">
          <a:xfrm>
            <a:off x="3419475" y="6092825"/>
            <a:ext cx="2352675" cy="533400"/>
          </a:xfrm>
          <a:prstGeom prst="rect">
            <a:avLst/>
          </a:prstGeom>
          <a:solidFill>
            <a:schemeClr val="bg1"/>
          </a:solidFill>
          <a:ln w="76200">
            <a:solidFill>
              <a:schemeClr val="accent2"/>
            </a:solidFill>
            <a:miter lim="800000"/>
            <a:headEnd/>
            <a:tailEnd/>
          </a:ln>
        </p:spPr>
        <p:txBody>
          <a:bodyPr>
            <a:spAutoFit/>
          </a:bodyPr>
          <a:lstStyle/>
          <a:p>
            <a:pPr eaLnBrk="0" hangingPunct="0"/>
            <a:r>
              <a:rPr lang="ru-RU" sz="2400">
                <a:solidFill>
                  <a:schemeClr val="tx1"/>
                </a:solidFill>
              </a:rPr>
              <a:t>полезные</a:t>
            </a:r>
          </a:p>
        </p:txBody>
      </p:sp>
      <p:sp>
        <p:nvSpPr>
          <p:cNvPr id="7175" name="WordArt 4"/>
          <p:cNvSpPr>
            <a:spLocks noChangeArrowheads="1" noChangeShapeType="1" noTextEdit="1"/>
          </p:cNvSpPr>
          <p:nvPr/>
        </p:nvSpPr>
        <p:spPr bwMode="auto">
          <a:xfrm rot="5400000">
            <a:off x="-633412" y="2873375"/>
            <a:ext cx="5029200" cy="1676400"/>
          </a:xfrm>
          <a:prstGeom prst="rect">
            <a:avLst/>
          </a:prstGeom>
        </p:spPr>
        <p:txBody>
          <a:bodyPr vert="wordArtVert" wrap="none" fromWordArt="1">
            <a:prstTxWarp prst="textPlain">
              <a:avLst>
                <a:gd name="adj" fmla="val 50389"/>
              </a:avLst>
            </a:prstTxWarp>
            <a:scene3d>
              <a:camera prst="legacyPerspectiveFront">
                <a:rot lat="20639993" lon="20699993" rev="0"/>
              </a:camera>
              <a:lightRig rig="legacyNormal3" dir="l"/>
            </a:scene3d>
            <a:sp3d extrusionH="201600" prstMaterial="legacyPlastic">
              <a:extrusionClr>
                <a:srgbClr val="FF9966"/>
              </a:extrusionClr>
            </a:sp3d>
          </a:bodyPr>
          <a:lstStyle/>
          <a:p>
            <a:pPr algn="ctr" fontAlgn="auto"/>
            <a:r>
              <a:rPr lang="ru-RU" sz="3600" kern="10">
                <a:ln w="9525">
                  <a:round/>
                  <a:headEnd/>
                  <a:tailEnd/>
                </a:ln>
                <a:solidFill>
                  <a:srgbClr val="FF9900"/>
                </a:solidFill>
                <a:latin typeface="Arial"/>
                <a:cs typeface="Arial"/>
              </a:rPr>
              <a:t>отклоняющееся</a:t>
            </a:r>
          </a:p>
          <a:p>
            <a:pPr algn="ctr" fontAlgn="auto"/>
            <a:r>
              <a:rPr lang="ru-RU" sz="3600" kern="10">
                <a:ln w="9525">
                  <a:round/>
                  <a:headEnd/>
                  <a:tailEnd/>
                </a:ln>
                <a:solidFill>
                  <a:srgbClr val="FF9900"/>
                </a:solidFill>
                <a:latin typeface="Arial"/>
                <a:cs typeface="Arial"/>
              </a:rPr>
              <a:t>поведение</a:t>
            </a:r>
          </a:p>
        </p:txBody>
      </p:sp>
      <p:grpSp>
        <p:nvGrpSpPr>
          <p:cNvPr id="2" name="Group 34"/>
          <p:cNvGrpSpPr>
            <a:grpSpLocks/>
          </p:cNvGrpSpPr>
          <p:nvPr/>
        </p:nvGrpSpPr>
        <p:grpSpPr bwMode="auto">
          <a:xfrm>
            <a:off x="2339975" y="990600"/>
            <a:ext cx="5356225" cy="1524000"/>
            <a:chOff x="1680" y="624"/>
            <a:chExt cx="3168" cy="960"/>
          </a:xfrm>
        </p:grpSpPr>
        <p:grpSp>
          <p:nvGrpSpPr>
            <p:cNvPr id="7185" name="Group 22"/>
            <p:cNvGrpSpPr>
              <a:grpSpLocks/>
            </p:cNvGrpSpPr>
            <p:nvPr/>
          </p:nvGrpSpPr>
          <p:grpSpPr bwMode="auto">
            <a:xfrm>
              <a:off x="2400" y="624"/>
              <a:ext cx="2448" cy="960"/>
              <a:chOff x="2400" y="624"/>
              <a:chExt cx="2448" cy="960"/>
            </a:xfrm>
          </p:grpSpPr>
          <p:graphicFrame>
            <p:nvGraphicFramePr>
              <p:cNvPr id="7172" name="Object 20"/>
              <p:cNvGraphicFramePr>
                <a:graphicFrameLocks noChangeAspect="1"/>
              </p:cNvGraphicFramePr>
              <p:nvPr/>
            </p:nvGraphicFramePr>
            <p:xfrm>
              <a:off x="2400" y="624"/>
              <a:ext cx="915" cy="960"/>
            </p:xfrm>
            <a:graphic>
              <a:graphicData uri="http://schemas.openxmlformats.org/presentationml/2006/ole">
                <p:oleObj spid="_x0000_s7172" name="Clip" r:id="rId3" imgW="2328840" imgH="2442960" progId="">
                  <p:embed/>
                </p:oleObj>
              </a:graphicData>
            </a:graphic>
          </p:graphicFrame>
          <p:sp>
            <p:nvSpPr>
              <p:cNvPr id="7187" name="Text Box 21"/>
              <p:cNvSpPr txBox="1">
                <a:spLocks noChangeArrowheads="1"/>
              </p:cNvSpPr>
              <p:nvPr/>
            </p:nvSpPr>
            <p:spPr bwMode="auto">
              <a:xfrm>
                <a:off x="3399" y="720"/>
                <a:ext cx="1449" cy="682"/>
              </a:xfrm>
              <a:prstGeom prst="rect">
                <a:avLst/>
              </a:prstGeom>
              <a:solidFill>
                <a:srgbClr val="FFFF00"/>
              </a:solidFill>
              <a:ln w="76200">
                <a:solidFill>
                  <a:schemeClr val="accent2"/>
                </a:solidFill>
                <a:miter lim="800000"/>
                <a:headEnd/>
                <a:tailEnd/>
              </a:ln>
            </p:spPr>
            <p:txBody>
              <a:bodyPr>
                <a:spAutoFit/>
              </a:bodyPr>
              <a:lstStyle/>
              <a:p>
                <a:pPr algn="ctr" eaLnBrk="0" hangingPunct="0"/>
                <a:r>
                  <a:rPr lang="ru-RU" sz="2000"/>
                  <a:t>Улучшение</a:t>
                </a:r>
              </a:p>
              <a:p>
                <a:pPr algn="ctr" eaLnBrk="0" hangingPunct="0"/>
                <a:r>
                  <a:rPr lang="ru-RU" sz="2000"/>
                  <a:t>общественных</a:t>
                </a:r>
              </a:p>
              <a:p>
                <a:pPr algn="ctr" eaLnBrk="0" hangingPunct="0"/>
                <a:r>
                  <a:rPr lang="ru-RU" sz="2000"/>
                  <a:t> отношений</a:t>
                </a:r>
              </a:p>
            </p:txBody>
          </p:sp>
        </p:grpSp>
        <p:sp>
          <p:nvSpPr>
            <p:cNvPr id="7186" name="AutoShape 23"/>
            <p:cNvSpPr>
              <a:spLocks noChangeArrowheads="1"/>
            </p:cNvSpPr>
            <p:nvPr/>
          </p:nvSpPr>
          <p:spPr bwMode="auto">
            <a:xfrm>
              <a:off x="1680" y="960"/>
              <a:ext cx="615" cy="306"/>
            </a:xfrm>
            <a:prstGeom prst="rightArrow">
              <a:avLst>
                <a:gd name="adj1" fmla="val 50000"/>
                <a:gd name="adj2" fmla="val 50245"/>
              </a:avLst>
            </a:prstGeom>
            <a:solidFill>
              <a:srgbClr val="FFFF00"/>
            </a:solidFill>
            <a:ln w="76200">
              <a:solidFill>
                <a:schemeClr val="accent2"/>
              </a:solidFill>
              <a:miter lim="800000"/>
              <a:headEnd/>
              <a:tailEnd/>
            </a:ln>
          </p:spPr>
          <p:txBody>
            <a:bodyPr wrap="none" anchor="ctr"/>
            <a:lstStyle/>
            <a:p>
              <a:pPr algn="ctr" eaLnBrk="0" hangingPunct="0"/>
              <a:endParaRPr lang="ru-RU" sz="2400" b="0"/>
            </a:p>
          </p:txBody>
        </p:sp>
      </p:grpSp>
      <p:grpSp>
        <p:nvGrpSpPr>
          <p:cNvPr id="4" name="Group 35"/>
          <p:cNvGrpSpPr>
            <a:grpSpLocks/>
          </p:cNvGrpSpPr>
          <p:nvPr/>
        </p:nvGrpSpPr>
        <p:grpSpPr bwMode="auto">
          <a:xfrm>
            <a:off x="2916238" y="4724400"/>
            <a:ext cx="5267325" cy="1301750"/>
            <a:chOff x="1824" y="2976"/>
            <a:chExt cx="3072" cy="820"/>
          </a:xfrm>
        </p:grpSpPr>
        <p:grpSp>
          <p:nvGrpSpPr>
            <p:cNvPr id="7182" name="Group 27"/>
            <p:cNvGrpSpPr>
              <a:grpSpLocks/>
            </p:cNvGrpSpPr>
            <p:nvPr/>
          </p:nvGrpSpPr>
          <p:grpSpPr bwMode="auto">
            <a:xfrm>
              <a:off x="2592" y="2976"/>
              <a:ext cx="2304" cy="820"/>
              <a:chOff x="2592" y="2976"/>
              <a:chExt cx="2304" cy="820"/>
            </a:xfrm>
          </p:grpSpPr>
          <p:graphicFrame>
            <p:nvGraphicFramePr>
              <p:cNvPr id="7171" name="Object 24"/>
              <p:cNvGraphicFramePr>
                <a:graphicFrameLocks noChangeAspect="1"/>
              </p:cNvGraphicFramePr>
              <p:nvPr/>
            </p:nvGraphicFramePr>
            <p:xfrm>
              <a:off x="2592" y="2976"/>
              <a:ext cx="734" cy="820"/>
            </p:xfrm>
            <a:graphic>
              <a:graphicData uri="http://schemas.openxmlformats.org/presentationml/2006/ole">
                <p:oleObj spid="_x0000_s7171" name="Clip" r:id="rId4" imgW="693360" imgH="773280" progId="">
                  <p:embed/>
                </p:oleObj>
              </a:graphicData>
            </a:graphic>
          </p:graphicFrame>
          <p:sp>
            <p:nvSpPr>
              <p:cNvPr id="7184" name="Text Box 25"/>
              <p:cNvSpPr txBox="1">
                <a:spLocks noChangeArrowheads="1"/>
              </p:cNvSpPr>
              <p:nvPr/>
            </p:nvSpPr>
            <p:spPr bwMode="auto">
              <a:xfrm>
                <a:off x="3408" y="3216"/>
                <a:ext cx="1488" cy="336"/>
              </a:xfrm>
              <a:prstGeom prst="rect">
                <a:avLst/>
              </a:prstGeom>
              <a:solidFill>
                <a:srgbClr val="FFFF00"/>
              </a:solidFill>
              <a:ln w="76200">
                <a:solidFill>
                  <a:schemeClr val="accent2"/>
                </a:solidFill>
                <a:miter lim="800000"/>
                <a:headEnd/>
                <a:tailEnd/>
              </a:ln>
            </p:spPr>
            <p:txBody>
              <a:bodyPr wrap="none">
                <a:spAutoFit/>
              </a:bodyPr>
              <a:lstStyle/>
              <a:p>
                <a:pPr eaLnBrk="0" hangingPunct="0"/>
                <a:r>
                  <a:rPr lang="ru-RU" sz="2400"/>
                  <a:t>Новаторство </a:t>
                </a:r>
              </a:p>
            </p:txBody>
          </p:sp>
        </p:grpSp>
        <p:sp>
          <p:nvSpPr>
            <p:cNvPr id="7183" name="AutoShape 26"/>
            <p:cNvSpPr>
              <a:spLocks noChangeArrowheads="1"/>
            </p:cNvSpPr>
            <p:nvPr/>
          </p:nvSpPr>
          <p:spPr bwMode="auto">
            <a:xfrm>
              <a:off x="1824" y="3216"/>
              <a:ext cx="615" cy="306"/>
            </a:xfrm>
            <a:prstGeom prst="rightArrow">
              <a:avLst>
                <a:gd name="adj1" fmla="val 50000"/>
                <a:gd name="adj2" fmla="val 50245"/>
              </a:avLst>
            </a:prstGeom>
            <a:solidFill>
              <a:srgbClr val="FFFF00"/>
            </a:solidFill>
            <a:ln w="76200">
              <a:solidFill>
                <a:schemeClr val="accent2"/>
              </a:solidFill>
              <a:miter lim="800000"/>
              <a:headEnd/>
              <a:tailEnd/>
            </a:ln>
          </p:spPr>
          <p:txBody>
            <a:bodyPr wrap="none" anchor="ctr"/>
            <a:lstStyle/>
            <a:p>
              <a:pPr algn="ctr" eaLnBrk="0" hangingPunct="0"/>
              <a:endParaRPr lang="ru-RU" sz="2400" b="0"/>
            </a:p>
          </p:txBody>
        </p:sp>
      </p:grpSp>
      <p:grpSp>
        <p:nvGrpSpPr>
          <p:cNvPr id="6" name="Group 33"/>
          <p:cNvGrpSpPr>
            <a:grpSpLocks/>
          </p:cNvGrpSpPr>
          <p:nvPr/>
        </p:nvGrpSpPr>
        <p:grpSpPr bwMode="auto">
          <a:xfrm>
            <a:off x="2843213" y="2708275"/>
            <a:ext cx="5562600" cy="1765300"/>
            <a:chOff x="1968" y="1728"/>
            <a:chExt cx="3326" cy="1112"/>
          </a:xfrm>
        </p:grpSpPr>
        <p:sp>
          <p:nvSpPr>
            <p:cNvPr id="7179" name="AutoShape 29"/>
            <p:cNvSpPr>
              <a:spLocks noChangeArrowheads="1"/>
            </p:cNvSpPr>
            <p:nvPr/>
          </p:nvSpPr>
          <p:spPr bwMode="auto">
            <a:xfrm>
              <a:off x="1968" y="2112"/>
              <a:ext cx="615" cy="306"/>
            </a:xfrm>
            <a:prstGeom prst="rightArrow">
              <a:avLst>
                <a:gd name="adj1" fmla="val 50000"/>
                <a:gd name="adj2" fmla="val 50245"/>
              </a:avLst>
            </a:prstGeom>
            <a:solidFill>
              <a:srgbClr val="FFFF00"/>
            </a:solidFill>
            <a:ln w="76200">
              <a:solidFill>
                <a:schemeClr val="accent2"/>
              </a:solidFill>
              <a:miter lim="800000"/>
              <a:headEnd/>
              <a:tailEnd/>
            </a:ln>
          </p:spPr>
          <p:txBody>
            <a:bodyPr wrap="none" anchor="ctr"/>
            <a:lstStyle/>
            <a:p>
              <a:pPr algn="ctr" eaLnBrk="0" hangingPunct="0"/>
              <a:endParaRPr lang="ru-RU" sz="2400" b="0"/>
            </a:p>
          </p:txBody>
        </p:sp>
        <p:grpSp>
          <p:nvGrpSpPr>
            <p:cNvPr id="7180" name="Group 32"/>
            <p:cNvGrpSpPr>
              <a:grpSpLocks/>
            </p:cNvGrpSpPr>
            <p:nvPr/>
          </p:nvGrpSpPr>
          <p:grpSpPr bwMode="auto">
            <a:xfrm>
              <a:off x="2688" y="1728"/>
              <a:ext cx="2606" cy="1112"/>
              <a:chOff x="2688" y="1728"/>
              <a:chExt cx="2606" cy="1112"/>
            </a:xfrm>
          </p:grpSpPr>
          <p:graphicFrame>
            <p:nvGraphicFramePr>
              <p:cNvPr id="7170" name="Object 28"/>
              <p:cNvGraphicFramePr>
                <a:graphicFrameLocks noChangeAspect="1"/>
              </p:cNvGraphicFramePr>
              <p:nvPr/>
            </p:nvGraphicFramePr>
            <p:xfrm>
              <a:off x="2688" y="1728"/>
              <a:ext cx="1179" cy="1112"/>
            </p:xfrm>
            <a:graphic>
              <a:graphicData uri="http://schemas.openxmlformats.org/presentationml/2006/ole">
                <p:oleObj spid="_x0000_s7170" name="Clip" r:id="rId5" imgW="6026400" imgH="5683320" progId="">
                  <p:embed/>
                </p:oleObj>
              </a:graphicData>
            </a:graphic>
          </p:graphicFrame>
          <p:sp>
            <p:nvSpPr>
              <p:cNvPr id="7181" name="Text Box 31"/>
              <p:cNvSpPr txBox="1">
                <a:spLocks noChangeArrowheads="1"/>
              </p:cNvSpPr>
              <p:nvPr/>
            </p:nvSpPr>
            <p:spPr bwMode="auto">
              <a:xfrm>
                <a:off x="3936" y="2016"/>
                <a:ext cx="1358" cy="566"/>
              </a:xfrm>
              <a:prstGeom prst="rect">
                <a:avLst/>
              </a:prstGeom>
              <a:solidFill>
                <a:srgbClr val="FFFF00"/>
              </a:solidFill>
              <a:ln w="76200">
                <a:solidFill>
                  <a:schemeClr val="accent2"/>
                </a:solidFill>
                <a:miter lim="800000"/>
                <a:headEnd/>
                <a:tailEnd/>
              </a:ln>
            </p:spPr>
            <p:txBody>
              <a:bodyPr wrap="none">
                <a:spAutoFit/>
              </a:bodyPr>
              <a:lstStyle/>
              <a:p>
                <a:pPr eaLnBrk="0" hangingPunct="0"/>
                <a:r>
                  <a:rPr lang="ru-RU" sz="2400"/>
                  <a:t>Проявление </a:t>
                </a:r>
              </a:p>
              <a:p>
                <a:pPr eaLnBrk="0" hangingPunct="0"/>
                <a:r>
                  <a:rPr lang="ru-RU" sz="2400"/>
                  <a:t>инициативы</a:t>
                </a:r>
              </a:p>
            </p:txBody>
          </p:sp>
        </p:gr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ppt_x</p:attrName>
                                        </p:attrNameLst>
                                      </p:cBhvr>
                                      <p:tavLst>
                                        <p:tav tm="0">
                                          <p:val>
                                            <p:strVal val="#ppt_x-#ppt_w/2"/>
                                          </p:val>
                                        </p:tav>
                                        <p:tav tm="100000">
                                          <p:val>
                                            <p:strVal val="#ppt_x"/>
                                          </p:val>
                                        </p:tav>
                                      </p:tavLst>
                                    </p:anim>
                                    <p:anim calcmode="lin" valueType="num">
                                      <p:cBhvr>
                                        <p:cTn id="16" dur="500" fill="hold"/>
                                        <p:tgtEl>
                                          <p:spTgt spid="4"/>
                                        </p:tgtEl>
                                        <p:attrNameLst>
                                          <p:attrName>ppt_y</p:attrName>
                                        </p:attrNameLst>
                                      </p:cBhvr>
                                      <p:tavLst>
                                        <p:tav tm="0">
                                          <p:val>
                                            <p:strVal val="#ppt_y"/>
                                          </p:val>
                                        </p:tav>
                                        <p:tav tm="100000">
                                          <p:val>
                                            <p:strVal val="#ppt_y"/>
                                          </p:val>
                                        </p:tav>
                                      </p:tavLst>
                                    </p:anim>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ppt_x</p:attrName>
                                        </p:attrNameLst>
                                      </p:cBhvr>
                                      <p:tavLst>
                                        <p:tav tm="0">
                                          <p:val>
                                            <p:strVal val="#ppt_x-#ppt_w/2"/>
                                          </p:val>
                                        </p:tav>
                                        <p:tav tm="100000">
                                          <p:val>
                                            <p:strVal val="#ppt_x"/>
                                          </p:val>
                                        </p:tav>
                                      </p:tavLst>
                                    </p:anim>
                                    <p:anim calcmode="lin" valueType="num">
                                      <p:cBhvr>
                                        <p:cTn id="24" dur="500" fill="hold"/>
                                        <p:tgtEl>
                                          <p:spTgt spid="6"/>
                                        </p:tgtEl>
                                        <p:attrNameLst>
                                          <p:attrName>ppt_y</p:attrName>
                                        </p:attrNameLst>
                                      </p:cBhvr>
                                      <p:tavLst>
                                        <p:tav tm="0">
                                          <p:val>
                                            <p:strVal val="#ppt_y"/>
                                          </p:val>
                                        </p:tav>
                                        <p:tav tm="100000">
                                          <p:val>
                                            <p:strVal val="#ppt_y"/>
                                          </p:val>
                                        </p:tav>
                                      </p:tavLst>
                                    </p:anim>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ChangeArrowheads="1"/>
          </p:cNvSpPr>
          <p:nvPr>
            <p:ph type="ctrTitle" idx="4294967295"/>
          </p:nvPr>
        </p:nvSpPr>
        <p:spPr>
          <a:xfrm>
            <a:off x="962025" y="76200"/>
            <a:ext cx="7772400" cy="533400"/>
          </a:xfrm>
          <a:solidFill>
            <a:srgbClr val="FFCC99"/>
          </a:solidFill>
          <a:ln w="76200">
            <a:solidFill>
              <a:srgbClr val="663300"/>
            </a:solidFill>
          </a:ln>
        </p:spPr>
        <p:txBody>
          <a:bodyPr/>
          <a:lstStyle/>
          <a:p>
            <a:r>
              <a:rPr lang="ru-RU" b="1"/>
              <a:t>Отклоняющееся поведение.</a:t>
            </a:r>
          </a:p>
        </p:txBody>
      </p:sp>
      <p:sp>
        <p:nvSpPr>
          <p:cNvPr id="8197" name="WordArt 1028"/>
          <p:cNvSpPr>
            <a:spLocks noChangeArrowheads="1" noChangeShapeType="1" noTextEdit="1"/>
          </p:cNvSpPr>
          <p:nvPr/>
        </p:nvSpPr>
        <p:spPr bwMode="auto">
          <a:xfrm rot="5400000">
            <a:off x="-633412" y="2873375"/>
            <a:ext cx="5029200" cy="1676400"/>
          </a:xfrm>
          <a:prstGeom prst="rect">
            <a:avLst/>
          </a:prstGeom>
        </p:spPr>
        <p:txBody>
          <a:bodyPr vert="wordArtVert" wrap="none" fromWordArt="1">
            <a:prstTxWarp prst="textPlain">
              <a:avLst>
                <a:gd name="adj" fmla="val 50389"/>
              </a:avLst>
            </a:prstTxWarp>
            <a:scene3d>
              <a:camera prst="legacyPerspectiveFront">
                <a:rot lat="20639993" lon="20699993" rev="0"/>
              </a:camera>
              <a:lightRig rig="legacyNormal3" dir="l"/>
            </a:scene3d>
            <a:sp3d extrusionH="201600" prstMaterial="legacyPlastic">
              <a:extrusionClr>
                <a:srgbClr val="FF9966"/>
              </a:extrusionClr>
            </a:sp3d>
          </a:bodyPr>
          <a:lstStyle/>
          <a:p>
            <a:pPr algn="ctr" fontAlgn="auto"/>
            <a:r>
              <a:rPr lang="ru-RU" sz="3600" kern="10">
                <a:ln w="9525">
                  <a:round/>
                  <a:headEnd/>
                  <a:tailEnd/>
                </a:ln>
                <a:solidFill>
                  <a:srgbClr val="FF9900"/>
                </a:solidFill>
                <a:latin typeface="Arial"/>
                <a:cs typeface="Arial"/>
              </a:rPr>
              <a:t>отклоняющееся</a:t>
            </a:r>
          </a:p>
          <a:p>
            <a:pPr algn="ctr" fontAlgn="auto"/>
            <a:r>
              <a:rPr lang="ru-RU" sz="3600" kern="10">
                <a:ln w="9525">
                  <a:round/>
                  <a:headEnd/>
                  <a:tailEnd/>
                </a:ln>
                <a:solidFill>
                  <a:srgbClr val="FF9900"/>
                </a:solidFill>
                <a:latin typeface="Arial"/>
                <a:cs typeface="Arial"/>
              </a:rPr>
              <a:t>поведение</a:t>
            </a:r>
          </a:p>
        </p:txBody>
      </p:sp>
      <p:grpSp>
        <p:nvGrpSpPr>
          <p:cNvPr id="2" name="Group 1054"/>
          <p:cNvGrpSpPr>
            <a:grpSpLocks/>
          </p:cNvGrpSpPr>
          <p:nvPr/>
        </p:nvGrpSpPr>
        <p:grpSpPr bwMode="auto">
          <a:xfrm>
            <a:off x="2987675" y="692150"/>
            <a:ext cx="4208463" cy="2514600"/>
            <a:chOff x="1881" y="432"/>
            <a:chExt cx="2651" cy="1584"/>
          </a:xfrm>
        </p:grpSpPr>
        <p:grpSp>
          <p:nvGrpSpPr>
            <p:cNvPr id="8204" name="Group 1049"/>
            <p:cNvGrpSpPr>
              <a:grpSpLocks/>
            </p:cNvGrpSpPr>
            <p:nvPr/>
          </p:nvGrpSpPr>
          <p:grpSpPr bwMode="auto">
            <a:xfrm>
              <a:off x="2569" y="432"/>
              <a:ext cx="1963" cy="1584"/>
              <a:chOff x="1776" y="624"/>
              <a:chExt cx="1963" cy="1584"/>
            </a:xfrm>
          </p:grpSpPr>
          <p:graphicFrame>
            <p:nvGraphicFramePr>
              <p:cNvPr id="8195" name="Object 1047"/>
              <p:cNvGraphicFramePr>
                <a:graphicFrameLocks noChangeAspect="1"/>
              </p:cNvGraphicFramePr>
              <p:nvPr/>
            </p:nvGraphicFramePr>
            <p:xfrm>
              <a:off x="2016" y="624"/>
              <a:ext cx="1248" cy="1173"/>
            </p:xfrm>
            <a:graphic>
              <a:graphicData uri="http://schemas.openxmlformats.org/presentationml/2006/ole">
                <p:oleObj spid="_x0000_s8195" name="Clip" r:id="rId3" imgW="3763440" imgH="3535200" progId="">
                  <p:embed/>
                </p:oleObj>
              </a:graphicData>
            </a:graphic>
          </p:graphicFrame>
          <p:sp>
            <p:nvSpPr>
              <p:cNvPr id="8206" name="Text Box 1048"/>
              <p:cNvSpPr txBox="1">
                <a:spLocks noChangeArrowheads="1"/>
              </p:cNvSpPr>
              <p:nvPr/>
            </p:nvSpPr>
            <p:spPr bwMode="auto">
              <a:xfrm>
                <a:off x="1776" y="1872"/>
                <a:ext cx="1963" cy="336"/>
              </a:xfrm>
              <a:prstGeom prst="rect">
                <a:avLst/>
              </a:prstGeom>
              <a:solidFill>
                <a:schemeClr val="bg1"/>
              </a:solidFill>
              <a:ln w="76200">
                <a:solidFill>
                  <a:schemeClr val="accent2"/>
                </a:solidFill>
                <a:miter lim="800000"/>
                <a:headEnd/>
                <a:tailEnd/>
              </a:ln>
            </p:spPr>
            <p:txBody>
              <a:bodyPr wrap="none">
                <a:spAutoFit/>
              </a:bodyPr>
              <a:lstStyle/>
              <a:p>
                <a:pPr eaLnBrk="0" hangingPunct="0"/>
                <a:r>
                  <a:rPr lang="ru-RU" sz="2400">
                    <a:solidFill>
                      <a:schemeClr val="tx1"/>
                    </a:solidFill>
                  </a:rPr>
                  <a:t>эксцентричность</a:t>
                </a:r>
              </a:p>
            </p:txBody>
          </p:sp>
        </p:grpSp>
        <p:sp>
          <p:nvSpPr>
            <p:cNvPr id="8205" name="AutoShape 1051"/>
            <p:cNvSpPr>
              <a:spLocks noChangeArrowheads="1"/>
            </p:cNvSpPr>
            <p:nvPr/>
          </p:nvSpPr>
          <p:spPr bwMode="auto">
            <a:xfrm>
              <a:off x="1881" y="960"/>
              <a:ext cx="999" cy="306"/>
            </a:xfrm>
            <a:prstGeom prst="rightArrow">
              <a:avLst>
                <a:gd name="adj1" fmla="val 50000"/>
                <a:gd name="adj2" fmla="val 81618"/>
              </a:avLst>
            </a:prstGeom>
            <a:solidFill>
              <a:srgbClr val="FFFFFF"/>
            </a:solidFill>
            <a:ln w="76200">
              <a:solidFill>
                <a:schemeClr val="accent2"/>
              </a:solidFill>
              <a:miter lim="800000"/>
              <a:headEnd/>
              <a:tailEnd/>
            </a:ln>
          </p:spPr>
          <p:txBody>
            <a:bodyPr wrap="none" anchor="ctr"/>
            <a:lstStyle/>
            <a:p>
              <a:pPr algn="ctr" eaLnBrk="0" hangingPunct="0"/>
              <a:endParaRPr lang="ru-RU" sz="2400"/>
            </a:p>
          </p:txBody>
        </p:sp>
      </p:grpSp>
      <p:grpSp>
        <p:nvGrpSpPr>
          <p:cNvPr id="4" name="Group 1053"/>
          <p:cNvGrpSpPr>
            <a:grpSpLocks/>
          </p:cNvGrpSpPr>
          <p:nvPr/>
        </p:nvGrpSpPr>
        <p:grpSpPr bwMode="auto">
          <a:xfrm>
            <a:off x="3132138" y="3716338"/>
            <a:ext cx="3481387" cy="2860675"/>
            <a:chOff x="1977" y="2352"/>
            <a:chExt cx="2193" cy="1802"/>
          </a:xfrm>
        </p:grpSpPr>
        <p:grpSp>
          <p:nvGrpSpPr>
            <p:cNvPr id="8201" name="Group 1050"/>
            <p:cNvGrpSpPr>
              <a:grpSpLocks/>
            </p:cNvGrpSpPr>
            <p:nvPr/>
          </p:nvGrpSpPr>
          <p:grpSpPr bwMode="auto">
            <a:xfrm>
              <a:off x="2841" y="2352"/>
              <a:ext cx="1329" cy="1802"/>
              <a:chOff x="4320" y="1584"/>
              <a:chExt cx="1329" cy="1802"/>
            </a:xfrm>
          </p:grpSpPr>
          <p:graphicFrame>
            <p:nvGraphicFramePr>
              <p:cNvPr id="8194" name="Object 1044"/>
              <p:cNvGraphicFramePr>
                <a:graphicFrameLocks noChangeAspect="1"/>
              </p:cNvGraphicFramePr>
              <p:nvPr/>
            </p:nvGraphicFramePr>
            <p:xfrm>
              <a:off x="4512" y="1584"/>
              <a:ext cx="539" cy="1435"/>
            </p:xfrm>
            <a:graphic>
              <a:graphicData uri="http://schemas.openxmlformats.org/presentationml/2006/ole">
                <p:oleObj spid="_x0000_s8194" name="Clip" r:id="rId4" imgW="1371240" imgH="3649320" progId="">
                  <p:embed/>
                </p:oleObj>
              </a:graphicData>
            </a:graphic>
          </p:graphicFrame>
          <p:sp>
            <p:nvSpPr>
              <p:cNvPr id="8203" name="Text Box 1045"/>
              <p:cNvSpPr txBox="1">
                <a:spLocks noChangeArrowheads="1"/>
              </p:cNvSpPr>
              <p:nvPr/>
            </p:nvSpPr>
            <p:spPr bwMode="auto">
              <a:xfrm>
                <a:off x="4320" y="3050"/>
                <a:ext cx="1329" cy="336"/>
              </a:xfrm>
              <a:prstGeom prst="rect">
                <a:avLst/>
              </a:prstGeom>
              <a:solidFill>
                <a:schemeClr val="bg1"/>
              </a:solidFill>
              <a:ln w="76200">
                <a:solidFill>
                  <a:schemeClr val="accent2"/>
                </a:solidFill>
                <a:miter lim="800000"/>
                <a:headEnd/>
                <a:tailEnd/>
              </a:ln>
            </p:spPr>
            <p:txBody>
              <a:bodyPr wrap="none">
                <a:spAutoFit/>
              </a:bodyPr>
              <a:lstStyle/>
              <a:p>
                <a:pPr eaLnBrk="0" hangingPunct="0"/>
                <a:r>
                  <a:rPr lang="ru-RU" sz="2400">
                    <a:solidFill>
                      <a:schemeClr val="tx1"/>
                    </a:solidFill>
                  </a:rPr>
                  <a:t>чудачества</a:t>
                </a:r>
              </a:p>
            </p:txBody>
          </p:sp>
        </p:grpSp>
        <p:sp>
          <p:nvSpPr>
            <p:cNvPr id="8202" name="AutoShape 1052"/>
            <p:cNvSpPr>
              <a:spLocks noChangeArrowheads="1"/>
            </p:cNvSpPr>
            <p:nvPr/>
          </p:nvSpPr>
          <p:spPr bwMode="auto">
            <a:xfrm>
              <a:off x="1977" y="2910"/>
              <a:ext cx="999" cy="306"/>
            </a:xfrm>
            <a:prstGeom prst="rightArrow">
              <a:avLst>
                <a:gd name="adj1" fmla="val 50000"/>
                <a:gd name="adj2" fmla="val 81618"/>
              </a:avLst>
            </a:prstGeom>
            <a:solidFill>
              <a:srgbClr val="FFFFFF"/>
            </a:solidFill>
            <a:ln w="76200">
              <a:solidFill>
                <a:schemeClr val="accent2"/>
              </a:solidFill>
              <a:miter lim="800000"/>
              <a:headEnd/>
              <a:tailEnd/>
            </a:ln>
          </p:spPr>
          <p:txBody>
            <a:bodyPr wrap="none" anchor="ctr"/>
            <a:lstStyle/>
            <a:p>
              <a:pPr algn="ctr" eaLnBrk="0" hangingPunct="0"/>
              <a:endParaRPr lang="ru-RU" sz="2400"/>
            </a:p>
          </p:txBody>
        </p:sp>
      </p:grpSp>
      <p:sp>
        <p:nvSpPr>
          <p:cNvPr id="8200" name="WordArt 1056"/>
          <p:cNvSpPr>
            <a:spLocks noChangeArrowheads="1" noChangeShapeType="1" noTextEdit="1"/>
          </p:cNvSpPr>
          <p:nvPr/>
        </p:nvSpPr>
        <p:spPr bwMode="auto">
          <a:xfrm rot="5400000">
            <a:off x="5753100" y="3009900"/>
            <a:ext cx="4953000" cy="1066800"/>
          </a:xfrm>
          <a:prstGeom prst="rect">
            <a:avLst/>
          </a:prstGeom>
        </p:spPr>
        <p:txBody>
          <a:bodyPr vert="wordArtVert" wrap="none" fromWordArt="1">
            <a:prstTxWarp prst="textWave4">
              <a:avLst>
                <a:gd name="adj1" fmla="val 13005"/>
                <a:gd name="adj2" fmla="val 0"/>
              </a:avLst>
            </a:prstTxWarp>
          </a:bodyPr>
          <a:lstStyle/>
          <a:p>
            <a:pPr algn="ctr" fontAlgn="auto"/>
            <a:r>
              <a:rPr lang="ru-RU" sz="3600" kern="10">
                <a:ln w="9525">
                  <a:noFill/>
                  <a:round/>
                  <a:headEnd/>
                  <a:tailEnd/>
                </a:ln>
                <a:gradFill rotWithShape="1">
                  <a:gsLst>
                    <a:gs pos="0">
                      <a:srgbClr val="00FF00"/>
                    </a:gs>
                    <a:gs pos="100000">
                      <a:srgbClr val="00CCFF"/>
                    </a:gs>
                  </a:gsLst>
                  <a:lin ang="0" scaled="1"/>
                </a:gradFill>
                <a:effectLst>
                  <a:outerShdw dist="99190" dir="7788334" algn="ctr" rotWithShape="0">
                    <a:srgbClr val="000080"/>
                  </a:outerShdw>
                </a:effectLst>
                <a:latin typeface="Arial"/>
                <a:cs typeface="Arial"/>
              </a:rPr>
              <a:t>безвредные</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ppt_x</p:attrName>
                                        </p:attrNameLst>
                                      </p:cBhvr>
                                      <p:tavLst>
                                        <p:tav tm="0">
                                          <p:val>
                                            <p:strVal val="#ppt_x-#ppt_w/2"/>
                                          </p:val>
                                        </p:tav>
                                        <p:tav tm="100000">
                                          <p:val>
                                            <p:strVal val="#ppt_x"/>
                                          </p:val>
                                        </p:tav>
                                      </p:tavLst>
                                    </p:anim>
                                    <p:anim calcmode="lin" valueType="num">
                                      <p:cBhvr>
                                        <p:cTn id="16" dur="500" fill="hold"/>
                                        <p:tgtEl>
                                          <p:spTgt spid="4"/>
                                        </p:tgtEl>
                                        <p:attrNameLst>
                                          <p:attrName>ppt_y</p:attrName>
                                        </p:attrNameLst>
                                      </p:cBhvr>
                                      <p:tavLst>
                                        <p:tav tm="0">
                                          <p:val>
                                            <p:strVal val="#ppt_y"/>
                                          </p:val>
                                        </p:tav>
                                        <p:tav tm="100000">
                                          <p:val>
                                            <p:strVal val="#ppt_y"/>
                                          </p:val>
                                        </p:tav>
                                      </p:tavLst>
                                    </p:anim>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8"/>
          <p:cNvSpPr>
            <a:spLocks noGrp="1" noChangeArrowheads="1"/>
          </p:cNvSpPr>
          <p:nvPr>
            <p:ph type="title" idx="4294967295"/>
          </p:nvPr>
        </p:nvSpPr>
        <p:spPr/>
        <p:txBody>
          <a:bodyPr/>
          <a:lstStyle/>
          <a:p>
            <a:r>
              <a:rPr lang="ru-RU"/>
              <a:t>Социальные санкции</a:t>
            </a:r>
          </a:p>
        </p:txBody>
      </p:sp>
      <p:sp>
        <p:nvSpPr>
          <p:cNvPr id="101378" name="Rectangle 19"/>
          <p:cNvSpPr>
            <a:spLocks noChangeArrowheads="1"/>
          </p:cNvSpPr>
          <p:nvPr/>
        </p:nvSpPr>
        <p:spPr bwMode="auto">
          <a:xfrm>
            <a:off x="900113" y="2420938"/>
            <a:ext cx="3455987" cy="2663825"/>
          </a:xfrm>
          <a:prstGeom prst="rect">
            <a:avLst/>
          </a:prstGeom>
          <a:solidFill>
            <a:srgbClr val="33CC33"/>
          </a:solidFill>
          <a:ln w="9525">
            <a:solidFill>
              <a:schemeClr val="tx1"/>
            </a:solidFill>
            <a:miter lim="800000"/>
            <a:headEnd/>
            <a:tailEnd/>
          </a:ln>
        </p:spPr>
        <p:txBody>
          <a:bodyPr wrap="none" anchor="ctr"/>
          <a:lstStyle/>
          <a:p>
            <a:pPr algn="ctr"/>
            <a:r>
              <a:rPr lang="ru-RU" sz="3200">
                <a:solidFill>
                  <a:schemeClr val="tx1"/>
                </a:solidFill>
              </a:rPr>
              <a:t>Вознаграждение </a:t>
            </a:r>
          </a:p>
          <a:p>
            <a:pPr algn="ctr"/>
            <a:r>
              <a:rPr lang="ru-RU" sz="3200">
                <a:solidFill>
                  <a:schemeClr val="tx1"/>
                </a:solidFill>
              </a:rPr>
              <a:t>(за позитивные </a:t>
            </a:r>
          </a:p>
          <a:p>
            <a:pPr algn="ctr"/>
            <a:r>
              <a:rPr lang="ru-RU" sz="3200">
                <a:solidFill>
                  <a:schemeClr val="tx1"/>
                </a:solidFill>
              </a:rPr>
              <a:t>девиации)</a:t>
            </a:r>
          </a:p>
        </p:txBody>
      </p:sp>
      <p:sp>
        <p:nvSpPr>
          <p:cNvPr id="101379" name="Rectangle 20"/>
          <p:cNvSpPr>
            <a:spLocks noChangeArrowheads="1"/>
          </p:cNvSpPr>
          <p:nvPr/>
        </p:nvSpPr>
        <p:spPr bwMode="auto">
          <a:xfrm>
            <a:off x="4787900" y="2276475"/>
            <a:ext cx="3960813" cy="2879725"/>
          </a:xfrm>
          <a:prstGeom prst="rect">
            <a:avLst/>
          </a:prstGeom>
          <a:solidFill>
            <a:srgbClr val="33CC33"/>
          </a:solidFill>
          <a:ln w="9525">
            <a:solidFill>
              <a:schemeClr val="tx1"/>
            </a:solidFill>
            <a:miter lim="800000"/>
            <a:headEnd/>
            <a:tailEnd/>
          </a:ln>
        </p:spPr>
        <p:txBody>
          <a:bodyPr wrap="none" anchor="ctr"/>
          <a:lstStyle/>
          <a:p>
            <a:pPr algn="ctr"/>
            <a:r>
              <a:rPr lang="ru-RU" sz="3200">
                <a:solidFill>
                  <a:schemeClr val="tx1"/>
                </a:solidFill>
              </a:rPr>
              <a:t>Наказание или </a:t>
            </a:r>
          </a:p>
          <a:p>
            <a:pPr algn="ctr"/>
            <a:r>
              <a:rPr lang="ru-RU" sz="3200">
                <a:solidFill>
                  <a:schemeClr val="tx1"/>
                </a:solidFill>
              </a:rPr>
              <a:t>порицание </a:t>
            </a:r>
          </a:p>
          <a:p>
            <a:pPr algn="ctr"/>
            <a:r>
              <a:rPr lang="ru-RU" sz="3200">
                <a:solidFill>
                  <a:schemeClr val="tx1"/>
                </a:solidFill>
              </a:rPr>
              <a:t>(за негативные </a:t>
            </a:r>
          </a:p>
          <a:p>
            <a:pPr algn="ctr"/>
            <a:r>
              <a:rPr lang="ru-RU" sz="3200">
                <a:solidFill>
                  <a:schemeClr val="tx1"/>
                </a:solidFill>
              </a:rPr>
              <a:t>девиации)</a:t>
            </a:r>
          </a:p>
        </p:txBody>
      </p:sp>
      <p:sp>
        <p:nvSpPr>
          <p:cNvPr id="101380" name="Line 21"/>
          <p:cNvSpPr>
            <a:spLocks noChangeShapeType="1"/>
          </p:cNvSpPr>
          <p:nvPr/>
        </p:nvSpPr>
        <p:spPr bwMode="auto">
          <a:xfrm flipH="1">
            <a:off x="2051050" y="1268413"/>
            <a:ext cx="1657350" cy="1152525"/>
          </a:xfrm>
          <a:prstGeom prst="line">
            <a:avLst/>
          </a:prstGeom>
          <a:noFill/>
          <a:ln w="9525">
            <a:solidFill>
              <a:schemeClr val="tx1"/>
            </a:solidFill>
            <a:round/>
            <a:headEnd/>
            <a:tailEnd type="triangle" w="med" len="med"/>
          </a:ln>
        </p:spPr>
        <p:txBody>
          <a:bodyPr/>
          <a:lstStyle/>
          <a:p>
            <a:endParaRPr lang="ru-RU"/>
          </a:p>
        </p:txBody>
      </p:sp>
      <p:sp>
        <p:nvSpPr>
          <p:cNvPr id="101381" name="Line 22"/>
          <p:cNvSpPr>
            <a:spLocks noChangeShapeType="1"/>
          </p:cNvSpPr>
          <p:nvPr/>
        </p:nvSpPr>
        <p:spPr bwMode="auto">
          <a:xfrm>
            <a:off x="3708400" y="1268413"/>
            <a:ext cx="3311525" cy="1008062"/>
          </a:xfrm>
          <a:prstGeom prst="line">
            <a:avLst/>
          </a:prstGeom>
          <a:noFill/>
          <a:ln w="9525">
            <a:solidFill>
              <a:schemeClr val="tx1"/>
            </a:solidFill>
            <a:round/>
            <a:headEnd/>
            <a:tailEnd type="triangle" w="med" len="med"/>
          </a:ln>
        </p:spPr>
        <p:txBody>
          <a:bodyPr/>
          <a:lstStyle/>
          <a:p>
            <a:endParaRPr lang="ru-RU"/>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5"/>
          <p:cNvSpPr>
            <a:spLocks noGrp="1" noChangeArrowheads="1"/>
          </p:cNvSpPr>
          <p:nvPr>
            <p:ph type="title" idx="4294967295"/>
          </p:nvPr>
        </p:nvSpPr>
        <p:spPr/>
        <p:txBody>
          <a:bodyPr/>
          <a:lstStyle/>
          <a:p>
            <a:r>
              <a:rPr lang="ru-RU" sz="4000"/>
              <a:t>Рефлексия – выполните задания</a:t>
            </a:r>
          </a:p>
        </p:txBody>
      </p:sp>
      <p:sp>
        <p:nvSpPr>
          <p:cNvPr id="102402" name="Rectangle 16"/>
          <p:cNvSpPr>
            <a:spLocks noGrp="1" noChangeArrowheads="1"/>
          </p:cNvSpPr>
          <p:nvPr>
            <p:ph type="body" sz="half" idx="4294967295"/>
          </p:nvPr>
        </p:nvSpPr>
        <p:spPr>
          <a:xfrm>
            <a:off x="990600" y="1341438"/>
            <a:ext cx="3797300" cy="5111750"/>
          </a:xfrm>
        </p:spPr>
        <p:txBody>
          <a:bodyPr/>
          <a:lstStyle/>
          <a:p>
            <a:pPr>
              <a:lnSpc>
                <a:spcPct val="80000"/>
              </a:lnSpc>
              <a:buFont typeface="Wingdings" pitchFamily="2" charset="2"/>
              <a:buNone/>
            </a:pPr>
            <a:r>
              <a:rPr lang="ru-RU" sz="800" b="1"/>
              <a:t>Вариант № 1</a:t>
            </a:r>
            <a:r>
              <a:rPr lang="ru-RU" sz="800"/>
              <a:t>.</a:t>
            </a:r>
            <a:endParaRPr lang="ru-RU" sz="800" b="1"/>
          </a:p>
          <a:p>
            <a:pPr>
              <a:lnSpc>
                <a:spcPct val="80000"/>
              </a:lnSpc>
              <a:buFont typeface="Wingdings" pitchFamily="2" charset="2"/>
              <a:buNone/>
            </a:pPr>
            <a:r>
              <a:rPr lang="ru-RU" sz="800" b="1"/>
              <a:t>Задание № 1</a:t>
            </a:r>
            <a:r>
              <a:rPr lang="ru-RU" sz="800"/>
              <a:t>. Запишите слова, пропущенные в приведенной нижесхеме:</a:t>
            </a:r>
            <a:r>
              <a:rPr lang="ru-RU" sz="800" b="1"/>
              <a:t>Девиантное поведение</a:t>
            </a:r>
            <a:endParaRPr lang="ru-RU" sz="800"/>
          </a:p>
          <a:p>
            <a:pPr>
              <a:lnSpc>
                <a:spcPct val="80000"/>
              </a:lnSpc>
              <a:buFont typeface="Wingdings" pitchFamily="2" charset="2"/>
              <a:buNone/>
            </a:pPr>
            <a:r>
              <a:rPr lang="ru-RU" sz="800" b="1"/>
              <a:t>Задание № 2. </a:t>
            </a:r>
            <a:r>
              <a:rPr lang="ru-RU" sz="800"/>
              <a:t>Запишите понятие, объединяющее приведенные ниже термины: моральные, правовые, этические, корпоративные</a:t>
            </a:r>
          </a:p>
          <a:p>
            <a:pPr>
              <a:lnSpc>
                <a:spcPct val="80000"/>
              </a:lnSpc>
              <a:buFont typeface="Wingdings" pitchFamily="2" charset="2"/>
              <a:buNone/>
            </a:pPr>
            <a:r>
              <a:rPr lang="ru-RU" sz="800"/>
              <a:t>Ответ: ________________________________________________________</a:t>
            </a:r>
            <a:endParaRPr lang="ru-RU" sz="800" b="1"/>
          </a:p>
          <a:p>
            <a:pPr>
              <a:lnSpc>
                <a:spcPct val="80000"/>
              </a:lnSpc>
              <a:buFont typeface="Wingdings" pitchFamily="2" charset="2"/>
              <a:buNone/>
            </a:pPr>
            <a:r>
              <a:rPr lang="ru-RU" sz="800" b="1"/>
              <a:t>Задание № 3. </a:t>
            </a:r>
            <a:r>
              <a:rPr lang="ru-RU" sz="800"/>
              <a:t>Установите соответствие между социальными фактами и типами поведения: к каждой позиции, данной в первом столбце, подберите соответствующую позицию из второго столбца и запишите выбранные цифры  в таблицу.</a:t>
            </a:r>
          </a:p>
          <a:p>
            <a:pPr>
              <a:lnSpc>
                <a:spcPct val="80000"/>
              </a:lnSpc>
              <a:buFont typeface="Wingdings" pitchFamily="2" charset="2"/>
              <a:buNone/>
            </a:pPr>
            <a:r>
              <a:rPr lang="ru-RU" sz="800"/>
              <a:t>                СОЦИАЛЬНЫЕ ФАКТЫ                                    ТИПЫ ПОВЕДЕНИЯ</a:t>
            </a:r>
          </a:p>
          <a:p>
            <a:pPr>
              <a:lnSpc>
                <a:spcPct val="80000"/>
              </a:lnSpc>
              <a:buFont typeface="Wingdings" pitchFamily="2" charset="2"/>
              <a:buNone/>
            </a:pPr>
            <a:r>
              <a:rPr lang="ru-RU" sz="800"/>
              <a:t>А) водитель сел за руль нетрезвым                                1) конформное</a:t>
            </a:r>
          </a:p>
          <a:p>
            <a:pPr>
              <a:lnSpc>
                <a:spcPct val="80000"/>
              </a:lnSpc>
              <a:buFont typeface="Wingdings" pitchFamily="2" charset="2"/>
              <a:buNone/>
            </a:pPr>
            <a:r>
              <a:rPr lang="ru-RU" sz="800"/>
              <a:t>Б) проституция                                                                 2) девиантное</a:t>
            </a:r>
          </a:p>
          <a:p>
            <a:pPr>
              <a:lnSpc>
                <a:spcPct val="80000"/>
              </a:lnSpc>
              <a:buFont typeface="Wingdings" pitchFamily="2" charset="2"/>
              <a:buNone/>
            </a:pPr>
            <a:r>
              <a:rPr lang="ru-RU" sz="800"/>
              <a:t>В) коллекционирование марок                                       3) делинквентное</a:t>
            </a:r>
          </a:p>
          <a:p>
            <a:pPr>
              <a:lnSpc>
                <a:spcPct val="80000"/>
              </a:lnSpc>
              <a:buFont typeface="Wingdings" pitchFamily="2" charset="2"/>
              <a:buNone/>
            </a:pPr>
            <a:r>
              <a:rPr lang="ru-RU" sz="800"/>
              <a:t>Г) выплата алиментов </a:t>
            </a:r>
          </a:p>
          <a:p>
            <a:pPr>
              <a:lnSpc>
                <a:spcPct val="80000"/>
              </a:lnSpc>
              <a:buFont typeface="Wingdings" pitchFamily="2" charset="2"/>
              <a:buNone/>
            </a:pPr>
            <a:r>
              <a:rPr lang="ru-RU" sz="800"/>
              <a:t>Д) покупка билета на самолет </a:t>
            </a:r>
          </a:p>
          <a:p>
            <a:pPr>
              <a:lnSpc>
                <a:spcPct val="80000"/>
              </a:lnSpc>
              <a:buFont typeface="Wingdings" pitchFamily="2" charset="2"/>
              <a:buNone/>
            </a:pPr>
            <a:r>
              <a:rPr lang="ru-RU" sz="800"/>
              <a:t>Е) вступление подростка в группу «готов»</a:t>
            </a:r>
          </a:p>
          <a:p>
            <a:pPr>
              <a:lnSpc>
                <a:spcPct val="80000"/>
              </a:lnSpc>
              <a:buFont typeface="Wingdings" pitchFamily="2" charset="2"/>
              <a:buNone/>
            </a:pPr>
            <a:r>
              <a:rPr lang="ru-RU" sz="800"/>
              <a:t>АБВГДЕ</a:t>
            </a:r>
            <a:r>
              <a:rPr lang="ru-RU" sz="800" b="1"/>
              <a:t>Задание № 4. </a:t>
            </a:r>
            <a:r>
              <a:rPr lang="ru-RU" sz="800"/>
              <a:t>Найдите в приведенном ниже списке примеры </a:t>
            </a:r>
            <a:r>
              <a:rPr lang="ru-RU" sz="800" u="sng"/>
              <a:t>формальныхсоциальных санкций</a:t>
            </a:r>
            <a:r>
              <a:rPr lang="ru-RU" sz="800"/>
              <a:t> и обведите цифры, под которыми они указаны:</a:t>
            </a:r>
          </a:p>
          <a:p>
            <a:pPr>
              <a:lnSpc>
                <a:spcPct val="80000"/>
              </a:lnSpc>
              <a:buFont typeface="Wingdings" pitchFamily="2" charset="2"/>
              <a:buNone/>
            </a:pPr>
            <a:r>
              <a:rPr lang="ru-RU" sz="800"/>
              <a:t>1) арест                                          3) публичная похвала</a:t>
            </a:r>
          </a:p>
          <a:p>
            <a:pPr>
              <a:lnSpc>
                <a:spcPct val="80000"/>
              </a:lnSpc>
              <a:buFont typeface="Wingdings" pitchFamily="2" charset="2"/>
              <a:buNone/>
            </a:pPr>
            <a:r>
              <a:rPr lang="ru-RU" sz="800"/>
              <a:t>2) вручение премии                      4) понижение в должности</a:t>
            </a:r>
          </a:p>
          <a:p>
            <a:pPr>
              <a:lnSpc>
                <a:spcPct val="80000"/>
              </a:lnSpc>
              <a:buFont typeface="Wingdings" pitchFamily="2" charset="2"/>
              <a:buNone/>
            </a:pPr>
            <a:r>
              <a:rPr lang="ru-RU" sz="800"/>
              <a:t>	Ответы запишите в порядке возрастания.</a:t>
            </a:r>
          </a:p>
          <a:p>
            <a:pPr>
              <a:lnSpc>
                <a:spcPct val="80000"/>
              </a:lnSpc>
              <a:buFont typeface="Wingdings" pitchFamily="2" charset="2"/>
              <a:buNone/>
            </a:pPr>
            <a:r>
              <a:rPr lang="ru-RU" sz="800"/>
              <a:t>ответ: ___________________ . </a:t>
            </a:r>
            <a:endParaRPr lang="ru-RU" sz="800" b="1"/>
          </a:p>
          <a:p>
            <a:pPr>
              <a:lnSpc>
                <a:spcPct val="80000"/>
              </a:lnSpc>
              <a:buFont typeface="Wingdings" pitchFamily="2" charset="2"/>
              <a:buNone/>
            </a:pPr>
            <a:r>
              <a:rPr lang="ru-RU" sz="800" b="1"/>
              <a:t>Задание № 5. </a:t>
            </a:r>
            <a:r>
              <a:rPr lang="ru-RU" sz="800"/>
              <a:t>Прочитайте приведенный ниже текст, каждое положение которого пронумеровано.</a:t>
            </a:r>
          </a:p>
          <a:p>
            <a:pPr>
              <a:lnSpc>
                <a:spcPct val="80000"/>
              </a:lnSpc>
              <a:buFont typeface="Wingdings" pitchFamily="2" charset="2"/>
              <a:buNone/>
            </a:pPr>
            <a:r>
              <a:rPr lang="ru-RU" sz="800"/>
              <a:t>(1) Социальные нормы возникли одновременно с появлением человеческого коллектива. (2) Они способствовали упорядочению отношений людей между собой. (3) Это можно рассматривать как важный шаг на пути развития общества. (4) С появлением государства система социальных норм значительно усложнилась. </a:t>
            </a:r>
          </a:p>
          <a:p>
            <a:pPr>
              <a:lnSpc>
                <a:spcPct val="80000"/>
              </a:lnSpc>
              <a:buFont typeface="Wingdings" pitchFamily="2" charset="2"/>
              <a:buNone/>
            </a:pPr>
            <a:r>
              <a:rPr lang="ru-RU" sz="800"/>
              <a:t>Определите, какие положения текста носят </a:t>
            </a:r>
          </a:p>
          <a:p>
            <a:pPr>
              <a:lnSpc>
                <a:spcPct val="80000"/>
              </a:lnSpc>
              <a:buFont typeface="Wingdings" pitchFamily="2" charset="2"/>
              <a:buNone/>
            </a:pPr>
            <a:r>
              <a:rPr lang="ru-RU" sz="800"/>
              <a:t>А) фактический характер</a:t>
            </a:r>
          </a:p>
          <a:p>
            <a:pPr>
              <a:lnSpc>
                <a:spcPct val="80000"/>
              </a:lnSpc>
              <a:buFont typeface="Wingdings" pitchFamily="2" charset="2"/>
              <a:buNone/>
            </a:pPr>
            <a:r>
              <a:rPr lang="ru-RU" sz="800"/>
              <a:t>Б) характер оценочных суждений</a:t>
            </a:r>
          </a:p>
          <a:p>
            <a:pPr>
              <a:lnSpc>
                <a:spcPct val="80000"/>
              </a:lnSpc>
              <a:buFont typeface="Wingdings" pitchFamily="2" charset="2"/>
              <a:buNone/>
            </a:pPr>
            <a:r>
              <a:rPr lang="ru-RU" sz="800"/>
              <a:t>Запишите под номером положения букву, обозначающую его характер.</a:t>
            </a:r>
          </a:p>
          <a:p>
            <a:pPr>
              <a:lnSpc>
                <a:spcPct val="80000"/>
              </a:lnSpc>
              <a:buFont typeface="Wingdings" pitchFamily="2" charset="2"/>
              <a:buNone/>
            </a:pPr>
            <a:r>
              <a:rPr lang="ru-RU" sz="800"/>
              <a:t>1234</a:t>
            </a:r>
          </a:p>
        </p:txBody>
      </p:sp>
      <p:sp>
        <p:nvSpPr>
          <p:cNvPr id="102403" name="Rectangle 17"/>
          <p:cNvSpPr>
            <a:spLocks noGrp="1" noChangeArrowheads="1"/>
          </p:cNvSpPr>
          <p:nvPr>
            <p:ph type="body" sz="half" idx="4294967295"/>
          </p:nvPr>
        </p:nvSpPr>
        <p:spPr>
          <a:xfrm>
            <a:off x="4953000" y="1412875"/>
            <a:ext cx="3810000" cy="4530725"/>
          </a:xfrm>
        </p:spPr>
        <p:txBody>
          <a:bodyPr/>
          <a:lstStyle/>
          <a:p>
            <a:pPr>
              <a:lnSpc>
                <a:spcPct val="80000"/>
              </a:lnSpc>
            </a:pPr>
            <a:r>
              <a:rPr lang="ru-RU" sz="800" b="1"/>
              <a:t>Вариант № 2</a:t>
            </a:r>
            <a:r>
              <a:rPr lang="ru-RU" sz="800"/>
              <a:t>.</a:t>
            </a:r>
            <a:endParaRPr lang="ru-RU" sz="800" b="1"/>
          </a:p>
          <a:p>
            <a:pPr>
              <a:lnSpc>
                <a:spcPct val="80000"/>
              </a:lnSpc>
            </a:pPr>
            <a:r>
              <a:rPr lang="ru-RU" sz="800" b="1"/>
              <a:t>Задание № 1</a:t>
            </a:r>
            <a:r>
              <a:rPr lang="ru-RU" sz="800"/>
              <a:t>. Запишите слова, пропущенные в приведенной ниже схеме:</a:t>
            </a:r>
            <a:r>
              <a:rPr lang="ru-RU" sz="800" b="1"/>
              <a:t>Социальные санкции</a:t>
            </a:r>
            <a:endParaRPr lang="ru-RU" sz="800"/>
          </a:p>
          <a:p>
            <a:pPr>
              <a:lnSpc>
                <a:spcPct val="80000"/>
              </a:lnSpc>
            </a:pPr>
            <a:r>
              <a:rPr lang="ru-RU" sz="800"/>
              <a:t/>
            </a:r>
            <a:br>
              <a:rPr lang="ru-RU" sz="800"/>
            </a:br>
            <a:r>
              <a:rPr lang="ru-RU" sz="800" b="1"/>
              <a:t>Задание № 2. </a:t>
            </a:r>
            <a:r>
              <a:rPr lang="ru-RU" sz="800"/>
              <a:t>Ниже приведен перечень видов социальных норм. Найдите и укажите лишний. </a:t>
            </a:r>
          </a:p>
          <a:p>
            <a:pPr>
              <a:lnSpc>
                <a:spcPct val="80000"/>
              </a:lnSpc>
            </a:pPr>
            <a:r>
              <a:rPr lang="ru-RU" sz="800"/>
              <a:t>Правовые, моральные, гуманистические, религиозные, корпоративные. </a:t>
            </a:r>
          </a:p>
          <a:p>
            <a:pPr>
              <a:lnSpc>
                <a:spcPct val="80000"/>
              </a:lnSpc>
            </a:pPr>
            <a:r>
              <a:rPr lang="ru-RU" sz="800"/>
              <a:t>Ответ: ________________________________________________________ </a:t>
            </a:r>
            <a:endParaRPr lang="ru-RU" sz="800" b="1"/>
          </a:p>
          <a:p>
            <a:pPr>
              <a:lnSpc>
                <a:spcPct val="80000"/>
              </a:lnSpc>
            </a:pPr>
            <a:r>
              <a:rPr lang="ru-RU" sz="800" b="1"/>
              <a:t>Задание № 3. </a:t>
            </a:r>
            <a:r>
              <a:rPr lang="ru-RU" sz="800"/>
              <a:t>Установите соответствие между социальными фактами и типами поведения: к каждой позиции, данной в первом столбце, подберите соответствующую позицию из второго столбца и запишите выбранные цифры  в таблицу.</a:t>
            </a:r>
          </a:p>
          <a:p>
            <a:pPr>
              <a:lnSpc>
                <a:spcPct val="80000"/>
              </a:lnSpc>
            </a:pPr>
            <a:r>
              <a:rPr lang="ru-RU" sz="800"/>
              <a:t>                СОЦИАЛЬНЫЕ ФАКТЫ                                    ТИПЫ ПОВЕДЕНИЯ</a:t>
            </a:r>
          </a:p>
          <a:p>
            <a:pPr>
              <a:lnSpc>
                <a:spcPct val="80000"/>
              </a:lnSpc>
            </a:pPr>
            <a:r>
              <a:rPr lang="ru-RU" sz="800"/>
              <a:t>А)  изобретательство                                                         1) конформное</a:t>
            </a:r>
          </a:p>
          <a:p>
            <a:pPr>
              <a:lnSpc>
                <a:spcPct val="80000"/>
              </a:lnSpc>
            </a:pPr>
            <a:r>
              <a:rPr lang="ru-RU" sz="800"/>
              <a:t>Б) гомосексуализм                                                             2) девиантное</a:t>
            </a:r>
          </a:p>
          <a:p>
            <a:pPr>
              <a:lnSpc>
                <a:spcPct val="80000"/>
              </a:lnSpc>
            </a:pPr>
            <a:r>
              <a:rPr lang="ru-RU" sz="800"/>
              <a:t>В) допрос задержанного подростка без родителей        3) делинквентное</a:t>
            </a:r>
          </a:p>
          <a:p>
            <a:pPr>
              <a:lnSpc>
                <a:spcPct val="80000"/>
              </a:lnSpc>
            </a:pPr>
            <a:r>
              <a:rPr lang="ru-RU" sz="800"/>
              <a:t>Г) выполнение учеником домашнего задания                             </a:t>
            </a:r>
          </a:p>
          <a:p>
            <a:pPr>
              <a:lnSpc>
                <a:spcPct val="80000"/>
              </a:lnSpc>
            </a:pPr>
            <a:r>
              <a:rPr lang="ru-RU" sz="800"/>
              <a:t>Д)  подросток – скинхэд постригся наголо</a:t>
            </a:r>
          </a:p>
          <a:p>
            <a:pPr>
              <a:lnSpc>
                <a:spcPct val="80000"/>
              </a:lnSpc>
            </a:pPr>
            <a:r>
              <a:rPr lang="ru-RU" sz="800"/>
              <a:t>Е) переход улицы на красный свет</a:t>
            </a:r>
          </a:p>
          <a:p>
            <a:pPr>
              <a:lnSpc>
                <a:spcPct val="80000"/>
              </a:lnSpc>
            </a:pPr>
            <a:r>
              <a:rPr lang="ru-RU" sz="800"/>
              <a:t>АБВГДЕ</a:t>
            </a:r>
            <a:r>
              <a:rPr lang="ru-RU" sz="800" b="1"/>
              <a:t>Задание № 4. </a:t>
            </a:r>
            <a:r>
              <a:rPr lang="ru-RU" sz="800"/>
              <a:t>Найдите в приведенном ниже списке </a:t>
            </a:r>
            <a:r>
              <a:rPr lang="ru-RU" sz="800" u="sng"/>
              <a:t>признаки социальных норм</a:t>
            </a:r>
            <a:r>
              <a:rPr lang="ru-RU" sz="800"/>
              <a:t> и обведите цифры, под которыми они указаны:</a:t>
            </a:r>
          </a:p>
          <a:p>
            <a:pPr>
              <a:lnSpc>
                <a:spcPct val="80000"/>
              </a:lnSpc>
            </a:pPr>
            <a:r>
              <a:rPr lang="ru-RU" sz="800"/>
              <a:t>1) регулируют общественные отношения                          </a:t>
            </a:r>
          </a:p>
          <a:p>
            <a:pPr>
              <a:lnSpc>
                <a:spcPct val="80000"/>
              </a:lnSpc>
            </a:pPr>
            <a:r>
              <a:rPr lang="ru-RU" sz="800"/>
              <a:t>2) действуют непрерывно во времени                       </a:t>
            </a:r>
          </a:p>
          <a:p>
            <a:pPr>
              <a:lnSpc>
                <a:spcPct val="80000"/>
              </a:lnSpc>
            </a:pPr>
            <a:r>
              <a:rPr lang="ru-RU" sz="800"/>
              <a:t>3) возникли в связи с божественной волей                             </a:t>
            </a:r>
          </a:p>
          <a:p>
            <a:pPr>
              <a:lnSpc>
                <a:spcPct val="80000"/>
              </a:lnSpc>
            </a:pPr>
            <a:r>
              <a:rPr lang="ru-RU" sz="800"/>
              <a:t>4) не имеют конкретного адресата                         </a:t>
            </a:r>
          </a:p>
          <a:p>
            <a:pPr>
              <a:lnSpc>
                <a:spcPct val="80000"/>
              </a:lnSpc>
            </a:pPr>
            <a:r>
              <a:rPr lang="ru-RU" sz="800"/>
              <a:t>	Ответы запишите в порядке возрастания.</a:t>
            </a:r>
          </a:p>
          <a:p>
            <a:pPr>
              <a:lnSpc>
                <a:spcPct val="80000"/>
              </a:lnSpc>
            </a:pPr>
            <a:r>
              <a:rPr lang="ru-RU" sz="800"/>
              <a:t>Ответ: ___________________ . </a:t>
            </a:r>
            <a:endParaRPr lang="ru-RU" sz="800" b="1"/>
          </a:p>
          <a:p>
            <a:pPr>
              <a:lnSpc>
                <a:spcPct val="80000"/>
              </a:lnSpc>
            </a:pPr>
            <a:r>
              <a:rPr lang="ru-RU" sz="800" b="1"/>
              <a:t>Задание № 5. </a:t>
            </a:r>
            <a:r>
              <a:rPr lang="ru-RU" sz="800"/>
              <a:t>Прочитайте приведенный ниже текст, каждое положение которого пронумеровано.</a:t>
            </a:r>
          </a:p>
          <a:p>
            <a:pPr>
              <a:lnSpc>
                <a:spcPct val="80000"/>
              </a:lnSpc>
            </a:pPr>
            <a:r>
              <a:rPr lang="ru-RU" sz="800"/>
              <a:t>(1) Одним из регуляторов отношений между людьми является государство. (2) Оно регулирует отношения между людьми при помощи законов. (3) Многие законы смело можно назвать жестокими. (4) Их появление вряд ли способствует развитию гуманизма в отношениях людей.</a:t>
            </a:r>
          </a:p>
          <a:p>
            <a:pPr>
              <a:lnSpc>
                <a:spcPct val="80000"/>
              </a:lnSpc>
            </a:pPr>
            <a:r>
              <a:rPr lang="ru-RU" sz="800"/>
              <a:t>Определите, какие положения текста носят </a:t>
            </a:r>
          </a:p>
          <a:p>
            <a:pPr>
              <a:lnSpc>
                <a:spcPct val="80000"/>
              </a:lnSpc>
            </a:pPr>
            <a:r>
              <a:rPr lang="ru-RU" sz="800"/>
              <a:t>А) фактический характер         Б) характер оценочных суждений</a:t>
            </a:r>
          </a:p>
          <a:p>
            <a:pPr>
              <a:lnSpc>
                <a:spcPct val="80000"/>
              </a:lnSpc>
            </a:pPr>
            <a:r>
              <a:rPr lang="ru-RU" sz="800"/>
              <a:t>Запишите под номером положения букву, обозначающую его характер.</a:t>
            </a:r>
          </a:p>
          <a:p>
            <a:pPr>
              <a:lnSpc>
                <a:spcPct val="80000"/>
              </a:lnSpc>
            </a:pPr>
            <a:r>
              <a:rPr lang="ru-RU" sz="800"/>
              <a:t>1234</a:t>
            </a:r>
          </a:p>
        </p:txBody>
      </p: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4"/>
          <p:cNvSpPr>
            <a:spLocks noGrp="1" noChangeArrowheads="1"/>
          </p:cNvSpPr>
          <p:nvPr>
            <p:ph type="title" idx="4294967295"/>
          </p:nvPr>
        </p:nvSpPr>
        <p:spPr>
          <a:xfrm>
            <a:off x="1042988" y="2565400"/>
            <a:ext cx="7772400" cy="1143000"/>
          </a:xfrm>
        </p:spPr>
        <p:txBody>
          <a:bodyPr/>
          <a:lstStyle/>
          <a:p>
            <a:r>
              <a:rPr lang="ru-RU" sz="5400"/>
              <a:t>Социальные нормы это -</a:t>
            </a: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title" idx="4294967295"/>
          </p:nvPr>
        </p:nvSpPr>
        <p:spPr>
          <a:xfrm>
            <a:off x="990600" y="457200"/>
            <a:ext cx="7613650" cy="4627563"/>
          </a:xfrm>
        </p:spPr>
        <p:txBody>
          <a:bodyPr/>
          <a:lstStyle/>
          <a:p>
            <a:r>
              <a:rPr lang="ru-RU"/>
              <a:t>Норма – правило, образец.</a:t>
            </a:r>
            <a:br>
              <a:rPr lang="ru-RU"/>
            </a:br>
            <a:r>
              <a:rPr lang="ru-RU"/>
              <a:t>Социальная норма- это правила поведения в обществе.</a:t>
            </a: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6"/>
          <p:cNvSpPr>
            <a:spLocks noGrp="1" noChangeArrowheads="1"/>
          </p:cNvSpPr>
          <p:nvPr>
            <p:ph type="ctrTitle" idx="4294967295"/>
          </p:nvPr>
        </p:nvSpPr>
        <p:spPr>
          <a:xfrm>
            <a:off x="228600" y="76200"/>
            <a:ext cx="8763000" cy="685800"/>
          </a:xfrm>
          <a:solidFill>
            <a:srgbClr val="FFCC99"/>
          </a:solidFill>
          <a:ln w="76200">
            <a:solidFill>
              <a:srgbClr val="663300"/>
            </a:solidFill>
          </a:ln>
        </p:spPr>
        <p:txBody>
          <a:bodyPr/>
          <a:lstStyle/>
          <a:p>
            <a:r>
              <a:rPr lang="ru-RU" sz="3600" b="1"/>
              <a:t>Виды норм</a:t>
            </a:r>
          </a:p>
        </p:txBody>
      </p:sp>
      <p:sp>
        <p:nvSpPr>
          <p:cNvPr id="5127" name="WordArt 1027"/>
          <p:cNvSpPr>
            <a:spLocks noChangeArrowheads="1" noChangeShapeType="1" noTextEdit="1"/>
          </p:cNvSpPr>
          <p:nvPr/>
        </p:nvSpPr>
        <p:spPr bwMode="auto">
          <a:xfrm>
            <a:off x="1042988" y="1557338"/>
            <a:ext cx="3065462" cy="1439862"/>
          </a:xfrm>
          <a:prstGeom prst="rect">
            <a:avLst/>
          </a:prstGeom>
        </p:spPr>
        <p:txBody>
          <a:bodyPr wrap="none" fromWordArt="1">
            <a:prstTxWarp prst="textPlain">
              <a:avLst>
                <a:gd name="adj" fmla="val 50000"/>
              </a:avLst>
            </a:prstTxWarp>
          </a:bodyPr>
          <a:lstStyle/>
          <a:p>
            <a:pPr algn="ctr"/>
            <a:r>
              <a:rPr lang="ru-RU" sz="3600" kern="10">
                <a:ln w="12700">
                  <a:solidFill>
                    <a:srgbClr val="3333CC"/>
                  </a:solidFill>
                  <a:round/>
                  <a:headEnd/>
                  <a:tailEnd/>
                </a:ln>
                <a:solidFill>
                  <a:schemeClr val="hlink">
                    <a:alpha val="50195"/>
                  </a:schemeClr>
                </a:solidFill>
                <a:effectLst>
                  <a:outerShdw dist="45791" dir="2021404" algn="ctr" rotWithShape="0">
                    <a:srgbClr val="9999FF"/>
                  </a:outerShdw>
                </a:effectLst>
                <a:latin typeface="Arial"/>
                <a:cs typeface="Arial"/>
              </a:rPr>
              <a:t>социальные</a:t>
            </a:r>
          </a:p>
          <a:p>
            <a:pPr algn="ctr"/>
            <a:r>
              <a:rPr lang="ru-RU" sz="3600" kern="10">
                <a:ln w="12700">
                  <a:solidFill>
                    <a:srgbClr val="3333CC"/>
                  </a:solidFill>
                  <a:round/>
                  <a:headEnd/>
                  <a:tailEnd/>
                </a:ln>
                <a:solidFill>
                  <a:schemeClr val="hlink">
                    <a:alpha val="50195"/>
                  </a:schemeClr>
                </a:solidFill>
                <a:effectLst>
                  <a:outerShdw dist="45791" dir="2021404" algn="ctr" rotWithShape="0">
                    <a:srgbClr val="9999FF"/>
                  </a:outerShdw>
                </a:effectLst>
                <a:latin typeface="Arial"/>
                <a:cs typeface="Arial"/>
              </a:rPr>
              <a:t>нормы</a:t>
            </a:r>
          </a:p>
        </p:txBody>
      </p:sp>
      <p:sp>
        <p:nvSpPr>
          <p:cNvPr id="59398" name="AutoShape 1030"/>
          <p:cNvSpPr>
            <a:spLocks noChangeArrowheads="1"/>
          </p:cNvSpPr>
          <p:nvPr/>
        </p:nvSpPr>
        <p:spPr bwMode="auto">
          <a:xfrm>
            <a:off x="4419600" y="15240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pPr algn="ctr" eaLnBrk="0" hangingPunct="0"/>
            <a:endParaRPr lang="ru-RU" sz="2400"/>
          </a:p>
        </p:txBody>
      </p:sp>
      <p:grpSp>
        <p:nvGrpSpPr>
          <p:cNvPr id="2" name="Group 1034"/>
          <p:cNvGrpSpPr>
            <a:grpSpLocks/>
          </p:cNvGrpSpPr>
          <p:nvPr/>
        </p:nvGrpSpPr>
        <p:grpSpPr bwMode="auto">
          <a:xfrm>
            <a:off x="5638800" y="838200"/>
            <a:ext cx="2846388" cy="1657350"/>
            <a:chOff x="3552" y="528"/>
            <a:chExt cx="1793" cy="1044"/>
          </a:xfrm>
        </p:grpSpPr>
        <p:graphicFrame>
          <p:nvGraphicFramePr>
            <p:cNvPr id="5124" name="Object 1031"/>
            <p:cNvGraphicFramePr>
              <a:graphicFrameLocks noChangeAspect="1"/>
            </p:cNvGraphicFramePr>
            <p:nvPr/>
          </p:nvGraphicFramePr>
          <p:xfrm>
            <a:off x="3552" y="528"/>
            <a:ext cx="471" cy="1044"/>
          </p:xfrm>
          <a:graphic>
            <a:graphicData uri="http://schemas.openxmlformats.org/presentationml/2006/ole">
              <p:oleObj spid="_x0000_s5124" name="Clip" r:id="rId3" imgW="541800" imgH="1200240" progId="">
                <p:embed/>
              </p:oleObj>
            </a:graphicData>
          </a:graphic>
        </p:graphicFrame>
        <p:graphicFrame>
          <p:nvGraphicFramePr>
            <p:cNvPr id="5125" name="Object 1032"/>
            <p:cNvGraphicFramePr>
              <a:graphicFrameLocks noChangeAspect="1"/>
            </p:cNvGraphicFramePr>
            <p:nvPr/>
          </p:nvGraphicFramePr>
          <p:xfrm>
            <a:off x="4896" y="595"/>
            <a:ext cx="449" cy="974"/>
          </p:xfrm>
          <a:graphic>
            <a:graphicData uri="http://schemas.openxmlformats.org/presentationml/2006/ole">
              <p:oleObj spid="_x0000_s5125" name="Clip" r:id="rId4" imgW="516240" imgH="1118880" progId="">
                <p:embed/>
              </p:oleObj>
            </a:graphicData>
          </a:graphic>
        </p:graphicFrame>
        <p:sp>
          <p:nvSpPr>
            <p:cNvPr id="5136" name="AutoShape 1033"/>
            <p:cNvSpPr>
              <a:spLocks noChangeArrowheads="1"/>
            </p:cNvSpPr>
            <p:nvPr/>
          </p:nvSpPr>
          <p:spPr bwMode="auto">
            <a:xfrm>
              <a:off x="4035" y="942"/>
              <a:ext cx="765" cy="306"/>
            </a:xfrm>
            <a:prstGeom prst="leftRightArrow">
              <a:avLst>
                <a:gd name="adj1" fmla="val 50000"/>
                <a:gd name="adj2" fmla="val 50000"/>
              </a:avLst>
            </a:prstGeom>
            <a:solidFill>
              <a:srgbClr val="66FFFF"/>
            </a:solidFill>
            <a:ln w="57150">
              <a:solidFill>
                <a:srgbClr val="000099"/>
              </a:solidFill>
              <a:miter lim="800000"/>
              <a:headEnd/>
              <a:tailEnd/>
            </a:ln>
          </p:spPr>
          <p:txBody>
            <a:bodyPr wrap="none" anchor="ctr"/>
            <a:lstStyle/>
            <a:p>
              <a:pPr algn="ctr" eaLnBrk="0" hangingPunct="0"/>
              <a:endParaRPr lang="ru-RU" sz="2400"/>
            </a:p>
          </p:txBody>
        </p:sp>
      </p:grpSp>
      <p:sp>
        <p:nvSpPr>
          <p:cNvPr id="59403" name="AutoShape 1035"/>
          <p:cNvSpPr>
            <a:spLocks noChangeArrowheads="1"/>
          </p:cNvSpPr>
          <p:nvPr/>
        </p:nvSpPr>
        <p:spPr bwMode="auto">
          <a:xfrm>
            <a:off x="4419600" y="431482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pPr algn="ctr" eaLnBrk="0" hangingPunct="0"/>
            <a:endParaRPr lang="ru-RU" sz="2400"/>
          </a:p>
        </p:txBody>
      </p:sp>
      <p:sp>
        <p:nvSpPr>
          <p:cNvPr id="5131" name="WordArt 1038"/>
          <p:cNvSpPr>
            <a:spLocks noChangeArrowheads="1" noChangeShapeType="1" noTextEdit="1"/>
          </p:cNvSpPr>
          <p:nvPr/>
        </p:nvSpPr>
        <p:spPr bwMode="auto">
          <a:xfrm>
            <a:off x="971550" y="3429000"/>
            <a:ext cx="3286125" cy="1893888"/>
          </a:xfrm>
          <a:prstGeom prst="rect">
            <a:avLst/>
          </a:prstGeom>
        </p:spPr>
        <p:txBody>
          <a:bodyPr wrap="none" fromWordArt="1">
            <a:prstTxWarp prst="textPlain">
              <a:avLst>
                <a:gd name="adj" fmla="val 50000"/>
              </a:avLst>
            </a:prstTxWarp>
          </a:bodyPr>
          <a:lstStyle/>
          <a:p>
            <a:pPr algn="ctr"/>
            <a:r>
              <a:rPr lang="ru-RU" sz="3600" kern="10" spc="720">
                <a:ln w="9525">
                  <a:solidFill>
                    <a:srgbClr val="000099"/>
                  </a:solidFill>
                  <a:round/>
                  <a:headEnd/>
                  <a:tailEnd/>
                </a:ln>
                <a:solidFill>
                  <a:schemeClr val="bg2"/>
                </a:solidFill>
                <a:effectLst>
                  <a:outerShdw dist="45791" dir="3378596" algn="ctr" rotWithShape="0">
                    <a:srgbClr val="4D4D4D"/>
                  </a:outerShdw>
                </a:effectLst>
                <a:latin typeface="Arial"/>
                <a:cs typeface="Arial"/>
              </a:rPr>
              <a:t>Нормы техники</a:t>
            </a:r>
          </a:p>
          <a:p>
            <a:pPr algn="ctr"/>
            <a:r>
              <a:rPr lang="ru-RU" sz="3600" kern="10" spc="720">
                <a:ln w="9525">
                  <a:solidFill>
                    <a:srgbClr val="000099"/>
                  </a:solidFill>
                  <a:round/>
                  <a:headEnd/>
                  <a:tailEnd/>
                </a:ln>
                <a:solidFill>
                  <a:schemeClr val="bg2"/>
                </a:solidFill>
                <a:effectLst>
                  <a:outerShdw dist="45791" dir="3378596" algn="ctr" rotWithShape="0">
                    <a:srgbClr val="4D4D4D"/>
                  </a:outerShdw>
                </a:effectLst>
                <a:latin typeface="Arial"/>
                <a:cs typeface="Arial"/>
              </a:rPr>
              <a:t>безопасности</a:t>
            </a:r>
          </a:p>
        </p:txBody>
      </p:sp>
      <p:grpSp>
        <p:nvGrpSpPr>
          <p:cNvPr id="3" name="Group 1041"/>
          <p:cNvGrpSpPr>
            <a:grpSpLocks/>
          </p:cNvGrpSpPr>
          <p:nvPr/>
        </p:nvGrpSpPr>
        <p:grpSpPr bwMode="auto">
          <a:xfrm>
            <a:off x="5562600" y="3276600"/>
            <a:ext cx="3219450" cy="2209800"/>
            <a:chOff x="3504" y="2064"/>
            <a:chExt cx="2028" cy="1532"/>
          </a:xfrm>
        </p:grpSpPr>
        <p:graphicFrame>
          <p:nvGraphicFramePr>
            <p:cNvPr id="5122" name="Object 1036"/>
            <p:cNvGraphicFramePr>
              <a:graphicFrameLocks noChangeAspect="1"/>
            </p:cNvGraphicFramePr>
            <p:nvPr/>
          </p:nvGraphicFramePr>
          <p:xfrm>
            <a:off x="3504" y="2304"/>
            <a:ext cx="471" cy="1044"/>
          </p:xfrm>
          <a:graphic>
            <a:graphicData uri="http://schemas.openxmlformats.org/presentationml/2006/ole">
              <p:oleObj spid="_x0000_s5122" name="Clip" r:id="rId5" imgW="541800" imgH="1200240" progId="">
                <p:embed/>
              </p:oleObj>
            </a:graphicData>
          </a:graphic>
        </p:graphicFrame>
        <p:graphicFrame>
          <p:nvGraphicFramePr>
            <p:cNvPr id="5123" name="Object 1040"/>
            <p:cNvGraphicFramePr>
              <a:graphicFrameLocks noChangeAspect="1"/>
            </p:cNvGraphicFramePr>
            <p:nvPr/>
          </p:nvGraphicFramePr>
          <p:xfrm>
            <a:off x="3936" y="2064"/>
            <a:ext cx="1596" cy="1532"/>
          </p:xfrm>
          <a:graphic>
            <a:graphicData uri="http://schemas.openxmlformats.org/presentationml/2006/ole">
              <p:oleObj spid="_x0000_s5123" name="Clip" r:id="rId6" imgW="4303800" imgH="4132440" progId="">
                <p:embed/>
              </p:oleObj>
            </a:graphicData>
          </a:graphic>
        </p:graphicFrame>
      </p:grpSp>
      <p:sp>
        <p:nvSpPr>
          <p:cNvPr id="59410" name="Text Box 1042"/>
          <p:cNvSpPr txBox="1">
            <a:spLocks noChangeArrowheads="1"/>
          </p:cNvSpPr>
          <p:nvPr/>
        </p:nvSpPr>
        <p:spPr bwMode="auto">
          <a:xfrm>
            <a:off x="5867400" y="2609850"/>
            <a:ext cx="2568575" cy="514350"/>
          </a:xfrm>
          <a:prstGeom prst="rect">
            <a:avLst/>
          </a:prstGeom>
          <a:solidFill>
            <a:srgbClr val="33CC33"/>
          </a:solidFill>
          <a:ln w="57150">
            <a:solidFill>
              <a:srgbClr val="000099"/>
            </a:solidFill>
            <a:miter lim="800000"/>
            <a:headEnd/>
            <a:tailEnd/>
          </a:ln>
        </p:spPr>
        <p:txBody>
          <a:bodyPr wrap="none">
            <a:spAutoFit/>
          </a:bodyPr>
          <a:lstStyle/>
          <a:p>
            <a:pPr eaLnBrk="0" hangingPunct="0"/>
            <a:r>
              <a:rPr lang="ru-RU" sz="2400" i="0">
                <a:solidFill>
                  <a:srgbClr val="000099"/>
                </a:solidFill>
              </a:rPr>
              <a:t>Между людьми</a:t>
            </a:r>
            <a:endParaRPr lang="ru-RU" sz="2400" i="0">
              <a:solidFill>
                <a:schemeClr val="tx1"/>
              </a:solidFill>
            </a:endParaRPr>
          </a:p>
        </p:txBody>
      </p:sp>
      <p:sp>
        <p:nvSpPr>
          <p:cNvPr id="59411" name="Text Box 1043"/>
          <p:cNvSpPr txBox="1">
            <a:spLocks noChangeArrowheads="1"/>
          </p:cNvSpPr>
          <p:nvPr/>
        </p:nvSpPr>
        <p:spPr bwMode="auto">
          <a:xfrm>
            <a:off x="6132513" y="5613400"/>
            <a:ext cx="2201862" cy="1244600"/>
          </a:xfrm>
          <a:prstGeom prst="rect">
            <a:avLst/>
          </a:prstGeom>
          <a:solidFill>
            <a:srgbClr val="33CC33"/>
          </a:solidFill>
          <a:ln w="57150">
            <a:solidFill>
              <a:srgbClr val="000099"/>
            </a:solidFill>
            <a:miter lim="800000"/>
            <a:headEnd/>
            <a:tailEnd/>
          </a:ln>
        </p:spPr>
        <p:txBody>
          <a:bodyPr wrap="none">
            <a:spAutoFit/>
          </a:bodyPr>
          <a:lstStyle/>
          <a:p>
            <a:pPr algn="ctr" eaLnBrk="0" hangingPunct="0"/>
            <a:r>
              <a:rPr lang="ru-RU" sz="2400" i="0">
                <a:solidFill>
                  <a:srgbClr val="000099"/>
                </a:solidFill>
              </a:rPr>
              <a:t>Человек и</a:t>
            </a:r>
          </a:p>
          <a:p>
            <a:pPr algn="ctr" eaLnBrk="0" hangingPunct="0"/>
            <a:r>
              <a:rPr lang="ru-RU" sz="2400" i="0">
                <a:solidFill>
                  <a:srgbClr val="000099"/>
                </a:solidFill>
              </a:rPr>
              <a:t>техническое </a:t>
            </a:r>
          </a:p>
          <a:p>
            <a:pPr algn="ctr" eaLnBrk="0" hangingPunct="0"/>
            <a:r>
              <a:rPr lang="ru-RU" sz="2400" i="0">
                <a:solidFill>
                  <a:srgbClr val="000099"/>
                </a:solidFill>
              </a:rPr>
              <a:t>устройство</a:t>
            </a:r>
          </a:p>
        </p:txBody>
      </p:sp>
      <p:sp>
        <p:nvSpPr>
          <p:cNvPr id="5135" name="Text Box 1044"/>
          <p:cNvSpPr txBox="1">
            <a:spLocks noChangeArrowheads="1"/>
          </p:cNvSpPr>
          <p:nvPr/>
        </p:nvSpPr>
        <p:spPr bwMode="auto">
          <a:xfrm>
            <a:off x="1187450" y="5734050"/>
            <a:ext cx="4122738" cy="533400"/>
          </a:xfrm>
          <a:prstGeom prst="rect">
            <a:avLst/>
          </a:prstGeom>
          <a:solidFill>
            <a:srgbClr val="33CC33"/>
          </a:solidFill>
          <a:ln w="76200">
            <a:solidFill>
              <a:srgbClr val="000099"/>
            </a:solidFill>
            <a:miter lim="800000"/>
            <a:headEnd/>
            <a:tailEnd/>
          </a:ln>
        </p:spPr>
        <p:txBody>
          <a:bodyPr wrap="none">
            <a:spAutoFit/>
          </a:bodyPr>
          <a:lstStyle/>
          <a:p>
            <a:pPr eaLnBrk="0" hangingPunct="0"/>
            <a:r>
              <a:rPr lang="ru-RU" sz="2400">
                <a:solidFill>
                  <a:srgbClr val="000099"/>
                </a:solidFill>
              </a:rPr>
              <a:t>В чем состоит разница?</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59398"/>
                                        </p:tgtEl>
                                        <p:attrNameLst>
                                          <p:attrName>style.visibility</p:attrName>
                                        </p:attrNameLst>
                                      </p:cBhvr>
                                      <p:to>
                                        <p:strVal val="visible"/>
                                      </p:to>
                                    </p:set>
                                    <p:anim calcmode="lin" valueType="num">
                                      <p:cBhvr>
                                        <p:cTn id="7" dur="500" fill="hold"/>
                                        <p:tgtEl>
                                          <p:spTgt spid="59398"/>
                                        </p:tgtEl>
                                        <p:attrNameLst>
                                          <p:attrName>ppt_x</p:attrName>
                                        </p:attrNameLst>
                                      </p:cBhvr>
                                      <p:tavLst>
                                        <p:tav tm="0">
                                          <p:val>
                                            <p:strVal val="#ppt_x-#ppt_w/2"/>
                                          </p:val>
                                        </p:tav>
                                        <p:tav tm="100000">
                                          <p:val>
                                            <p:strVal val="#ppt_x"/>
                                          </p:val>
                                        </p:tav>
                                      </p:tavLst>
                                    </p:anim>
                                    <p:anim calcmode="lin" valueType="num">
                                      <p:cBhvr>
                                        <p:cTn id="8" dur="500" fill="hold"/>
                                        <p:tgtEl>
                                          <p:spTgt spid="59398"/>
                                        </p:tgtEl>
                                        <p:attrNameLst>
                                          <p:attrName>ppt_y</p:attrName>
                                        </p:attrNameLst>
                                      </p:cBhvr>
                                      <p:tavLst>
                                        <p:tav tm="0">
                                          <p:val>
                                            <p:strVal val="#ppt_y"/>
                                          </p:val>
                                        </p:tav>
                                        <p:tav tm="100000">
                                          <p:val>
                                            <p:strVal val="#ppt_y"/>
                                          </p:val>
                                        </p:tav>
                                      </p:tavLst>
                                    </p:anim>
                                    <p:anim calcmode="lin" valueType="num">
                                      <p:cBhvr>
                                        <p:cTn id="9" dur="500" fill="hold"/>
                                        <p:tgtEl>
                                          <p:spTgt spid="59398"/>
                                        </p:tgtEl>
                                        <p:attrNameLst>
                                          <p:attrName>ppt_w</p:attrName>
                                        </p:attrNameLst>
                                      </p:cBhvr>
                                      <p:tavLst>
                                        <p:tav tm="0">
                                          <p:val>
                                            <p:fltVal val="0"/>
                                          </p:val>
                                        </p:tav>
                                        <p:tav tm="100000">
                                          <p:val>
                                            <p:strVal val="#ppt_w"/>
                                          </p:val>
                                        </p:tav>
                                      </p:tavLst>
                                    </p:anim>
                                    <p:anim calcmode="lin" valueType="num">
                                      <p:cBhvr>
                                        <p:cTn id="10" dur="500" fill="hold"/>
                                        <p:tgtEl>
                                          <p:spTgt spid="59398"/>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4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9" presetClass="entr" presetSubtype="1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0" fill="hold"/>
                                        <p:tgtEl>
                                          <p:spTgt spid="2"/>
                                        </p:tgtEl>
                                        <p:attrNameLst>
                                          <p:attrName>ppt_w</p:attrName>
                                        </p:attrNameLst>
                                      </p:cBhvr>
                                      <p:tavLst>
                                        <p:tav tm="0" fmla="#ppt_w*sin(2.5*pi*$)">
                                          <p:val>
                                            <p:fltVal val="0"/>
                                          </p:val>
                                        </p:tav>
                                        <p:tav tm="100000">
                                          <p:val>
                                            <p:fltVal val="1"/>
                                          </p:val>
                                        </p:tav>
                                      </p:tavLst>
                                    </p:anim>
                                    <p:anim calcmode="lin" valueType="num">
                                      <p:cBhvr>
                                        <p:cTn id="20"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8" fill="hold" grpId="0" nodeType="clickEffect">
                                  <p:stCondLst>
                                    <p:cond delay="0"/>
                                  </p:stCondLst>
                                  <p:childTnLst>
                                    <p:set>
                                      <p:cBhvr>
                                        <p:cTn id="24" dur="1" fill="hold">
                                          <p:stCondLst>
                                            <p:cond delay="0"/>
                                          </p:stCondLst>
                                        </p:cTn>
                                        <p:tgtEl>
                                          <p:spTgt spid="59403"/>
                                        </p:tgtEl>
                                        <p:attrNameLst>
                                          <p:attrName>style.visibility</p:attrName>
                                        </p:attrNameLst>
                                      </p:cBhvr>
                                      <p:to>
                                        <p:strVal val="visible"/>
                                      </p:to>
                                    </p:set>
                                    <p:anim calcmode="lin" valueType="num">
                                      <p:cBhvr>
                                        <p:cTn id="25" dur="500" fill="hold"/>
                                        <p:tgtEl>
                                          <p:spTgt spid="59403"/>
                                        </p:tgtEl>
                                        <p:attrNameLst>
                                          <p:attrName>ppt_x</p:attrName>
                                        </p:attrNameLst>
                                      </p:cBhvr>
                                      <p:tavLst>
                                        <p:tav tm="0">
                                          <p:val>
                                            <p:strVal val="#ppt_x-#ppt_w/2"/>
                                          </p:val>
                                        </p:tav>
                                        <p:tav tm="100000">
                                          <p:val>
                                            <p:strVal val="#ppt_x"/>
                                          </p:val>
                                        </p:tav>
                                      </p:tavLst>
                                    </p:anim>
                                    <p:anim calcmode="lin" valueType="num">
                                      <p:cBhvr>
                                        <p:cTn id="26" dur="500" fill="hold"/>
                                        <p:tgtEl>
                                          <p:spTgt spid="59403"/>
                                        </p:tgtEl>
                                        <p:attrNameLst>
                                          <p:attrName>ppt_y</p:attrName>
                                        </p:attrNameLst>
                                      </p:cBhvr>
                                      <p:tavLst>
                                        <p:tav tm="0">
                                          <p:val>
                                            <p:strVal val="#ppt_y"/>
                                          </p:val>
                                        </p:tav>
                                        <p:tav tm="100000">
                                          <p:val>
                                            <p:strVal val="#ppt_y"/>
                                          </p:val>
                                        </p:tav>
                                      </p:tavLst>
                                    </p:anim>
                                    <p:anim calcmode="lin" valueType="num">
                                      <p:cBhvr>
                                        <p:cTn id="27" dur="500" fill="hold"/>
                                        <p:tgtEl>
                                          <p:spTgt spid="59403"/>
                                        </p:tgtEl>
                                        <p:attrNameLst>
                                          <p:attrName>ppt_w</p:attrName>
                                        </p:attrNameLst>
                                      </p:cBhvr>
                                      <p:tavLst>
                                        <p:tav tm="0">
                                          <p:val>
                                            <p:fltVal val="0"/>
                                          </p:val>
                                        </p:tav>
                                        <p:tav tm="100000">
                                          <p:val>
                                            <p:strVal val="#ppt_w"/>
                                          </p:val>
                                        </p:tav>
                                      </p:tavLst>
                                    </p:anim>
                                    <p:anim calcmode="lin" valueType="num">
                                      <p:cBhvr>
                                        <p:cTn id="28" dur="500" fill="hold"/>
                                        <p:tgtEl>
                                          <p:spTgt spid="59403"/>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594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9" presetClass="entr" presetSubtype="1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0" fill="hold"/>
                                        <p:tgtEl>
                                          <p:spTgt spid="3"/>
                                        </p:tgtEl>
                                        <p:attrNameLst>
                                          <p:attrName>ppt_w</p:attrName>
                                        </p:attrNameLst>
                                      </p:cBhvr>
                                      <p:tavLst>
                                        <p:tav tm="0" fmla="#ppt_w*sin(2.5*pi*$)">
                                          <p:val>
                                            <p:fltVal val="0"/>
                                          </p:val>
                                        </p:tav>
                                        <p:tav tm="100000">
                                          <p:val>
                                            <p:fltVal val="1"/>
                                          </p:val>
                                        </p:tav>
                                      </p:tavLst>
                                    </p:anim>
                                    <p:anim calcmode="lin" valueType="num">
                                      <p:cBhvr>
                                        <p:cTn id="38" dur="5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8" grpId="0" animBg="1"/>
      <p:bldP spid="59403" grpId="0" animBg="1"/>
      <p:bldP spid="59410" grpId="0" animBg="1" autoUpdateAnimBg="0"/>
      <p:bldP spid="59411"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a:xfrm>
            <a:off x="1042988" y="476250"/>
            <a:ext cx="7772400" cy="1143000"/>
          </a:xfrm>
          <a:solidFill>
            <a:srgbClr val="FFCC99"/>
          </a:solidFill>
          <a:ln w="76200">
            <a:solidFill>
              <a:srgbClr val="663300"/>
            </a:solidFill>
          </a:ln>
        </p:spPr>
        <p:txBody>
          <a:bodyPr/>
          <a:lstStyle/>
          <a:p>
            <a:r>
              <a:rPr lang="ru-RU" sz="3600" b="1"/>
              <a:t>Виды социальных норм</a:t>
            </a:r>
          </a:p>
        </p:txBody>
      </p:sp>
      <p:graphicFrame>
        <p:nvGraphicFramePr>
          <p:cNvPr id="7192" name="Object 24"/>
          <p:cNvGraphicFramePr>
            <a:graphicFrameLocks noChangeAspect="1"/>
          </p:cNvGraphicFramePr>
          <p:nvPr/>
        </p:nvGraphicFramePr>
        <p:xfrm>
          <a:off x="1258888" y="1557338"/>
          <a:ext cx="876300" cy="1219200"/>
        </p:xfrm>
        <a:graphic>
          <a:graphicData uri="http://schemas.openxmlformats.org/presentationml/2006/ole">
            <p:oleObj spid="_x0000_s1026" name="Clip" r:id="rId3" imgW="3100320" imgH="4312800" progId="">
              <p:embed/>
            </p:oleObj>
          </a:graphicData>
        </a:graphic>
      </p:graphicFrame>
      <p:graphicFrame>
        <p:nvGraphicFramePr>
          <p:cNvPr id="7194" name="Object 26"/>
          <p:cNvGraphicFramePr>
            <a:graphicFrameLocks noChangeAspect="1"/>
          </p:cNvGraphicFramePr>
          <p:nvPr/>
        </p:nvGraphicFramePr>
        <p:xfrm>
          <a:off x="1028700" y="2647950"/>
          <a:ext cx="1219200" cy="1181100"/>
        </p:xfrm>
        <a:graphic>
          <a:graphicData uri="http://schemas.openxmlformats.org/presentationml/2006/ole">
            <p:oleObj spid="_x0000_s1027" name="Clip" r:id="rId4" imgW="2682720" imgH="2602080" progId="">
              <p:embed/>
            </p:oleObj>
          </a:graphicData>
        </a:graphic>
      </p:graphicFrame>
      <p:graphicFrame>
        <p:nvGraphicFramePr>
          <p:cNvPr id="7196" name="Object 28"/>
          <p:cNvGraphicFramePr>
            <a:graphicFrameLocks noChangeAspect="1"/>
          </p:cNvGraphicFramePr>
          <p:nvPr/>
        </p:nvGraphicFramePr>
        <p:xfrm>
          <a:off x="900113" y="4508500"/>
          <a:ext cx="1023937" cy="1497013"/>
        </p:xfrm>
        <a:graphic>
          <a:graphicData uri="http://schemas.openxmlformats.org/presentationml/2006/ole">
            <p:oleObj spid="_x0000_s1028" name="Clip" r:id="rId5" imgW="2049120" imgH="3909600" progId="">
              <p:embed/>
            </p:oleObj>
          </a:graphicData>
        </a:graphic>
      </p:graphicFrame>
      <p:sp>
        <p:nvSpPr>
          <p:cNvPr id="7197" name="AutoShape 29"/>
          <p:cNvSpPr>
            <a:spLocks noChangeArrowheads="1"/>
          </p:cNvSpPr>
          <p:nvPr/>
        </p:nvSpPr>
        <p:spPr bwMode="auto">
          <a:xfrm>
            <a:off x="2268538" y="2060575"/>
            <a:ext cx="609600" cy="381000"/>
          </a:xfrm>
          <a:prstGeom prst="rightArrow">
            <a:avLst>
              <a:gd name="adj1" fmla="val 50000"/>
              <a:gd name="adj2" fmla="val 40000"/>
            </a:avLst>
          </a:prstGeom>
          <a:solidFill>
            <a:schemeClr val="accent1"/>
          </a:solidFill>
          <a:ln w="28575">
            <a:solidFill>
              <a:schemeClr val="tx1"/>
            </a:solidFill>
            <a:miter lim="800000"/>
            <a:headEnd/>
            <a:tailEnd/>
          </a:ln>
        </p:spPr>
        <p:txBody>
          <a:bodyPr wrap="none" anchor="ctr"/>
          <a:lstStyle/>
          <a:p>
            <a:pPr algn="ctr" eaLnBrk="0" hangingPunct="0"/>
            <a:endParaRPr lang="ru-RU" sz="2400"/>
          </a:p>
        </p:txBody>
      </p:sp>
      <p:sp>
        <p:nvSpPr>
          <p:cNvPr id="7198" name="AutoShape 30"/>
          <p:cNvSpPr>
            <a:spLocks noChangeArrowheads="1"/>
          </p:cNvSpPr>
          <p:nvPr/>
        </p:nvSpPr>
        <p:spPr bwMode="auto">
          <a:xfrm>
            <a:off x="2362200" y="3009900"/>
            <a:ext cx="609600" cy="381000"/>
          </a:xfrm>
          <a:prstGeom prst="rightArrow">
            <a:avLst>
              <a:gd name="adj1" fmla="val 50000"/>
              <a:gd name="adj2" fmla="val 40000"/>
            </a:avLst>
          </a:prstGeom>
          <a:solidFill>
            <a:schemeClr val="accent1"/>
          </a:solidFill>
          <a:ln w="28575">
            <a:solidFill>
              <a:schemeClr val="tx1"/>
            </a:solidFill>
            <a:miter lim="800000"/>
            <a:headEnd/>
            <a:tailEnd/>
          </a:ln>
        </p:spPr>
        <p:txBody>
          <a:bodyPr wrap="none" anchor="ctr"/>
          <a:lstStyle/>
          <a:p>
            <a:pPr algn="ctr" eaLnBrk="0" hangingPunct="0"/>
            <a:endParaRPr lang="ru-RU" sz="2400"/>
          </a:p>
        </p:txBody>
      </p:sp>
      <p:sp>
        <p:nvSpPr>
          <p:cNvPr id="7200" name="AutoShape 32"/>
          <p:cNvSpPr>
            <a:spLocks noChangeArrowheads="1"/>
          </p:cNvSpPr>
          <p:nvPr/>
        </p:nvSpPr>
        <p:spPr bwMode="auto">
          <a:xfrm>
            <a:off x="1763713" y="4868863"/>
            <a:ext cx="609600" cy="381000"/>
          </a:xfrm>
          <a:prstGeom prst="rightArrow">
            <a:avLst>
              <a:gd name="adj1" fmla="val 50000"/>
              <a:gd name="adj2" fmla="val 40000"/>
            </a:avLst>
          </a:prstGeom>
          <a:solidFill>
            <a:schemeClr val="accent1"/>
          </a:solidFill>
          <a:ln w="28575">
            <a:solidFill>
              <a:schemeClr val="tx1"/>
            </a:solidFill>
            <a:miter lim="800000"/>
            <a:headEnd/>
            <a:tailEnd/>
          </a:ln>
        </p:spPr>
        <p:txBody>
          <a:bodyPr wrap="none" anchor="ctr"/>
          <a:lstStyle/>
          <a:p>
            <a:pPr algn="ctr" eaLnBrk="0" hangingPunct="0"/>
            <a:endParaRPr lang="ru-RU" sz="2400"/>
          </a:p>
        </p:txBody>
      </p:sp>
      <p:sp>
        <p:nvSpPr>
          <p:cNvPr id="7201" name="Text Box 33"/>
          <p:cNvSpPr txBox="1">
            <a:spLocks noChangeArrowheads="1"/>
          </p:cNvSpPr>
          <p:nvPr/>
        </p:nvSpPr>
        <p:spPr bwMode="auto">
          <a:xfrm>
            <a:off x="3348038" y="2060575"/>
            <a:ext cx="1428750" cy="533400"/>
          </a:xfrm>
          <a:prstGeom prst="rect">
            <a:avLst/>
          </a:prstGeom>
          <a:solidFill>
            <a:srgbClr val="33CC33"/>
          </a:solidFill>
          <a:ln w="76200">
            <a:solidFill>
              <a:schemeClr val="tx1"/>
            </a:solidFill>
            <a:miter lim="800000"/>
            <a:headEnd/>
            <a:tailEnd/>
          </a:ln>
        </p:spPr>
        <p:txBody>
          <a:bodyPr wrap="none">
            <a:spAutoFit/>
          </a:bodyPr>
          <a:lstStyle/>
          <a:p>
            <a:pPr eaLnBrk="0" hangingPunct="0"/>
            <a:r>
              <a:rPr lang="ru-RU" sz="2400" i="0">
                <a:solidFill>
                  <a:srgbClr val="663300"/>
                </a:solidFill>
              </a:rPr>
              <a:t>обычаи</a:t>
            </a:r>
          </a:p>
        </p:txBody>
      </p:sp>
      <p:sp>
        <p:nvSpPr>
          <p:cNvPr id="7205" name="Text Box 37"/>
          <p:cNvSpPr txBox="1">
            <a:spLocks noChangeArrowheads="1"/>
          </p:cNvSpPr>
          <p:nvPr/>
        </p:nvSpPr>
        <p:spPr bwMode="auto">
          <a:xfrm>
            <a:off x="3048000" y="2895600"/>
            <a:ext cx="1708150" cy="533400"/>
          </a:xfrm>
          <a:prstGeom prst="rect">
            <a:avLst/>
          </a:prstGeom>
          <a:solidFill>
            <a:srgbClr val="33CC33"/>
          </a:solidFill>
          <a:ln w="76200">
            <a:solidFill>
              <a:schemeClr val="tx1"/>
            </a:solidFill>
            <a:miter lim="800000"/>
            <a:headEnd/>
            <a:tailEnd/>
          </a:ln>
        </p:spPr>
        <p:txBody>
          <a:bodyPr wrap="none">
            <a:spAutoFit/>
          </a:bodyPr>
          <a:lstStyle/>
          <a:p>
            <a:pPr eaLnBrk="0" hangingPunct="0"/>
            <a:r>
              <a:rPr lang="ru-RU" sz="2400" i="0">
                <a:solidFill>
                  <a:schemeClr val="tx1"/>
                </a:solidFill>
              </a:rPr>
              <a:t>традиции</a:t>
            </a:r>
          </a:p>
        </p:txBody>
      </p:sp>
      <p:sp>
        <p:nvSpPr>
          <p:cNvPr id="7212" name="Text Box 44"/>
          <p:cNvSpPr txBox="1">
            <a:spLocks noChangeArrowheads="1"/>
          </p:cNvSpPr>
          <p:nvPr/>
        </p:nvSpPr>
        <p:spPr bwMode="auto">
          <a:xfrm>
            <a:off x="2555875" y="4652963"/>
            <a:ext cx="2663825" cy="898525"/>
          </a:xfrm>
          <a:prstGeom prst="rect">
            <a:avLst/>
          </a:prstGeom>
          <a:solidFill>
            <a:srgbClr val="33CC33"/>
          </a:solidFill>
          <a:ln w="76200">
            <a:solidFill>
              <a:schemeClr val="tx1"/>
            </a:solidFill>
            <a:miter lim="800000"/>
            <a:headEnd/>
            <a:tailEnd/>
          </a:ln>
        </p:spPr>
        <p:txBody>
          <a:bodyPr>
            <a:spAutoFit/>
          </a:bodyPr>
          <a:lstStyle/>
          <a:p>
            <a:pPr eaLnBrk="0" hangingPunct="0"/>
            <a:r>
              <a:rPr lang="ru-RU" sz="2400" i="0">
                <a:solidFill>
                  <a:schemeClr val="tx1"/>
                </a:solidFill>
              </a:rPr>
              <a:t>Моральные нормы</a:t>
            </a:r>
          </a:p>
        </p:txBody>
      </p:sp>
      <p:grpSp>
        <p:nvGrpSpPr>
          <p:cNvPr id="4" name="Group 1061"/>
          <p:cNvGrpSpPr>
            <a:grpSpLocks/>
          </p:cNvGrpSpPr>
          <p:nvPr/>
        </p:nvGrpSpPr>
        <p:grpSpPr bwMode="auto">
          <a:xfrm>
            <a:off x="4859338" y="1268413"/>
            <a:ext cx="2519362" cy="2960687"/>
            <a:chOff x="2304" y="1401"/>
            <a:chExt cx="2333" cy="2743"/>
          </a:xfrm>
        </p:grpSpPr>
        <p:grpSp>
          <p:nvGrpSpPr>
            <p:cNvPr id="1080" name="Group 1054"/>
            <p:cNvGrpSpPr>
              <a:grpSpLocks/>
            </p:cNvGrpSpPr>
            <p:nvPr/>
          </p:nvGrpSpPr>
          <p:grpSpPr bwMode="auto">
            <a:xfrm>
              <a:off x="2304" y="2160"/>
              <a:ext cx="2333" cy="1984"/>
              <a:chOff x="2286" y="2112"/>
              <a:chExt cx="2333" cy="1984"/>
            </a:xfrm>
          </p:grpSpPr>
          <p:graphicFrame>
            <p:nvGraphicFramePr>
              <p:cNvPr id="1061" name="Object 1048"/>
              <p:cNvGraphicFramePr>
                <a:graphicFrameLocks noChangeAspect="1"/>
              </p:cNvGraphicFramePr>
              <p:nvPr/>
            </p:nvGraphicFramePr>
            <p:xfrm>
              <a:off x="2544" y="2112"/>
              <a:ext cx="1184" cy="1188"/>
            </p:xfrm>
            <a:graphic>
              <a:graphicData uri="http://schemas.openxmlformats.org/presentationml/2006/ole">
                <p:oleObj spid="_x0000_s1061" name="Clip" r:id="rId6" imgW="4824000" imgH="4838400" progId="">
                  <p:embed/>
                </p:oleObj>
              </a:graphicData>
            </a:graphic>
          </p:graphicFrame>
          <p:sp>
            <p:nvSpPr>
              <p:cNvPr id="1082" name="Text Box 1053"/>
              <p:cNvSpPr txBox="1">
                <a:spLocks noChangeArrowheads="1"/>
              </p:cNvSpPr>
              <p:nvPr/>
            </p:nvSpPr>
            <p:spPr bwMode="auto">
              <a:xfrm>
                <a:off x="2286" y="3264"/>
                <a:ext cx="2333" cy="832"/>
              </a:xfrm>
              <a:prstGeom prst="rect">
                <a:avLst/>
              </a:prstGeom>
              <a:solidFill>
                <a:srgbClr val="33CC33"/>
              </a:solidFill>
              <a:ln w="76200">
                <a:solidFill>
                  <a:schemeClr val="tx1"/>
                </a:solidFill>
                <a:miter lim="800000"/>
                <a:headEnd/>
                <a:tailEnd/>
              </a:ln>
            </p:spPr>
            <p:txBody>
              <a:bodyPr>
                <a:spAutoFit/>
              </a:bodyPr>
              <a:lstStyle/>
              <a:p>
                <a:pPr eaLnBrk="0" hangingPunct="0"/>
                <a:r>
                  <a:rPr lang="ru-RU" sz="2400" i="0">
                    <a:solidFill>
                      <a:schemeClr val="tx1"/>
                    </a:solidFill>
                  </a:rPr>
                  <a:t>Правовые нормы</a:t>
                </a:r>
              </a:p>
            </p:txBody>
          </p:sp>
        </p:grpSp>
        <p:sp>
          <p:nvSpPr>
            <p:cNvPr id="1081" name="AutoShape 1059"/>
            <p:cNvSpPr>
              <a:spLocks noChangeArrowheads="1"/>
            </p:cNvSpPr>
            <p:nvPr/>
          </p:nvSpPr>
          <p:spPr bwMode="auto">
            <a:xfrm>
              <a:off x="2976" y="1401"/>
              <a:ext cx="306" cy="615"/>
            </a:xfrm>
            <a:prstGeom prst="downArrow">
              <a:avLst>
                <a:gd name="adj1" fmla="val 50000"/>
                <a:gd name="adj2" fmla="val 50245"/>
              </a:avLst>
            </a:prstGeom>
            <a:solidFill>
              <a:srgbClr val="66FFFF"/>
            </a:solidFill>
            <a:ln w="57150">
              <a:solidFill>
                <a:srgbClr val="000066"/>
              </a:solidFill>
              <a:miter lim="800000"/>
              <a:headEnd/>
              <a:tailEnd/>
            </a:ln>
          </p:spPr>
          <p:txBody>
            <a:bodyPr wrap="none" anchor="ctr"/>
            <a:lstStyle/>
            <a:p>
              <a:pPr algn="ctr" eaLnBrk="0" hangingPunct="0"/>
              <a:endParaRPr lang="ru-RU" sz="2400"/>
            </a:p>
          </p:txBody>
        </p:sp>
      </p:grpSp>
      <p:grpSp>
        <p:nvGrpSpPr>
          <p:cNvPr id="2" name="Group 1045"/>
          <p:cNvGrpSpPr>
            <a:grpSpLocks/>
          </p:cNvGrpSpPr>
          <p:nvPr/>
        </p:nvGrpSpPr>
        <p:grpSpPr bwMode="auto">
          <a:xfrm>
            <a:off x="6443663" y="2852738"/>
            <a:ext cx="2328862" cy="3435350"/>
            <a:chOff x="517" y="1392"/>
            <a:chExt cx="1467" cy="2256"/>
          </a:xfrm>
        </p:grpSpPr>
        <p:sp>
          <p:nvSpPr>
            <p:cNvPr id="1078" name="Text Box 1031"/>
            <p:cNvSpPr txBox="1">
              <a:spLocks noChangeArrowheads="1"/>
            </p:cNvSpPr>
            <p:nvPr/>
          </p:nvSpPr>
          <p:spPr bwMode="auto">
            <a:xfrm>
              <a:off x="517" y="3058"/>
              <a:ext cx="1467" cy="590"/>
            </a:xfrm>
            <a:prstGeom prst="rect">
              <a:avLst/>
            </a:prstGeom>
            <a:solidFill>
              <a:srgbClr val="33CC33"/>
            </a:solidFill>
            <a:ln w="76200">
              <a:solidFill>
                <a:srgbClr val="000066"/>
              </a:solidFill>
              <a:miter lim="800000"/>
              <a:headEnd/>
              <a:tailEnd/>
            </a:ln>
          </p:spPr>
          <p:txBody>
            <a:bodyPr wrap="none">
              <a:spAutoFit/>
            </a:bodyPr>
            <a:lstStyle/>
            <a:p>
              <a:pPr algn="ctr" eaLnBrk="0" hangingPunct="0"/>
              <a:r>
                <a:rPr lang="ru-RU" sz="2400" i="0">
                  <a:solidFill>
                    <a:schemeClr val="tx1"/>
                  </a:solidFill>
                </a:rPr>
                <a:t>Эстетические</a:t>
              </a:r>
            </a:p>
            <a:p>
              <a:pPr algn="ctr" eaLnBrk="0" hangingPunct="0"/>
              <a:r>
                <a:rPr lang="ru-RU" sz="2400" i="0">
                  <a:solidFill>
                    <a:schemeClr val="tx1"/>
                  </a:solidFill>
                </a:rPr>
                <a:t> нормы</a:t>
              </a:r>
            </a:p>
          </p:txBody>
        </p:sp>
        <p:sp>
          <p:nvSpPr>
            <p:cNvPr id="1079" name="AutoShape 1032"/>
            <p:cNvSpPr>
              <a:spLocks noChangeArrowheads="1"/>
            </p:cNvSpPr>
            <p:nvPr/>
          </p:nvSpPr>
          <p:spPr bwMode="auto">
            <a:xfrm>
              <a:off x="1440" y="1392"/>
              <a:ext cx="306" cy="615"/>
            </a:xfrm>
            <a:prstGeom prst="downArrow">
              <a:avLst>
                <a:gd name="adj1" fmla="val 50000"/>
                <a:gd name="adj2" fmla="val 50245"/>
              </a:avLst>
            </a:prstGeom>
            <a:solidFill>
              <a:srgbClr val="66FFFF"/>
            </a:solidFill>
            <a:ln w="57150">
              <a:solidFill>
                <a:srgbClr val="000066"/>
              </a:solidFill>
              <a:miter lim="800000"/>
              <a:headEnd/>
              <a:tailEnd/>
            </a:ln>
          </p:spPr>
          <p:txBody>
            <a:bodyPr wrap="none" anchor="ctr"/>
            <a:lstStyle/>
            <a:p>
              <a:pPr algn="ctr" eaLnBrk="0" hangingPunct="0"/>
              <a:endParaRPr lang="ru-RU" sz="2400"/>
            </a:p>
          </p:txBody>
        </p:sp>
        <p:graphicFrame>
          <p:nvGraphicFramePr>
            <p:cNvPr id="1067" name="Object 1044"/>
            <p:cNvGraphicFramePr>
              <a:graphicFrameLocks noChangeAspect="1"/>
            </p:cNvGraphicFramePr>
            <p:nvPr/>
          </p:nvGraphicFramePr>
          <p:xfrm>
            <a:off x="768" y="1968"/>
            <a:ext cx="969" cy="1030"/>
          </p:xfrm>
          <a:graphic>
            <a:graphicData uri="http://schemas.openxmlformats.org/presentationml/2006/ole">
              <p:oleObj spid="_x0000_s1067" name="Clip" r:id="rId7" imgW="784080" imgH="834480" progId="">
                <p:embed/>
              </p:oleObj>
            </a:graphicData>
          </a:graphic>
        </p:graphicFrame>
      </p:grpSp>
      <p:sp>
        <p:nvSpPr>
          <p:cNvPr id="1077" name="Rectangle 48"/>
          <p:cNvSpPr>
            <a:spLocks noChangeArrowheads="1"/>
          </p:cNvSpPr>
          <p:nvPr/>
        </p:nvSpPr>
        <p:spPr bwMode="auto">
          <a:xfrm>
            <a:off x="1908175" y="6165850"/>
            <a:ext cx="3455988" cy="287338"/>
          </a:xfrm>
          <a:prstGeom prst="rect">
            <a:avLst/>
          </a:prstGeom>
          <a:solidFill>
            <a:srgbClr val="33CC33"/>
          </a:solidFill>
          <a:ln w="9525">
            <a:solidFill>
              <a:schemeClr val="tx1"/>
            </a:solidFill>
            <a:miter lim="800000"/>
            <a:headEnd/>
            <a:tailEnd/>
          </a:ln>
        </p:spPr>
        <p:txBody>
          <a:bodyPr wrap="none" anchor="ctr"/>
          <a:lstStyle/>
          <a:p>
            <a:pPr algn="ctr"/>
            <a:r>
              <a:rPr lang="ru-RU" sz="2400"/>
              <a:t>Приведите примеры</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1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9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0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719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19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20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719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20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2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7" presetClass="entr" presetSubtype="1"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p:cTn id="43" dur="500" fill="hold"/>
                                        <p:tgtEl>
                                          <p:spTgt spid="4"/>
                                        </p:tgtEl>
                                        <p:attrNameLst>
                                          <p:attrName>ppt_x</p:attrName>
                                        </p:attrNameLst>
                                      </p:cBhvr>
                                      <p:tavLst>
                                        <p:tav tm="0">
                                          <p:val>
                                            <p:strVal val="#ppt_x"/>
                                          </p:val>
                                        </p:tav>
                                        <p:tav tm="100000">
                                          <p:val>
                                            <p:strVal val="#ppt_x"/>
                                          </p:val>
                                        </p:tav>
                                      </p:tavLst>
                                    </p:anim>
                                    <p:anim calcmode="lin" valueType="num">
                                      <p:cBhvr>
                                        <p:cTn id="44" dur="500" fill="hold"/>
                                        <p:tgtEl>
                                          <p:spTgt spid="4"/>
                                        </p:tgtEl>
                                        <p:attrNameLst>
                                          <p:attrName>ppt_y</p:attrName>
                                        </p:attrNameLst>
                                      </p:cBhvr>
                                      <p:tavLst>
                                        <p:tav tm="0">
                                          <p:val>
                                            <p:strVal val="#ppt_y-#ppt_h/2"/>
                                          </p:val>
                                        </p:tav>
                                        <p:tav tm="100000">
                                          <p:val>
                                            <p:strVal val="#ppt_y"/>
                                          </p:val>
                                        </p:tav>
                                      </p:tavLst>
                                    </p:anim>
                                    <p:anim calcmode="lin" valueType="num">
                                      <p:cBhvr>
                                        <p:cTn id="45" dur="500" fill="hold"/>
                                        <p:tgtEl>
                                          <p:spTgt spid="4"/>
                                        </p:tgtEl>
                                        <p:attrNameLst>
                                          <p:attrName>ppt_w</p:attrName>
                                        </p:attrNameLst>
                                      </p:cBhvr>
                                      <p:tavLst>
                                        <p:tav tm="0">
                                          <p:val>
                                            <p:strVal val="#ppt_w"/>
                                          </p:val>
                                        </p:tav>
                                        <p:tav tm="100000">
                                          <p:val>
                                            <p:strVal val="#ppt_w"/>
                                          </p:val>
                                        </p:tav>
                                      </p:tavLst>
                                    </p:anim>
                                    <p:anim calcmode="lin" valueType="num">
                                      <p:cBhvr>
                                        <p:cTn id="46"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17" presetClass="entr" presetSubtype="1" fill="hold" nodeType="click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500" fill="hold"/>
                                        <p:tgtEl>
                                          <p:spTgt spid="2"/>
                                        </p:tgtEl>
                                        <p:attrNameLst>
                                          <p:attrName>ppt_x</p:attrName>
                                        </p:attrNameLst>
                                      </p:cBhvr>
                                      <p:tavLst>
                                        <p:tav tm="0">
                                          <p:val>
                                            <p:strVal val="#ppt_x"/>
                                          </p:val>
                                        </p:tav>
                                        <p:tav tm="100000">
                                          <p:val>
                                            <p:strVal val="#ppt_x"/>
                                          </p:val>
                                        </p:tav>
                                      </p:tavLst>
                                    </p:anim>
                                    <p:anim calcmode="lin" valueType="num">
                                      <p:cBhvr>
                                        <p:cTn id="52" dur="500" fill="hold"/>
                                        <p:tgtEl>
                                          <p:spTgt spid="2"/>
                                        </p:tgtEl>
                                        <p:attrNameLst>
                                          <p:attrName>ppt_y</p:attrName>
                                        </p:attrNameLst>
                                      </p:cBhvr>
                                      <p:tavLst>
                                        <p:tav tm="0">
                                          <p:val>
                                            <p:strVal val="#ppt_y-#ppt_h/2"/>
                                          </p:val>
                                        </p:tav>
                                        <p:tav tm="100000">
                                          <p:val>
                                            <p:strVal val="#ppt_y"/>
                                          </p:val>
                                        </p:tav>
                                      </p:tavLst>
                                    </p:anim>
                                    <p:anim calcmode="lin" valueType="num">
                                      <p:cBhvr>
                                        <p:cTn id="53" dur="500" fill="hold"/>
                                        <p:tgtEl>
                                          <p:spTgt spid="2"/>
                                        </p:tgtEl>
                                        <p:attrNameLst>
                                          <p:attrName>ppt_w</p:attrName>
                                        </p:attrNameLst>
                                      </p:cBhvr>
                                      <p:tavLst>
                                        <p:tav tm="0">
                                          <p:val>
                                            <p:strVal val="#ppt_w"/>
                                          </p:val>
                                        </p:tav>
                                        <p:tav tm="100000">
                                          <p:val>
                                            <p:strVal val="#ppt_w"/>
                                          </p:val>
                                        </p:tav>
                                      </p:tavLst>
                                    </p:anim>
                                    <p:anim calcmode="lin" valueType="num">
                                      <p:cBhvr>
                                        <p:cTn id="54"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7" grpId="0" animBg="1"/>
      <p:bldP spid="7198" grpId="0" animBg="1"/>
      <p:bldP spid="7200" grpId="0" animBg="1"/>
      <p:bldP spid="7201" grpId="0" animBg="1" autoUpdateAnimBg="0"/>
      <p:bldP spid="7205" grpId="0" animBg="1" autoUpdateAnimBg="0"/>
      <p:bldP spid="7212"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91" name="Rectangle 2"/>
          <p:cNvSpPr>
            <a:spLocks noGrp="1" noChangeArrowheads="1"/>
          </p:cNvSpPr>
          <p:nvPr>
            <p:ph type="title" idx="4294967295"/>
          </p:nvPr>
        </p:nvSpPr>
        <p:spPr/>
        <p:txBody>
          <a:bodyPr/>
          <a:lstStyle/>
          <a:p>
            <a:r>
              <a:rPr lang="ru-RU"/>
              <a:t>Виды социальных норм</a:t>
            </a:r>
          </a:p>
        </p:txBody>
      </p:sp>
      <p:grpSp>
        <p:nvGrpSpPr>
          <p:cNvPr id="3" name="Group 1047"/>
          <p:cNvGrpSpPr>
            <a:grpSpLocks/>
          </p:cNvGrpSpPr>
          <p:nvPr/>
        </p:nvGrpSpPr>
        <p:grpSpPr bwMode="auto">
          <a:xfrm>
            <a:off x="1116013" y="1341438"/>
            <a:ext cx="2408237" cy="3529012"/>
            <a:chOff x="2346" y="1401"/>
            <a:chExt cx="1517" cy="2223"/>
          </a:xfrm>
        </p:grpSpPr>
        <p:sp>
          <p:nvSpPr>
            <p:cNvPr id="75799" name="Text Box 1036"/>
            <p:cNvSpPr txBox="1">
              <a:spLocks noChangeArrowheads="1"/>
            </p:cNvSpPr>
            <p:nvPr/>
          </p:nvSpPr>
          <p:spPr bwMode="auto">
            <a:xfrm>
              <a:off x="2346" y="3058"/>
              <a:ext cx="1517" cy="566"/>
            </a:xfrm>
            <a:prstGeom prst="rect">
              <a:avLst/>
            </a:prstGeom>
            <a:solidFill>
              <a:schemeClr val="bg1"/>
            </a:solidFill>
            <a:ln w="76200">
              <a:solidFill>
                <a:schemeClr val="tx1"/>
              </a:solidFill>
              <a:miter lim="800000"/>
              <a:headEnd/>
              <a:tailEnd/>
            </a:ln>
          </p:spPr>
          <p:txBody>
            <a:bodyPr wrap="none">
              <a:spAutoFit/>
            </a:bodyPr>
            <a:lstStyle/>
            <a:p>
              <a:pPr algn="ctr" eaLnBrk="0" hangingPunct="0"/>
              <a:r>
                <a:rPr lang="ru-RU" sz="2400" i="0">
                  <a:solidFill>
                    <a:schemeClr val="tx1"/>
                  </a:solidFill>
                </a:rPr>
                <a:t>Политические</a:t>
              </a:r>
            </a:p>
            <a:p>
              <a:pPr algn="ctr" eaLnBrk="0" hangingPunct="0"/>
              <a:r>
                <a:rPr lang="ru-RU" sz="2400" i="0">
                  <a:solidFill>
                    <a:schemeClr val="tx1"/>
                  </a:solidFill>
                </a:rPr>
                <a:t> нормы</a:t>
              </a:r>
            </a:p>
          </p:txBody>
        </p:sp>
        <p:sp>
          <p:nvSpPr>
            <p:cNvPr id="75800" name="AutoShape 1037"/>
            <p:cNvSpPr>
              <a:spLocks noChangeArrowheads="1"/>
            </p:cNvSpPr>
            <p:nvPr/>
          </p:nvSpPr>
          <p:spPr bwMode="auto">
            <a:xfrm>
              <a:off x="2976" y="1401"/>
              <a:ext cx="306" cy="615"/>
            </a:xfrm>
            <a:prstGeom prst="downArrow">
              <a:avLst>
                <a:gd name="adj1" fmla="val 50000"/>
                <a:gd name="adj2" fmla="val 50245"/>
              </a:avLst>
            </a:prstGeom>
            <a:solidFill>
              <a:srgbClr val="66FFFF"/>
            </a:solidFill>
            <a:ln w="57150">
              <a:solidFill>
                <a:srgbClr val="000066"/>
              </a:solidFill>
              <a:miter lim="800000"/>
              <a:headEnd/>
              <a:tailEnd/>
            </a:ln>
          </p:spPr>
          <p:txBody>
            <a:bodyPr wrap="none" anchor="ctr"/>
            <a:lstStyle/>
            <a:p>
              <a:pPr algn="ctr" eaLnBrk="0" hangingPunct="0"/>
              <a:endParaRPr lang="ru-RU" sz="2400"/>
            </a:p>
          </p:txBody>
        </p:sp>
        <p:graphicFrame>
          <p:nvGraphicFramePr>
            <p:cNvPr id="75783" name="Object 1046"/>
            <p:cNvGraphicFramePr>
              <a:graphicFrameLocks noChangeAspect="1"/>
            </p:cNvGraphicFramePr>
            <p:nvPr/>
          </p:nvGraphicFramePr>
          <p:xfrm>
            <a:off x="2514" y="1600"/>
            <a:ext cx="990" cy="1376"/>
          </p:xfrm>
          <a:graphic>
            <a:graphicData uri="http://schemas.openxmlformats.org/presentationml/2006/ole">
              <p:oleObj spid="_x0000_s75783" name="Clip" r:id="rId3" imgW="1717200" imgH="2387160" progId="">
                <p:embed/>
              </p:oleObj>
            </a:graphicData>
          </a:graphic>
        </p:graphicFrame>
      </p:grpSp>
      <p:grpSp>
        <p:nvGrpSpPr>
          <p:cNvPr id="4" name="Group 1049"/>
          <p:cNvGrpSpPr>
            <a:grpSpLocks/>
          </p:cNvGrpSpPr>
          <p:nvPr/>
        </p:nvGrpSpPr>
        <p:grpSpPr bwMode="auto">
          <a:xfrm>
            <a:off x="3924300" y="1412875"/>
            <a:ext cx="2279650" cy="3529013"/>
            <a:chOff x="4217" y="1401"/>
            <a:chExt cx="1436" cy="2223"/>
          </a:xfrm>
        </p:grpSpPr>
        <p:sp>
          <p:nvSpPr>
            <p:cNvPr id="75797" name="Text Box 1041"/>
            <p:cNvSpPr txBox="1">
              <a:spLocks noChangeArrowheads="1"/>
            </p:cNvSpPr>
            <p:nvPr/>
          </p:nvSpPr>
          <p:spPr bwMode="auto">
            <a:xfrm>
              <a:off x="4217" y="3058"/>
              <a:ext cx="1436" cy="566"/>
            </a:xfrm>
            <a:prstGeom prst="rect">
              <a:avLst/>
            </a:prstGeom>
            <a:solidFill>
              <a:schemeClr val="bg1"/>
            </a:solidFill>
            <a:ln w="76200">
              <a:solidFill>
                <a:srgbClr val="000066"/>
              </a:solidFill>
              <a:miter lim="800000"/>
              <a:headEnd/>
              <a:tailEnd/>
            </a:ln>
          </p:spPr>
          <p:txBody>
            <a:bodyPr wrap="none">
              <a:spAutoFit/>
            </a:bodyPr>
            <a:lstStyle/>
            <a:p>
              <a:pPr algn="ctr" eaLnBrk="0" hangingPunct="0"/>
              <a:r>
                <a:rPr lang="ru-RU" sz="2400" i="0">
                  <a:solidFill>
                    <a:schemeClr val="tx1"/>
                  </a:solidFill>
                </a:rPr>
                <a:t>Религиозные</a:t>
              </a:r>
            </a:p>
            <a:p>
              <a:pPr algn="ctr" eaLnBrk="0" hangingPunct="0"/>
              <a:r>
                <a:rPr lang="ru-RU" sz="2400" i="0">
                  <a:solidFill>
                    <a:schemeClr val="tx1"/>
                  </a:solidFill>
                </a:rPr>
                <a:t>нормы</a:t>
              </a:r>
            </a:p>
          </p:txBody>
        </p:sp>
        <p:sp>
          <p:nvSpPr>
            <p:cNvPr id="75798" name="AutoShape 1042"/>
            <p:cNvSpPr>
              <a:spLocks noChangeArrowheads="1"/>
            </p:cNvSpPr>
            <p:nvPr/>
          </p:nvSpPr>
          <p:spPr bwMode="auto">
            <a:xfrm>
              <a:off x="4446" y="1401"/>
              <a:ext cx="306" cy="615"/>
            </a:xfrm>
            <a:prstGeom prst="downArrow">
              <a:avLst>
                <a:gd name="adj1" fmla="val 50000"/>
                <a:gd name="adj2" fmla="val 50245"/>
              </a:avLst>
            </a:prstGeom>
            <a:solidFill>
              <a:srgbClr val="66FFFF"/>
            </a:solidFill>
            <a:ln w="57150">
              <a:solidFill>
                <a:srgbClr val="000066"/>
              </a:solidFill>
              <a:miter lim="800000"/>
              <a:headEnd/>
              <a:tailEnd/>
            </a:ln>
          </p:spPr>
          <p:txBody>
            <a:bodyPr wrap="none" anchor="ctr"/>
            <a:lstStyle/>
            <a:p>
              <a:pPr algn="ctr" eaLnBrk="0" hangingPunct="0"/>
              <a:endParaRPr lang="ru-RU" sz="2400"/>
            </a:p>
          </p:txBody>
        </p:sp>
        <p:graphicFrame>
          <p:nvGraphicFramePr>
            <p:cNvPr id="75787" name="Object 1048"/>
            <p:cNvGraphicFramePr>
              <a:graphicFrameLocks noChangeAspect="1"/>
            </p:cNvGraphicFramePr>
            <p:nvPr/>
          </p:nvGraphicFramePr>
          <p:xfrm>
            <a:off x="4512" y="1824"/>
            <a:ext cx="885" cy="1147"/>
          </p:xfrm>
          <a:graphic>
            <a:graphicData uri="http://schemas.openxmlformats.org/presentationml/2006/ole">
              <p:oleObj spid="_x0000_s75787" name="Clip" r:id="rId4" imgW="1405080" imgH="1287720" progId="">
                <p:embed/>
              </p:oleObj>
            </a:graphicData>
          </a:graphic>
        </p:graphicFrame>
      </p:grpSp>
      <p:sp>
        <p:nvSpPr>
          <p:cNvPr id="75794" name="Rectangle 13"/>
          <p:cNvSpPr>
            <a:spLocks noChangeArrowheads="1"/>
          </p:cNvSpPr>
          <p:nvPr/>
        </p:nvSpPr>
        <p:spPr bwMode="auto">
          <a:xfrm>
            <a:off x="1835150" y="5516563"/>
            <a:ext cx="5184775" cy="792162"/>
          </a:xfrm>
          <a:prstGeom prst="rect">
            <a:avLst/>
          </a:prstGeom>
          <a:solidFill>
            <a:schemeClr val="bg2"/>
          </a:solidFill>
          <a:ln w="9525">
            <a:solidFill>
              <a:schemeClr val="tx1"/>
            </a:solidFill>
            <a:miter lim="800000"/>
            <a:headEnd/>
            <a:tailEnd/>
          </a:ln>
        </p:spPr>
        <p:txBody>
          <a:bodyPr wrap="none" anchor="ctr"/>
          <a:lstStyle/>
          <a:p>
            <a:pPr algn="ctr"/>
            <a:r>
              <a:rPr lang="ru-RU" sz="3600">
                <a:solidFill>
                  <a:schemeClr val="tx1"/>
                </a:solidFill>
              </a:rPr>
              <a:t>Приведите</a:t>
            </a:r>
            <a:r>
              <a:rPr lang="ru-RU" sz="3600"/>
              <a:t> </a:t>
            </a:r>
            <a:r>
              <a:rPr lang="ru-RU" sz="3600">
                <a:solidFill>
                  <a:schemeClr val="tx1"/>
                </a:solidFill>
              </a:rPr>
              <a:t>примеры</a:t>
            </a:r>
          </a:p>
        </p:txBody>
      </p:sp>
      <p:graphicFrame>
        <p:nvGraphicFramePr>
          <p:cNvPr id="67601" name="Object 17"/>
          <p:cNvGraphicFramePr>
            <a:graphicFrameLocks noChangeAspect="1"/>
          </p:cNvGraphicFramePr>
          <p:nvPr>
            <p:ph idx="4294967295"/>
          </p:nvPr>
        </p:nvGraphicFramePr>
        <p:xfrm>
          <a:off x="7146925" y="2789238"/>
          <a:ext cx="1208088" cy="1862137"/>
        </p:xfrm>
        <a:graphic>
          <a:graphicData uri="http://schemas.openxmlformats.org/presentationml/2006/ole">
            <p:oleObj spid="_x0000_s75790" name="Clip" r:id="rId5" imgW="1140840" imgH="1865880" progId="">
              <p:embed/>
            </p:oleObj>
          </a:graphicData>
        </a:graphic>
      </p:graphicFrame>
      <p:sp>
        <p:nvSpPr>
          <p:cNvPr id="75795" name="AutoShape 16"/>
          <p:cNvSpPr>
            <a:spLocks noChangeArrowheads="1"/>
          </p:cNvSpPr>
          <p:nvPr/>
        </p:nvSpPr>
        <p:spPr bwMode="auto">
          <a:xfrm>
            <a:off x="7524750" y="1341438"/>
            <a:ext cx="485775" cy="976312"/>
          </a:xfrm>
          <a:prstGeom prst="downArrow">
            <a:avLst>
              <a:gd name="adj1" fmla="val 50000"/>
              <a:gd name="adj2" fmla="val 50245"/>
            </a:avLst>
          </a:prstGeom>
          <a:solidFill>
            <a:srgbClr val="66FFFF"/>
          </a:solidFill>
          <a:ln w="9525">
            <a:solidFill>
              <a:schemeClr val="tx1"/>
            </a:solidFill>
            <a:miter lim="800000"/>
            <a:headEnd/>
            <a:tailEnd/>
          </a:ln>
        </p:spPr>
        <p:txBody>
          <a:bodyPr wrap="none" anchor="ctr"/>
          <a:lstStyle/>
          <a:p>
            <a:endParaRPr lang="ru-RU"/>
          </a:p>
        </p:txBody>
      </p:sp>
      <p:sp>
        <p:nvSpPr>
          <p:cNvPr id="75796" name="Rectangle 17"/>
          <p:cNvSpPr>
            <a:spLocks noChangeArrowheads="1"/>
          </p:cNvSpPr>
          <p:nvPr/>
        </p:nvSpPr>
        <p:spPr bwMode="auto">
          <a:xfrm>
            <a:off x="6516688" y="4581525"/>
            <a:ext cx="1849437" cy="1057275"/>
          </a:xfrm>
          <a:prstGeom prst="rect">
            <a:avLst/>
          </a:prstGeom>
          <a:solidFill>
            <a:schemeClr val="bg2"/>
          </a:solidFill>
          <a:ln w="9525">
            <a:solidFill>
              <a:schemeClr val="tx1"/>
            </a:solidFill>
            <a:miter lim="800000"/>
            <a:headEnd/>
            <a:tailEnd/>
          </a:ln>
        </p:spPr>
        <p:txBody>
          <a:bodyPr wrap="none" anchor="ctr"/>
          <a:lstStyle/>
          <a:p>
            <a:pPr algn="ctr"/>
            <a:r>
              <a:rPr lang="ru-RU" sz="2800">
                <a:solidFill>
                  <a:schemeClr val="tx1"/>
                </a:solidFill>
              </a:rPr>
              <a:t>Правила</a:t>
            </a:r>
            <a:r>
              <a:rPr lang="ru-RU" sz="2800"/>
              <a:t> </a:t>
            </a:r>
          </a:p>
          <a:p>
            <a:pPr algn="ctr"/>
            <a:r>
              <a:rPr lang="ru-RU" sz="2800">
                <a:solidFill>
                  <a:schemeClr val="tx1"/>
                </a:solidFill>
              </a:rPr>
              <a:t>этикета</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100000">
                                          <p:val>
                                            <p:strVal val="#ppt_x"/>
                                          </p:val>
                                        </p:tav>
                                      </p:tavLst>
                                    </p:anim>
                                    <p:anim calcmode="lin" valueType="num">
                                      <p:cBhvr>
                                        <p:cTn id="8" dur="500" fill="hold"/>
                                        <p:tgtEl>
                                          <p:spTgt spid="3"/>
                                        </p:tgtEl>
                                        <p:attrNameLst>
                                          <p:attrName>ppt_y</p:attrName>
                                        </p:attrNameLst>
                                      </p:cBhvr>
                                      <p:tavLst>
                                        <p:tav tm="0">
                                          <p:val>
                                            <p:strVal val="#ppt_y-#ppt_h/2"/>
                                          </p:val>
                                        </p:tav>
                                        <p:tav tm="100000">
                                          <p:val>
                                            <p:strVal val="#ppt_y"/>
                                          </p:val>
                                        </p:tav>
                                      </p:tavLst>
                                    </p:anim>
                                    <p:anim calcmode="lin" valueType="num">
                                      <p:cBhvr>
                                        <p:cTn id="9" dur="500" fill="hold"/>
                                        <p:tgtEl>
                                          <p:spTgt spid="3"/>
                                        </p:tgtEl>
                                        <p:attrNameLst>
                                          <p:attrName>ppt_w</p:attrName>
                                        </p:attrNameLst>
                                      </p:cBhvr>
                                      <p:tavLst>
                                        <p:tav tm="0">
                                          <p:val>
                                            <p:strVal val="#ppt_w"/>
                                          </p:val>
                                        </p:tav>
                                        <p:tav tm="100000">
                                          <p:val>
                                            <p:strVal val="#ppt_w"/>
                                          </p:val>
                                        </p:tav>
                                      </p:tavLst>
                                    </p:anim>
                                    <p:anim calcmode="lin" valueType="num">
                                      <p:cBhvr>
                                        <p:cTn id="10"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ppt_x</p:attrName>
                                        </p:attrNameLst>
                                      </p:cBhvr>
                                      <p:tavLst>
                                        <p:tav tm="0">
                                          <p:val>
                                            <p:strVal val="#ppt_x"/>
                                          </p:val>
                                        </p:tav>
                                        <p:tav tm="100000">
                                          <p:val>
                                            <p:strVal val="#ppt_x"/>
                                          </p:val>
                                        </p:tav>
                                      </p:tavLst>
                                    </p:anim>
                                    <p:anim calcmode="lin" valueType="num">
                                      <p:cBhvr>
                                        <p:cTn id="16" dur="500" fill="hold"/>
                                        <p:tgtEl>
                                          <p:spTgt spid="4"/>
                                        </p:tgtEl>
                                        <p:attrNameLst>
                                          <p:attrName>ppt_y</p:attrName>
                                        </p:attrNameLst>
                                      </p:cBhvr>
                                      <p:tavLst>
                                        <p:tav tm="0">
                                          <p:val>
                                            <p:strVal val="#ppt_y-#ppt_h/2"/>
                                          </p:val>
                                        </p:tav>
                                        <p:tav tm="100000">
                                          <p:val>
                                            <p:strVal val="#ppt_y"/>
                                          </p:val>
                                        </p:tav>
                                      </p:tavLst>
                                    </p:anim>
                                    <p:anim calcmode="lin" valueType="num">
                                      <p:cBhvr>
                                        <p:cTn id="17" dur="500" fill="hold"/>
                                        <p:tgtEl>
                                          <p:spTgt spid="4"/>
                                        </p:tgtEl>
                                        <p:attrNameLst>
                                          <p:attrName>ppt_w</p:attrName>
                                        </p:attrNameLst>
                                      </p:cBhvr>
                                      <p:tavLst>
                                        <p:tav tm="0">
                                          <p:val>
                                            <p:strVal val="#ppt_w"/>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676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30"/>
          <p:cNvSpPr>
            <a:spLocks noGrp="1" noChangeArrowheads="1"/>
          </p:cNvSpPr>
          <p:nvPr>
            <p:ph type="title" idx="4294967295"/>
          </p:nvPr>
        </p:nvSpPr>
        <p:spPr/>
        <p:txBody>
          <a:bodyPr/>
          <a:lstStyle/>
          <a:p>
            <a:r>
              <a:rPr lang="ru-RU" sz="3600"/>
              <a:t>Способы регулирования поведения людей социальными нормами</a:t>
            </a:r>
          </a:p>
        </p:txBody>
      </p:sp>
      <p:sp>
        <p:nvSpPr>
          <p:cNvPr id="76802" name="Rectangle 31"/>
          <p:cNvSpPr>
            <a:spLocks noChangeArrowheads="1"/>
          </p:cNvSpPr>
          <p:nvPr/>
        </p:nvSpPr>
        <p:spPr bwMode="auto">
          <a:xfrm>
            <a:off x="1042988" y="2276475"/>
            <a:ext cx="2376487" cy="2305050"/>
          </a:xfrm>
          <a:prstGeom prst="rect">
            <a:avLst/>
          </a:prstGeom>
          <a:solidFill>
            <a:srgbClr val="33CC33"/>
          </a:solidFill>
          <a:ln w="9525">
            <a:solidFill>
              <a:schemeClr val="tx1"/>
            </a:solidFill>
            <a:miter lim="800000"/>
            <a:headEnd/>
            <a:tailEnd/>
          </a:ln>
        </p:spPr>
        <p:txBody>
          <a:bodyPr wrap="none" anchor="ctr"/>
          <a:lstStyle/>
          <a:p>
            <a:pPr algn="ctr"/>
            <a:r>
              <a:rPr lang="ru-RU" sz="2400">
                <a:solidFill>
                  <a:schemeClr val="tx1"/>
                </a:solidFill>
              </a:rPr>
              <a:t>Дозволение </a:t>
            </a:r>
          </a:p>
          <a:p>
            <a:pPr algn="ctr"/>
            <a:r>
              <a:rPr lang="ru-RU" sz="2400">
                <a:solidFill>
                  <a:schemeClr val="tx1"/>
                </a:solidFill>
              </a:rPr>
              <a:t>(что можно </a:t>
            </a:r>
          </a:p>
          <a:p>
            <a:pPr algn="ctr"/>
            <a:r>
              <a:rPr lang="ru-RU" sz="2400">
                <a:solidFill>
                  <a:schemeClr val="tx1"/>
                </a:solidFill>
              </a:rPr>
              <a:t>делать)</a:t>
            </a:r>
          </a:p>
        </p:txBody>
      </p:sp>
      <p:sp>
        <p:nvSpPr>
          <p:cNvPr id="76803" name="Rectangle 32"/>
          <p:cNvSpPr>
            <a:spLocks noChangeArrowheads="1"/>
          </p:cNvSpPr>
          <p:nvPr/>
        </p:nvSpPr>
        <p:spPr bwMode="auto">
          <a:xfrm>
            <a:off x="3851275" y="2852738"/>
            <a:ext cx="2160588" cy="2160587"/>
          </a:xfrm>
          <a:prstGeom prst="rect">
            <a:avLst/>
          </a:prstGeom>
          <a:solidFill>
            <a:srgbClr val="33CC33"/>
          </a:solidFill>
          <a:ln w="9525">
            <a:solidFill>
              <a:schemeClr val="tx1"/>
            </a:solidFill>
            <a:miter lim="800000"/>
            <a:headEnd/>
            <a:tailEnd/>
          </a:ln>
        </p:spPr>
        <p:txBody>
          <a:bodyPr wrap="none" anchor="ctr"/>
          <a:lstStyle/>
          <a:p>
            <a:pPr algn="ctr"/>
            <a:r>
              <a:rPr lang="ru-RU" sz="2400">
                <a:solidFill>
                  <a:schemeClr val="tx1"/>
                </a:solidFill>
              </a:rPr>
              <a:t>Предписание</a:t>
            </a:r>
          </a:p>
          <a:p>
            <a:pPr algn="ctr"/>
            <a:r>
              <a:rPr lang="ru-RU" sz="2400">
                <a:solidFill>
                  <a:schemeClr val="tx1"/>
                </a:solidFill>
              </a:rPr>
              <a:t>(что нужно </a:t>
            </a:r>
          </a:p>
          <a:p>
            <a:pPr algn="ctr"/>
            <a:r>
              <a:rPr lang="ru-RU" sz="2400">
                <a:solidFill>
                  <a:schemeClr val="tx1"/>
                </a:solidFill>
              </a:rPr>
              <a:t>делать)</a:t>
            </a:r>
          </a:p>
        </p:txBody>
      </p:sp>
      <p:sp>
        <p:nvSpPr>
          <p:cNvPr id="76804" name="Rectangle 33"/>
          <p:cNvSpPr>
            <a:spLocks noChangeArrowheads="1"/>
          </p:cNvSpPr>
          <p:nvPr/>
        </p:nvSpPr>
        <p:spPr bwMode="auto">
          <a:xfrm>
            <a:off x="6443663" y="2276475"/>
            <a:ext cx="2160587" cy="2808288"/>
          </a:xfrm>
          <a:prstGeom prst="rect">
            <a:avLst/>
          </a:prstGeom>
          <a:solidFill>
            <a:srgbClr val="33CC33"/>
          </a:solidFill>
          <a:ln w="9525">
            <a:solidFill>
              <a:schemeClr val="tx1"/>
            </a:solidFill>
            <a:miter lim="800000"/>
            <a:headEnd/>
            <a:tailEnd/>
          </a:ln>
        </p:spPr>
        <p:txBody>
          <a:bodyPr wrap="none" anchor="ctr"/>
          <a:lstStyle/>
          <a:p>
            <a:pPr algn="ctr"/>
            <a:r>
              <a:rPr lang="ru-RU" sz="2400">
                <a:solidFill>
                  <a:schemeClr val="tx1"/>
                </a:solidFill>
              </a:rPr>
              <a:t>Запрет</a:t>
            </a:r>
          </a:p>
          <a:p>
            <a:pPr algn="ctr"/>
            <a:r>
              <a:rPr lang="ru-RU" sz="2400">
                <a:solidFill>
                  <a:schemeClr val="tx1"/>
                </a:solidFill>
              </a:rPr>
              <a:t>(что нельзя </a:t>
            </a:r>
          </a:p>
          <a:p>
            <a:pPr algn="ctr"/>
            <a:r>
              <a:rPr lang="ru-RU" sz="2400">
                <a:solidFill>
                  <a:schemeClr val="tx1"/>
                </a:solidFill>
              </a:rPr>
              <a:t>делать)</a:t>
            </a:r>
          </a:p>
        </p:txBody>
      </p:sp>
      <p:sp>
        <p:nvSpPr>
          <p:cNvPr id="76805" name="Line 34"/>
          <p:cNvSpPr>
            <a:spLocks noChangeShapeType="1"/>
          </p:cNvSpPr>
          <p:nvPr/>
        </p:nvSpPr>
        <p:spPr bwMode="auto">
          <a:xfrm flipH="1">
            <a:off x="1835150" y="1484313"/>
            <a:ext cx="865188" cy="792162"/>
          </a:xfrm>
          <a:prstGeom prst="line">
            <a:avLst/>
          </a:prstGeom>
          <a:noFill/>
          <a:ln w="9525">
            <a:solidFill>
              <a:schemeClr val="tx1"/>
            </a:solidFill>
            <a:round/>
            <a:headEnd/>
            <a:tailEnd type="triangle" w="med" len="med"/>
          </a:ln>
        </p:spPr>
        <p:txBody>
          <a:bodyPr/>
          <a:lstStyle/>
          <a:p>
            <a:endParaRPr lang="ru-RU"/>
          </a:p>
        </p:txBody>
      </p:sp>
      <p:sp>
        <p:nvSpPr>
          <p:cNvPr id="76806" name="Line 35"/>
          <p:cNvSpPr>
            <a:spLocks noChangeShapeType="1"/>
          </p:cNvSpPr>
          <p:nvPr/>
        </p:nvSpPr>
        <p:spPr bwMode="auto">
          <a:xfrm>
            <a:off x="4140200" y="1484313"/>
            <a:ext cx="574675" cy="1368425"/>
          </a:xfrm>
          <a:prstGeom prst="line">
            <a:avLst/>
          </a:prstGeom>
          <a:noFill/>
          <a:ln w="9525">
            <a:solidFill>
              <a:schemeClr val="tx1"/>
            </a:solidFill>
            <a:round/>
            <a:headEnd/>
            <a:tailEnd type="triangle" w="med" len="med"/>
          </a:ln>
        </p:spPr>
        <p:txBody>
          <a:bodyPr/>
          <a:lstStyle/>
          <a:p>
            <a:endParaRPr lang="ru-RU"/>
          </a:p>
        </p:txBody>
      </p:sp>
      <p:sp>
        <p:nvSpPr>
          <p:cNvPr id="76807" name="Line 36"/>
          <p:cNvSpPr>
            <a:spLocks noChangeShapeType="1"/>
          </p:cNvSpPr>
          <p:nvPr/>
        </p:nvSpPr>
        <p:spPr bwMode="auto">
          <a:xfrm>
            <a:off x="6443663" y="1484313"/>
            <a:ext cx="1368425" cy="792162"/>
          </a:xfrm>
          <a:prstGeom prst="line">
            <a:avLst/>
          </a:prstGeom>
          <a:noFill/>
          <a:ln w="9525">
            <a:solidFill>
              <a:schemeClr val="tx1"/>
            </a:solidFill>
            <a:round/>
            <a:headEnd/>
            <a:tailEnd type="triangle" w="med" len="med"/>
          </a:ln>
        </p:spPr>
        <p:txBody>
          <a:bodyPr/>
          <a:lstStyle/>
          <a:p>
            <a:endParaRPr lang="ru-RU"/>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73" name="Rectangle 30"/>
          <p:cNvSpPr>
            <a:spLocks noGrp="1" noChangeArrowheads="1"/>
          </p:cNvSpPr>
          <p:nvPr>
            <p:ph type="title" idx="4294967295"/>
          </p:nvPr>
        </p:nvSpPr>
        <p:spPr/>
        <p:txBody>
          <a:bodyPr/>
          <a:lstStyle/>
          <a:p>
            <a:r>
              <a:rPr lang="ru-RU" sz="3600"/>
              <a:t>Способы регулирования поведения людей социальными нормами</a:t>
            </a:r>
          </a:p>
        </p:txBody>
      </p:sp>
      <p:grpSp>
        <p:nvGrpSpPr>
          <p:cNvPr id="73774" name="Group 1053"/>
          <p:cNvGrpSpPr>
            <a:grpSpLocks/>
          </p:cNvGrpSpPr>
          <p:nvPr/>
        </p:nvGrpSpPr>
        <p:grpSpPr bwMode="auto">
          <a:xfrm>
            <a:off x="1042988" y="2060575"/>
            <a:ext cx="1800225" cy="1728788"/>
            <a:chOff x="1008" y="864"/>
            <a:chExt cx="1157" cy="942"/>
          </a:xfrm>
        </p:grpSpPr>
        <p:sp>
          <p:nvSpPr>
            <p:cNvPr id="73787" name="AutoShape 1049"/>
            <p:cNvSpPr>
              <a:spLocks noChangeArrowheads="1"/>
            </p:cNvSpPr>
            <p:nvPr/>
          </p:nvSpPr>
          <p:spPr bwMode="auto">
            <a:xfrm rot="10800000">
              <a:off x="1392" y="864"/>
              <a:ext cx="537" cy="46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03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33CC33"/>
            </a:solidFill>
            <a:ln w="76200">
              <a:solidFill>
                <a:schemeClr val="accent2"/>
              </a:solidFill>
              <a:miter lim="800000"/>
              <a:headEnd/>
              <a:tailEnd/>
            </a:ln>
          </p:spPr>
          <p:txBody>
            <a:bodyPr wrap="none" anchor="ctr"/>
            <a:lstStyle/>
            <a:p>
              <a:endParaRPr lang="ru-RU"/>
            </a:p>
          </p:txBody>
        </p:sp>
        <p:sp>
          <p:nvSpPr>
            <p:cNvPr id="73788" name="WordArt 1051"/>
            <p:cNvSpPr>
              <a:spLocks noChangeArrowheads="1" noChangeShapeType="1" noTextEdit="1"/>
            </p:cNvSpPr>
            <p:nvPr/>
          </p:nvSpPr>
          <p:spPr bwMode="auto">
            <a:xfrm>
              <a:off x="1008" y="1392"/>
              <a:ext cx="1157" cy="414"/>
            </a:xfrm>
            <a:prstGeom prst="rect">
              <a:avLst/>
            </a:prstGeom>
          </p:spPr>
          <p:txBody>
            <a:bodyPr wrap="none" fromWordArt="1">
              <a:prstTxWarp prst="textDoubleWave1">
                <a:avLst>
                  <a:gd name="adj1" fmla="val 6500"/>
                  <a:gd name="adj2" fmla="val 0"/>
                </a:avLst>
              </a:prstTxWarp>
            </a:bodyPr>
            <a:lstStyle/>
            <a:p>
              <a:pPr algn="ctr"/>
              <a:r>
                <a:rPr lang="ru-RU" sz="3600" kern="10" spc="-360">
                  <a:ln w="12700">
                    <a:solidFill>
                      <a:srgbClr val="000099"/>
                    </a:solidFill>
                    <a:round/>
                    <a:headEnd/>
                    <a:tailEnd/>
                  </a:ln>
                  <a:solidFill>
                    <a:srgbClr val="33CC33"/>
                  </a:solidFill>
                  <a:effectLst>
                    <a:outerShdw dist="125724" dir="18900000" algn="ctr" rotWithShape="0">
                      <a:srgbClr val="000099"/>
                    </a:outerShdw>
                  </a:effectLst>
                  <a:latin typeface="Impact"/>
                </a:rPr>
                <a:t>можно</a:t>
              </a:r>
            </a:p>
          </p:txBody>
        </p:sp>
      </p:grpSp>
      <p:grpSp>
        <p:nvGrpSpPr>
          <p:cNvPr id="73775" name="Group 1054"/>
          <p:cNvGrpSpPr>
            <a:grpSpLocks/>
          </p:cNvGrpSpPr>
          <p:nvPr/>
        </p:nvGrpSpPr>
        <p:grpSpPr bwMode="auto">
          <a:xfrm>
            <a:off x="5940425" y="2205038"/>
            <a:ext cx="2887663" cy="1812925"/>
            <a:chOff x="4176" y="864"/>
            <a:chExt cx="912" cy="960"/>
          </a:xfrm>
        </p:grpSpPr>
        <p:sp>
          <p:nvSpPr>
            <p:cNvPr id="73785" name="AutoShape 1050"/>
            <p:cNvSpPr>
              <a:spLocks noChangeArrowheads="1"/>
            </p:cNvSpPr>
            <p:nvPr/>
          </p:nvSpPr>
          <p:spPr bwMode="auto">
            <a:xfrm rot="10800000" flipH="1">
              <a:off x="4263" y="864"/>
              <a:ext cx="537" cy="46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03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76200">
              <a:solidFill>
                <a:schemeClr val="accent2"/>
              </a:solidFill>
              <a:miter lim="800000"/>
              <a:headEnd/>
              <a:tailEnd/>
            </a:ln>
          </p:spPr>
          <p:txBody>
            <a:bodyPr wrap="none" anchor="ctr"/>
            <a:lstStyle/>
            <a:p>
              <a:endParaRPr lang="ru-RU"/>
            </a:p>
          </p:txBody>
        </p:sp>
        <p:sp>
          <p:nvSpPr>
            <p:cNvPr id="73786" name="WordArt 1052"/>
            <p:cNvSpPr>
              <a:spLocks noChangeArrowheads="1" noChangeShapeType="1" noTextEdit="1"/>
            </p:cNvSpPr>
            <p:nvPr/>
          </p:nvSpPr>
          <p:spPr bwMode="auto">
            <a:xfrm>
              <a:off x="4176" y="1344"/>
              <a:ext cx="912" cy="480"/>
            </a:xfrm>
            <a:prstGeom prst="rect">
              <a:avLst/>
            </a:prstGeom>
          </p:spPr>
          <p:txBody>
            <a:bodyPr wrap="none" fromWordArt="1">
              <a:prstTxWarp prst="textDeflate">
                <a:avLst>
                  <a:gd name="adj" fmla="val 26227"/>
                </a:avLst>
              </a:prstTxWarp>
            </a:bodyPr>
            <a:lstStyle/>
            <a:p>
              <a:pPr algn="ctr"/>
              <a:r>
                <a:rPr lang="ru-RU" sz="3600" kern="10">
                  <a:ln w="9525">
                    <a:solidFill>
                      <a:srgbClr val="0000FF"/>
                    </a:solidFill>
                    <a:round/>
                    <a:headEnd/>
                    <a:tailEnd/>
                  </a:ln>
                  <a:solidFill>
                    <a:srgbClr val="FF9900"/>
                  </a:solidFill>
                  <a:latin typeface="Impact"/>
                </a:rPr>
                <a:t>нельзя</a:t>
              </a:r>
            </a:p>
          </p:txBody>
        </p:sp>
      </p:grpSp>
      <p:grpSp>
        <p:nvGrpSpPr>
          <p:cNvPr id="73776" name="Group 1062"/>
          <p:cNvGrpSpPr>
            <a:grpSpLocks/>
          </p:cNvGrpSpPr>
          <p:nvPr/>
        </p:nvGrpSpPr>
        <p:grpSpPr bwMode="auto">
          <a:xfrm>
            <a:off x="827088" y="2205038"/>
            <a:ext cx="3468687" cy="4411662"/>
            <a:chOff x="672" y="1056"/>
            <a:chExt cx="2094" cy="3134"/>
          </a:xfrm>
        </p:grpSpPr>
        <p:grpSp>
          <p:nvGrpSpPr>
            <p:cNvPr id="73782" name="Group 1060"/>
            <p:cNvGrpSpPr>
              <a:grpSpLocks/>
            </p:cNvGrpSpPr>
            <p:nvPr/>
          </p:nvGrpSpPr>
          <p:grpSpPr bwMode="auto">
            <a:xfrm>
              <a:off x="672" y="1056"/>
              <a:ext cx="2016" cy="2321"/>
              <a:chOff x="672" y="1056"/>
              <a:chExt cx="2016" cy="2321"/>
            </a:xfrm>
          </p:grpSpPr>
          <p:graphicFrame>
            <p:nvGraphicFramePr>
              <p:cNvPr id="73767" name="Object 1055"/>
              <p:cNvGraphicFramePr>
                <a:graphicFrameLocks noChangeAspect="1"/>
              </p:cNvGraphicFramePr>
              <p:nvPr/>
            </p:nvGraphicFramePr>
            <p:xfrm>
              <a:off x="672" y="2112"/>
              <a:ext cx="2016" cy="1265"/>
            </p:xfrm>
            <a:graphic>
              <a:graphicData uri="http://schemas.openxmlformats.org/presentationml/2006/ole">
                <p:oleObj spid="_x0000_s73767" name="Clip" r:id="rId3" imgW="4038840" imgH="2534400" progId="">
                  <p:embed/>
                </p:oleObj>
              </a:graphicData>
            </a:graphic>
          </p:graphicFrame>
          <p:sp>
            <p:nvSpPr>
              <p:cNvPr id="73784" name="AutoShape 1057"/>
              <p:cNvSpPr>
                <a:spLocks noChangeArrowheads="1"/>
              </p:cNvSpPr>
              <p:nvPr/>
            </p:nvSpPr>
            <p:spPr bwMode="auto">
              <a:xfrm>
                <a:off x="2352" y="1056"/>
                <a:ext cx="306" cy="1152"/>
              </a:xfrm>
              <a:prstGeom prst="downArrow">
                <a:avLst>
                  <a:gd name="adj1" fmla="val 50000"/>
                  <a:gd name="adj2" fmla="val 94118"/>
                </a:avLst>
              </a:prstGeom>
              <a:solidFill>
                <a:schemeClr val="bg1"/>
              </a:solidFill>
              <a:ln w="76200">
                <a:solidFill>
                  <a:schemeClr val="accent2"/>
                </a:solidFill>
                <a:miter lim="800000"/>
                <a:headEnd/>
                <a:tailEnd/>
              </a:ln>
            </p:spPr>
            <p:txBody>
              <a:bodyPr wrap="none" anchor="ctr"/>
              <a:lstStyle/>
              <a:p>
                <a:pPr algn="ctr" eaLnBrk="0" hangingPunct="0"/>
                <a:endParaRPr lang="ru-RU" sz="2400"/>
              </a:p>
            </p:txBody>
          </p:sp>
        </p:grpSp>
        <p:sp>
          <p:nvSpPr>
            <p:cNvPr id="73783" name="Text Box 1061"/>
            <p:cNvSpPr txBox="1">
              <a:spLocks noChangeArrowheads="1"/>
            </p:cNvSpPr>
            <p:nvPr/>
          </p:nvSpPr>
          <p:spPr bwMode="auto">
            <a:xfrm>
              <a:off x="1104" y="3290"/>
              <a:ext cx="1662" cy="900"/>
            </a:xfrm>
            <a:prstGeom prst="rect">
              <a:avLst/>
            </a:prstGeom>
            <a:solidFill>
              <a:schemeClr val="bg1"/>
            </a:solidFill>
            <a:ln w="76200">
              <a:solidFill>
                <a:schemeClr val="accent2"/>
              </a:solidFill>
              <a:miter lim="800000"/>
              <a:headEnd/>
              <a:tailEnd/>
            </a:ln>
          </p:spPr>
          <p:txBody>
            <a:bodyPr>
              <a:spAutoFit/>
            </a:bodyPr>
            <a:lstStyle/>
            <a:p>
              <a:pPr eaLnBrk="0" hangingPunct="0"/>
              <a:r>
                <a:rPr lang="ru-RU" sz="1800" i="0">
                  <a:solidFill>
                    <a:schemeClr val="tx1"/>
                  </a:solidFill>
                </a:rPr>
                <a:t>Дозволяют и предписывают</a:t>
              </a:r>
            </a:p>
            <a:p>
              <a:pPr eaLnBrk="0" hangingPunct="0"/>
              <a:r>
                <a:rPr lang="ru-RU" sz="1800" i="0">
                  <a:solidFill>
                    <a:schemeClr val="tx1"/>
                  </a:solidFill>
                </a:rPr>
                <a:t> поведение в обществе</a:t>
              </a:r>
            </a:p>
          </p:txBody>
        </p:sp>
      </p:grpSp>
      <p:grpSp>
        <p:nvGrpSpPr>
          <p:cNvPr id="73777" name="Group 1064"/>
          <p:cNvGrpSpPr>
            <a:grpSpLocks/>
          </p:cNvGrpSpPr>
          <p:nvPr/>
        </p:nvGrpSpPr>
        <p:grpSpPr bwMode="auto">
          <a:xfrm>
            <a:off x="4716463" y="2276475"/>
            <a:ext cx="3178175" cy="3886200"/>
            <a:chOff x="3278" y="1056"/>
            <a:chExt cx="2002" cy="2448"/>
          </a:xfrm>
        </p:grpSpPr>
        <p:grpSp>
          <p:nvGrpSpPr>
            <p:cNvPr id="73779" name="Group 1059"/>
            <p:cNvGrpSpPr>
              <a:grpSpLocks/>
            </p:cNvGrpSpPr>
            <p:nvPr/>
          </p:nvGrpSpPr>
          <p:grpSpPr bwMode="auto">
            <a:xfrm>
              <a:off x="3278" y="1056"/>
              <a:ext cx="2002" cy="2426"/>
              <a:chOff x="3278" y="1056"/>
              <a:chExt cx="2002" cy="2426"/>
            </a:xfrm>
          </p:grpSpPr>
          <p:graphicFrame>
            <p:nvGraphicFramePr>
              <p:cNvPr id="73772" name="Object 1056"/>
              <p:cNvGraphicFramePr>
                <a:graphicFrameLocks noChangeAspect="1"/>
              </p:cNvGraphicFramePr>
              <p:nvPr/>
            </p:nvGraphicFramePr>
            <p:xfrm>
              <a:off x="3278" y="2016"/>
              <a:ext cx="2002" cy="1466"/>
            </p:xfrm>
            <a:graphic>
              <a:graphicData uri="http://schemas.openxmlformats.org/presentationml/2006/ole">
                <p:oleObj spid="_x0000_s73772" name="Clip" r:id="rId4" imgW="6659640" imgH="4875480" progId="">
                  <p:embed/>
                </p:oleObj>
              </a:graphicData>
            </a:graphic>
          </p:graphicFrame>
          <p:sp>
            <p:nvSpPr>
              <p:cNvPr id="73781" name="AutoShape 1058"/>
              <p:cNvSpPr>
                <a:spLocks noChangeArrowheads="1"/>
              </p:cNvSpPr>
              <p:nvPr/>
            </p:nvSpPr>
            <p:spPr bwMode="auto">
              <a:xfrm>
                <a:off x="3600" y="1056"/>
                <a:ext cx="306" cy="1152"/>
              </a:xfrm>
              <a:prstGeom prst="downArrow">
                <a:avLst>
                  <a:gd name="adj1" fmla="val 50000"/>
                  <a:gd name="adj2" fmla="val 94118"/>
                </a:avLst>
              </a:prstGeom>
              <a:solidFill>
                <a:schemeClr val="bg1"/>
              </a:solidFill>
              <a:ln w="76200">
                <a:solidFill>
                  <a:schemeClr val="accent2"/>
                </a:solidFill>
                <a:miter lim="800000"/>
                <a:headEnd/>
                <a:tailEnd/>
              </a:ln>
            </p:spPr>
            <p:txBody>
              <a:bodyPr wrap="none" anchor="ctr"/>
              <a:lstStyle/>
              <a:p>
                <a:pPr algn="ctr" eaLnBrk="0" hangingPunct="0"/>
                <a:endParaRPr lang="ru-RU" sz="2400"/>
              </a:p>
            </p:txBody>
          </p:sp>
        </p:grpSp>
        <p:sp>
          <p:nvSpPr>
            <p:cNvPr id="73780" name="Text Box 1063"/>
            <p:cNvSpPr txBox="1">
              <a:spLocks noChangeArrowheads="1"/>
            </p:cNvSpPr>
            <p:nvPr/>
          </p:nvSpPr>
          <p:spPr bwMode="auto">
            <a:xfrm>
              <a:off x="3592" y="3168"/>
              <a:ext cx="1354" cy="336"/>
            </a:xfrm>
            <a:prstGeom prst="rect">
              <a:avLst/>
            </a:prstGeom>
            <a:solidFill>
              <a:schemeClr val="bg1"/>
            </a:solidFill>
            <a:ln w="76200">
              <a:solidFill>
                <a:schemeClr val="accent2"/>
              </a:solidFill>
              <a:miter lim="800000"/>
              <a:headEnd/>
              <a:tailEnd/>
            </a:ln>
          </p:spPr>
          <p:txBody>
            <a:bodyPr wrap="none">
              <a:spAutoFit/>
            </a:bodyPr>
            <a:lstStyle/>
            <a:p>
              <a:pPr algn="ctr" eaLnBrk="0" hangingPunct="0"/>
              <a:r>
                <a:rPr lang="ru-RU" sz="2400" i="0">
                  <a:solidFill>
                    <a:schemeClr val="tx1"/>
                  </a:solidFill>
                </a:rPr>
                <a:t>Запрещают  </a:t>
              </a:r>
            </a:p>
          </p:txBody>
        </p:sp>
      </p:grpSp>
      <p:sp>
        <p:nvSpPr>
          <p:cNvPr id="73778" name="Text Box 1048"/>
          <p:cNvSpPr txBox="1">
            <a:spLocks noChangeArrowheads="1"/>
          </p:cNvSpPr>
          <p:nvPr/>
        </p:nvSpPr>
        <p:spPr bwMode="auto">
          <a:xfrm>
            <a:off x="2484438" y="1700213"/>
            <a:ext cx="5038725" cy="533400"/>
          </a:xfrm>
          <a:prstGeom prst="rect">
            <a:avLst/>
          </a:prstGeom>
          <a:solidFill>
            <a:schemeClr val="accent2"/>
          </a:solidFill>
          <a:ln w="76200">
            <a:solidFill>
              <a:schemeClr val="accent2"/>
            </a:solidFill>
            <a:miter lim="800000"/>
            <a:headEnd/>
            <a:tailEnd/>
          </a:ln>
        </p:spPr>
        <p:txBody>
          <a:bodyPr>
            <a:spAutoFit/>
          </a:bodyPr>
          <a:lstStyle/>
          <a:p>
            <a:pPr eaLnBrk="0" hangingPunct="0"/>
            <a:r>
              <a:rPr lang="ru-RU" sz="2400" i="0">
                <a:solidFill>
                  <a:schemeClr val="tx1"/>
                </a:solidFill>
              </a:rPr>
              <a:t>Норма - образец, правило</a:t>
            </a: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Тетрадь">
  <a:themeElements>
    <a:clrScheme name="Тетрадь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fontScheme name="Тетрадь">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1" u="none" strike="noStrike" cap="none" normalizeH="0" baseline="0" smtClean="0">
            <a:ln>
              <a:noFill/>
            </a:ln>
            <a:solidFill>
              <a:schemeClr val="accent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1" u="none" strike="noStrike" cap="none" normalizeH="0" baseline="0" smtClean="0">
            <a:ln>
              <a:noFill/>
            </a:ln>
            <a:solidFill>
              <a:schemeClr val="accent2"/>
            </a:solidFill>
            <a:effectLst/>
            <a:latin typeface="Times New Roman" pitchFamily="18" charset="0"/>
          </a:defRPr>
        </a:defPPr>
      </a:lstStyle>
    </a:lnDef>
  </a:objectDefaults>
  <a:extraClrSchemeLst>
    <a:extraClrScheme>
      <a:clrScheme name="Тетрадь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Тетрадь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Тетрадь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традь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кстура">
  <a:themeElements>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Текстура">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кстура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Текстура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Текстура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Текстура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Текстура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Текстура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Текстура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Office\Шаблоны\Дизайны презентаций\Тетрадь.pot</Template>
  <TotalTime>1032</TotalTime>
  <Words>686</Words>
  <Application>Microsoft PowerPoint</Application>
  <PresentationFormat>Экран (4:3)</PresentationFormat>
  <Paragraphs>193</Paragraphs>
  <Slides>27</Slides>
  <Notes>0</Notes>
  <HiddenSlides>0</HiddenSlides>
  <MMClips>0</MMClips>
  <ScaleCrop>false</ScaleCrop>
  <HeadingPairs>
    <vt:vector size="8" baseType="variant">
      <vt:variant>
        <vt:lpstr>Использованные шрифты</vt:lpstr>
      </vt:variant>
      <vt:variant>
        <vt:i4>5</vt:i4>
      </vt:variant>
      <vt:variant>
        <vt:lpstr>Шаблон оформления</vt:lpstr>
      </vt:variant>
      <vt:variant>
        <vt:i4>2</vt:i4>
      </vt:variant>
      <vt:variant>
        <vt:lpstr>Внедренные серверы OLE</vt:lpstr>
      </vt:variant>
      <vt:variant>
        <vt:i4>1</vt:i4>
      </vt:variant>
      <vt:variant>
        <vt:lpstr>Заголовки слайдов</vt:lpstr>
      </vt:variant>
      <vt:variant>
        <vt:i4>27</vt:i4>
      </vt:variant>
    </vt:vector>
  </HeadingPairs>
  <TitlesOfParts>
    <vt:vector size="35" baseType="lpstr">
      <vt:lpstr>Times New Roman</vt:lpstr>
      <vt:lpstr>Arial</vt:lpstr>
      <vt:lpstr>Monotype Sorts</vt:lpstr>
      <vt:lpstr>Tahoma</vt:lpstr>
      <vt:lpstr>Wingdings</vt:lpstr>
      <vt:lpstr>Тетрадь</vt:lpstr>
      <vt:lpstr>Текстура</vt:lpstr>
      <vt:lpstr>Clip</vt:lpstr>
      <vt:lpstr>Социальные нормы и отклоняющееся поведение</vt:lpstr>
      <vt:lpstr>Цели и задачи урока</vt:lpstr>
      <vt:lpstr>Социальные нормы это -</vt:lpstr>
      <vt:lpstr>Норма – правило, образец. Социальная норма- это правила поведения в обществе.</vt:lpstr>
      <vt:lpstr>Виды норм</vt:lpstr>
      <vt:lpstr>Виды социальных норм</vt:lpstr>
      <vt:lpstr>Виды социальных норм</vt:lpstr>
      <vt:lpstr>Способы регулирования поведения людей социальными нормами</vt:lpstr>
      <vt:lpstr>Способы регулирования поведения людей социальными нормами</vt:lpstr>
      <vt:lpstr>Отклоняющееся (девиантное) поведение – это поступки, противоречащие писаным или неписанным нормам, принятым в обществе.</vt:lpstr>
      <vt:lpstr>Отклоняющееся поведение.</vt:lpstr>
      <vt:lpstr>Отклоняющееся поведение</vt:lpstr>
      <vt:lpstr>Виды отклоняющегося поведения</vt:lpstr>
      <vt:lpstr>ПРЕСТУПЛЕНИЕ.</vt:lpstr>
      <vt:lpstr>ПРЕСТУПЛЕНИЕ.</vt:lpstr>
      <vt:lpstr>ПРЕСТУПЛЕНИЕ.</vt:lpstr>
      <vt:lpstr>ПРЕСТУПЛЕНИЕ.</vt:lpstr>
      <vt:lpstr>АЛКОГОЛИЗМ И НАРКОМАНИЯ</vt:lpstr>
      <vt:lpstr>АЛКОГОЛИЗМ И НАРКОМАНИЯ</vt:lpstr>
      <vt:lpstr>АЛКОГОЛИЗМ И НАРКОМАНИЯ</vt:lpstr>
      <vt:lpstr>АЛКОГОЛИЗМ И НАРКОМАНИЯ</vt:lpstr>
      <vt:lpstr>АЛКОГОЛИЗМ И НАРКОМАНИЯ</vt:lpstr>
      <vt:lpstr>Отклоняющееся поведение.</vt:lpstr>
      <vt:lpstr>Отклоняющееся поведение.</vt:lpstr>
      <vt:lpstr>Социальные санкции</vt:lpstr>
      <vt:lpstr>Рефлексия – выполните задания</vt:lpstr>
      <vt:lpstr>Слайд 27</vt:lpstr>
    </vt:vector>
  </TitlesOfParts>
  <Company>Школа 35</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ДЕЯТЕЛЬНОСТЬ И ОБЩЕНИЕ</dc:title>
  <dc:creator>Федюшкина Лариса</dc:creator>
  <cp:lastModifiedBy>Лариса</cp:lastModifiedBy>
  <cp:revision>50</cp:revision>
  <dcterms:created xsi:type="dcterms:W3CDTF">1998-11-03T18:41:15Z</dcterms:created>
  <dcterms:modified xsi:type="dcterms:W3CDTF">2013-02-20T14:34:00Z</dcterms:modified>
</cp:coreProperties>
</file>