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38000" contrast="9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643314"/>
            <a:ext cx="8305800" cy="1000132"/>
          </a:xfrm>
        </p:spPr>
        <p:txBody>
          <a:bodyPr/>
          <a:lstStyle/>
          <a:p>
            <a:r>
              <a:rPr lang="ru-RU" dirty="0" smtClean="0"/>
              <a:t>Литературно-музыкальная гостиная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000" dirty="0" smtClean="0">
                <a:solidFill>
                  <a:srgbClr val="C00000"/>
                </a:solidFill>
              </a:rPr>
              <a:t>Поговорим еще раз о любви</a:t>
            </a:r>
            <a:endParaRPr lang="ru-RU" sz="80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Documents and Settings\Admin\Мои документы\библиотека\мои\8136623_6713687_000013.gif"/>
          <p:cNvPicPr>
            <a:picLocks noChangeAspect="1" noChangeArrowheads="1"/>
          </p:cNvPicPr>
          <p:nvPr/>
        </p:nvPicPr>
        <p:blipFill>
          <a:blip r:embed="rId2">
            <a:lum bright="-1000" contrast="-26000"/>
          </a:blip>
          <a:srcRect r="2667" b="9375"/>
          <a:stretch>
            <a:fillRect/>
          </a:stretch>
        </p:blipFill>
        <p:spPr bwMode="auto">
          <a:xfrm>
            <a:off x="1428728" y="4071943"/>
            <a:ext cx="6286544" cy="235647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833995036f58aac551d498ffe39addb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71802" y="428604"/>
            <a:ext cx="4143404" cy="6116454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7" descr="139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4414" y="214290"/>
            <a:ext cx="6347651" cy="6347651"/>
          </a:xfrm>
          <a:effectLst>
            <a:glow rad="228600">
              <a:schemeClr val="accent5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1500174"/>
            <a:ext cx="8001056" cy="2776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u="heavy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1. Одно слово – существительное  (это тема синквейна)                            .</a:t>
            </a:r>
          </a:p>
          <a:p>
            <a:pPr>
              <a:lnSpc>
                <a:spcPct val="200000"/>
              </a:lnSpc>
            </a:pPr>
            <a:r>
              <a:rPr lang="ru-RU" u="heavy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2. Два прилагательных, раскрывающих тему синквейна                             .</a:t>
            </a:r>
          </a:p>
          <a:p>
            <a:pPr>
              <a:lnSpc>
                <a:spcPct val="200000"/>
              </a:lnSpc>
            </a:pPr>
            <a:r>
              <a:rPr lang="ru-RU" u="heavy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3. Три глагола, описывающие действия, относящиеся к теме синквейна  .</a:t>
            </a:r>
          </a:p>
          <a:p>
            <a:pPr>
              <a:lnSpc>
                <a:spcPct val="200000"/>
              </a:lnSpc>
            </a:pPr>
            <a:r>
              <a:rPr lang="ru-RU" u="heavy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4. Фраза, предложение (высказывается свое отношение к теме)              .</a:t>
            </a:r>
          </a:p>
          <a:p>
            <a:pPr>
              <a:lnSpc>
                <a:spcPct val="200000"/>
              </a:lnSpc>
            </a:pPr>
            <a:r>
              <a:rPr lang="ru-RU" u="heavy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5. Слово-резюме  (как вывод)                                                                        </a:t>
            </a:r>
            <a:r>
              <a:rPr lang="ru-RU" u="heavy" dirty="0" smtClean="0">
                <a:solidFill>
                  <a:schemeClr val="tx2"/>
                </a:solidFill>
              </a:rPr>
              <a:t>.</a:t>
            </a:r>
            <a:endParaRPr lang="ru-RU" u="heavy" dirty="0">
              <a:solidFill>
                <a:schemeClr val="tx2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42910" y="500042"/>
            <a:ext cx="8305800" cy="10001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lang="ru-RU" sz="5400" dirty="0" smtClean="0">
                <a:solidFill>
                  <a:srgbClr val="7030A0"/>
                </a:solidFill>
              </a:rPr>
              <a:t>Синквейн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4714884"/>
            <a:ext cx="88582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Желаю счастья в любви!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34803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rgbClr val="0070C0"/>
                </a:solidFill>
              </a:rPr>
              <a:t>Любовь, желающая быть только духовной, становится тенью; если же она лишена духовного начала, то она пошлость.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457200" y="3699804"/>
            <a:ext cx="8305800" cy="1143000"/>
          </a:xfrm>
          <a:prstGeom prst="rect">
            <a:avLst/>
          </a:prstGeom>
        </p:spPr>
        <p:txBody>
          <a:bodyPr/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lang="ru-RU" sz="2400" dirty="0" smtClean="0">
                <a:solidFill>
                  <a:srgbClr val="0070C0"/>
                </a:solidFill>
              </a:rPr>
              <a:t>Генрик Сенкевич</a:t>
            </a:r>
            <a:endParaRPr kumimoji="0" lang="ru-RU" sz="2400" b="0" i="0" u="none" strike="noStrike" kern="1200" cap="none" spc="0" normalizeH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642918"/>
            <a:ext cx="4500594" cy="5286412"/>
          </a:xfrm>
        </p:spPr>
      </p:pic>
      <p:pic>
        <p:nvPicPr>
          <p:cNvPr id="7" name="Содержимое 6" descr="090cfa2e800fd32523a8655ff105631e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29190" y="571480"/>
            <a:ext cx="3905250" cy="532447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14069_normal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29190" y="642918"/>
            <a:ext cx="3792380" cy="5299910"/>
          </a:xfrm>
          <a:effectLst>
            <a:softEdge rad="63500"/>
          </a:effectLst>
        </p:spPr>
      </p:pic>
      <p:pic>
        <p:nvPicPr>
          <p:cNvPr id="8" name="Содержимое 7" descr="53920737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4348" y="500042"/>
            <a:ext cx="3929090" cy="5626382"/>
          </a:xfrm>
          <a:effectLst>
            <a:softEdge rad="63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natali1_b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785794"/>
            <a:ext cx="4263012" cy="5238768"/>
          </a:xfrm>
        </p:spPr>
      </p:pic>
      <p:pic>
        <p:nvPicPr>
          <p:cNvPr id="8" name="Содержимое 7" descr="dd35dcbae4c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1" y="845526"/>
            <a:ext cx="4214842" cy="510759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c3e14fba7ea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00232" y="509966"/>
            <a:ext cx="6429420" cy="6348034"/>
          </a:xfrm>
          <a:effectLst>
            <a:softEdge rad="127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_9168_337b66fa_XL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57356" y="130182"/>
            <a:ext cx="4572032" cy="6477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e591ab1b2a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28992" y="428604"/>
            <a:ext cx="4714908" cy="6145705"/>
          </a:xfrm>
          <a:effectLst>
            <a:glow rad="228600">
              <a:schemeClr val="accent2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430c01c4fe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786050" y="285728"/>
            <a:ext cx="4214842" cy="6362447"/>
          </a:xfrm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E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90</TotalTime>
  <Words>91</Words>
  <PresentationFormat>Экран (4:3)</PresentationFormat>
  <Paragraphs>11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Поговорим еще раз о любви</vt:lpstr>
      <vt:lpstr>Любовь, желающая быть только духовной, становится тенью; если же она лишена духовного начала, то она пошлость.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Поговорим еще раз о любви</dc:title>
  <dc:creator>Килина Н.И.</dc:creator>
  <cp:lastModifiedBy>Admin</cp:lastModifiedBy>
  <cp:revision>11</cp:revision>
  <dcterms:modified xsi:type="dcterms:W3CDTF">2010-02-10T13:17:48Z</dcterms:modified>
</cp:coreProperties>
</file>