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6" r:id="rId4"/>
    <p:sldId id="270" r:id="rId5"/>
    <p:sldId id="257" r:id="rId6"/>
    <p:sldId id="265" r:id="rId7"/>
    <p:sldId id="258" r:id="rId8"/>
    <p:sldId id="259" r:id="rId9"/>
    <p:sldId id="260" r:id="rId10"/>
    <p:sldId id="261" r:id="rId11"/>
    <p:sldId id="262" r:id="rId12"/>
    <p:sldId id="271" r:id="rId13"/>
    <p:sldId id="26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8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1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6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6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4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5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8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9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7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1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1AF7-FEB3-45BC-BA2E-193BAC840214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E377-9E26-4ACB-9842-6241BDBD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23448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 уроку МХК по теме «Виды искусств».</a:t>
            </a:r>
            <a:br>
              <a:rPr lang="ru-RU" dirty="0" smtClean="0"/>
            </a:br>
            <a:r>
              <a:rPr lang="ru-RU" dirty="0" smtClean="0"/>
              <a:t>Выполнена учителем МХК Карпухиной И.В.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90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opleandcountries.com/data/attachment/portal/201303/06/1444054y7y7piv7pvsli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29356" cy="61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1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soft-d1z.ru/uploads/posts/2012-05/1337416378_1329568913_televid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6757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3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Ответы :</a:t>
            </a:r>
            <a:br>
              <a:rPr lang="ru-RU" dirty="0" smtClean="0"/>
            </a:br>
            <a:r>
              <a:rPr lang="ru-RU" dirty="0" smtClean="0"/>
              <a:t>телевидение, светомузыка, </a:t>
            </a:r>
            <a:br>
              <a:rPr lang="ru-RU" dirty="0" smtClean="0"/>
            </a:br>
            <a:r>
              <a:rPr lang="ru-RU" dirty="0" smtClean="0"/>
              <a:t>дизайн, фотография</a:t>
            </a:r>
            <a:br>
              <a:rPr lang="ru-RU" dirty="0" smtClean="0"/>
            </a:br>
            <a:r>
              <a:rPr lang="ru-RU" sz="3100" dirty="0" smtClean="0"/>
              <a:t>Технические искусства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38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или фундаментальные искусства: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Пространственные или пластические:</a:t>
            </a:r>
          </a:p>
          <a:p>
            <a:pPr marL="0" indent="0">
              <a:buNone/>
            </a:pPr>
            <a:r>
              <a:rPr lang="ru-RU" dirty="0" smtClean="0"/>
              <a:t>изобразительные, </a:t>
            </a:r>
          </a:p>
          <a:p>
            <a:pPr marL="0" indent="0">
              <a:buNone/>
            </a:pPr>
            <a:r>
              <a:rPr lang="ru-RU" dirty="0" smtClean="0"/>
              <a:t>Тектонические (архитектура, ДПИ, дизайн)</a:t>
            </a:r>
          </a:p>
          <a:p>
            <a:pPr marL="0" indent="0">
              <a:buNone/>
            </a:pPr>
            <a:r>
              <a:rPr lang="ru-RU" dirty="0" smtClean="0"/>
              <a:t>Временные: музыка , литература</a:t>
            </a:r>
          </a:p>
          <a:p>
            <a:pPr marL="0" indent="0">
              <a:buNone/>
            </a:pPr>
            <a:r>
              <a:rPr lang="ru-RU" b="1" dirty="0" smtClean="0"/>
              <a:t>          Синтетические или смешанные:</a:t>
            </a:r>
          </a:p>
          <a:p>
            <a:pPr marL="0" indent="0">
              <a:buNone/>
            </a:pPr>
            <a:r>
              <a:rPr lang="ru-RU" u="sng" dirty="0" smtClean="0"/>
              <a:t>Пространственно-временные:</a:t>
            </a:r>
          </a:p>
          <a:p>
            <a:pPr marL="0" indent="0">
              <a:buNone/>
            </a:pPr>
            <a:r>
              <a:rPr lang="ru-RU" dirty="0" smtClean="0"/>
              <a:t>Зрелищно-игровые</a:t>
            </a:r>
          </a:p>
          <a:p>
            <a:pPr marL="0" indent="0">
              <a:buNone/>
            </a:pPr>
            <a:r>
              <a:rPr lang="ru-RU" dirty="0" smtClean="0"/>
              <a:t>технические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5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378498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Задание: нарисуй храм искусства, выдели основные и смешанные виды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искусств: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         и         смешанные.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918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188640"/>
            <a:ext cx="7992888" cy="561635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Основные</a:t>
            </a:r>
            <a:r>
              <a:rPr lang="ru-RU" dirty="0" smtClean="0"/>
              <a:t> виды искусств:</a:t>
            </a:r>
            <a:br>
              <a:rPr lang="ru-RU" dirty="0" smtClean="0"/>
            </a:br>
            <a:r>
              <a:rPr lang="ru-RU" dirty="0" smtClean="0"/>
              <a:t>1.искусство </a:t>
            </a:r>
            <a:r>
              <a:rPr lang="ru-RU" dirty="0" smtClean="0"/>
              <a:t>изображения(</a:t>
            </a:r>
            <a:r>
              <a:rPr lang="ru-RU" i="1" dirty="0" smtClean="0"/>
              <a:t>пластические или визуальные)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2.Литература</a:t>
            </a:r>
            <a:br>
              <a:rPr lang="ru-RU" dirty="0" smtClean="0"/>
            </a:br>
            <a:r>
              <a:rPr lang="ru-RU" dirty="0" smtClean="0"/>
              <a:t>3.Музыка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0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010346"/>
          </a:xfrm>
        </p:spPr>
        <p:txBody>
          <a:bodyPr>
            <a:normAutofit/>
          </a:bodyPr>
          <a:lstStyle/>
          <a:p>
            <a:r>
              <a:rPr lang="ru-RU" dirty="0" smtClean="0"/>
              <a:t>Смешанные виды искусств:</a:t>
            </a:r>
            <a:br>
              <a:rPr lang="ru-RU" dirty="0" smtClean="0"/>
            </a:br>
            <a:r>
              <a:rPr lang="ru-RU" dirty="0" smtClean="0"/>
              <a:t>1. Зрелищно-игровые</a:t>
            </a:r>
            <a:br>
              <a:rPr lang="ru-RU" dirty="0" smtClean="0"/>
            </a:br>
            <a:r>
              <a:rPr lang="ru-RU" dirty="0" smtClean="0"/>
              <a:t>2. Технические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09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0938" y="1052513"/>
            <a:ext cx="7741542" cy="4680743"/>
          </a:xfrm>
        </p:spPr>
        <p:txBody>
          <a:bodyPr/>
          <a:lstStyle/>
          <a:p>
            <a:r>
              <a:rPr lang="ru-RU" dirty="0" smtClean="0"/>
              <a:t>1. зрелищно-игровые </a:t>
            </a:r>
            <a:r>
              <a:rPr lang="ru-RU" dirty="0" smtClean="0"/>
              <a:t>искусства (угадай </a:t>
            </a:r>
            <a:r>
              <a:rPr lang="ru-RU" dirty="0"/>
              <a:t>название вида искусства по первой </a:t>
            </a:r>
            <a:r>
              <a:rPr lang="ru-RU" dirty="0" smtClean="0"/>
              <a:t>букве):</a:t>
            </a:r>
            <a:endParaRPr lang="ru-RU" dirty="0" smtClean="0"/>
          </a:p>
          <a:p>
            <a:r>
              <a:rPr lang="ru-RU" dirty="0" smtClean="0"/>
              <a:t>Б…</a:t>
            </a:r>
          </a:p>
          <a:p>
            <a:r>
              <a:rPr lang="ru-RU" dirty="0" smtClean="0"/>
              <a:t>Т…</a:t>
            </a:r>
          </a:p>
          <a:p>
            <a:r>
              <a:rPr lang="ru-RU" dirty="0" smtClean="0"/>
              <a:t>Э…</a:t>
            </a:r>
          </a:p>
          <a:p>
            <a:r>
              <a:rPr lang="ru-RU" dirty="0" smtClean="0"/>
              <a:t>Ц…</a:t>
            </a:r>
          </a:p>
          <a:p>
            <a:r>
              <a:rPr lang="ru-RU" dirty="0" smtClean="0"/>
              <a:t>К…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00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Балет </a:t>
            </a:r>
          </a:p>
          <a:p>
            <a:r>
              <a:rPr lang="ru-RU" dirty="0" smtClean="0"/>
              <a:t>Театр</a:t>
            </a:r>
          </a:p>
          <a:p>
            <a:r>
              <a:rPr lang="ru-RU" dirty="0" smtClean="0"/>
              <a:t> эстрада </a:t>
            </a:r>
          </a:p>
          <a:p>
            <a:r>
              <a:rPr lang="ru-RU" dirty="0" smtClean="0"/>
              <a:t>цирк </a:t>
            </a:r>
          </a:p>
          <a:p>
            <a:r>
              <a:rPr lang="ru-RU" dirty="0" smtClean="0"/>
              <a:t>кино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7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Технические </a:t>
            </a:r>
            <a:r>
              <a:rPr lang="ru-RU" dirty="0" smtClean="0"/>
              <a:t>искусства: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Ф……..я,</a:t>
            </a:r>
          </a:p>
          <a:p>
            <a:pPr marL="0" indent="0">
              <a:buNone/>
            </a:pPr>
            <a:r>
              <a:rPr lang="ru-RU" dirty="0" smtClean="0"/>
              <a:t> д….н,                                 с………а,</a:t>
            </a:r>
          </a:p>
          <a:p>
            <a:pPr marL="0" indent="0">
              <a:buNone/>
            </a:pPr>
            <a:r>
              <a:rPr lang="ru-RU" dirty="0" smtClean="0"/>
              <a:t>Т………е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www.art.ioso.ru/wiki/images/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30" y="3068960"/>
            <a:ext cx="28384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png;base64,iVBORw0KGgoAAAANSUhEUgAAAp8AAAF5CAYAAADZHUEKAAAgAElEQVR4nMy9SWxkW56fF/eec+48xhzBiGAwgjEzgkEG55nJmUwymfP03sv3XtWrarVhwe69YXtvLQwvetUr27CghmGvrNamtZGAtjcytGgblmFYkAELEtBTVXVVd1fVz4tz7hADM/OVGrYXH+4QA4O7D7//cBOJVAIPIaXHSWQ+QlYKkXIyEvnEZyEVJEgFCYli4kGkuXESpRnMSUjMyeP3yhIS84mPIlWliEoCUiUBef43R6py5AVpisn7pDqb8PWaDFKTxXkCpJaI3ScgNTL+fcF76glI9QTkRQnyogTSkEEacng9Ca1z2KIc0UiALnLi57PeS5vSGKSRgLyYGP++2PcqzXFYYxxlMYLVJbC6BGVRDlFbCbB2AkorAbWVgNZOQG8noLWlEFW8Ngv+HiKOCajdBNReAtpSAupAgtaXoC1J0HoStJ4MdSkRosXpSVC7CSidAP59WjsBvZOA1klA7yZg9CY+t5Tgf6MvQRfXapejtxNQxXcE3xOgdhPiN0nh+5VehLokQe1JUJckaEsJ6H0Jao8fdfH3tL4EfSBDXybQh+NoKxT6iEAfEWhrMrTVBPSRFB6NNRnmhgRrU4a1IcHZkOFsyHDXZThrEqzVBOxRhDWSYI4kWGsyrI3os67A2yLwNmX44uhuSPx6Q0Zyk/DjuoTkGoG/SuGOGJxVCnuFwB7JsFYJzBUZ1pDC6BNYfQKzm4DVk6C3E7AERlvmdBIwuhKsJRLRk2F3JDhdGU6Xn09eO10Zbo8JCNwegbdE4fUp3AGF0yfw+hTeEoHbk+EtkZBkn8LrySGpAYE/pPCWCZKrBKmRjNRIRnJVCkmNZCTXJKQ3CNIbBMlNSSAjtcXJ7MjI7MpI70jIbhNkd2Rk9wiyezJyBwS5w4jsoYTcsYz8I4LCsYzCsYz8IxmFEwmFEwn5MxnZS4L8BUHxgqJwTjhnBMVTGXNnJKR0TlG8lDB3JaF4mUDxMoHCBad4IaN0SVC5oihfMFQuGMqXMsqXhJ+fM5TPFJTPVcxdckpXGio3nPINRfmGjFG6llG6YSFz10oMitKNirlrBcUrhuKliuKFMpPChYLipYrChYL8OQvJnVEULlTkzzXOmYH0uYrMmYrUCUPmhCFzTJE5UpA50pA+VJE+VJEVpI5VJB9pSD7S4B+r8I4U+Mcq/H0N/r4Gb08Nj/a+LjBh75uw9kxYexasPQPmrg5zV4e1Y3K2TVibBqxNK8Rct2FumJx1G8aaJXBgrDnQRzb0kSWONtQ1jjKywmPA5LWyYkFdsUPowABbNqEMLbBlcww6MMD6HGVghgT3WN8AXdLDc7XLUTp6RFcH6+qgHR2sa4J1bNC2DdrRQdpqRFMBaaqgDQO0YYA1zfCcLlpjkLo5hVwzINcM0AUTpGpMs6BPU9VB5j+NXNEgVzRIZRWkpIKWNbASh5RUyBUNdF6HtmBBr9nQ6w5Yw4HR8mE3fTitJOx2ElY7CaPlw2h6MJoetEUHWs2GUbahlkywog5a0EDyKkhOAc0qkNMUJKNATn8cyachCY+MHSWfIuHKSHgECY9AdtkUkkNDEjYJkQQJS/44poSEIUfoUsTniueD8hmTzkA8P1c+A/H8XvJZkiDNTZOYk2fI58fFMy6g8oL82YJJqhKkmoxETUJiIcGPNQlSbVowP0Ygl5MEr42/JyGQpt4bl09aHxfLQDxJQwZtkrH78qIEshjJHVuUQRucQARD6ZwgeI01EmCtaQGlTQlKU5oSy7h8xoUweC8V0qk2pDEJVRsS1IYErSmDNbl8BiIZyNlD8hm/H6B3ZEEiFDQtEMy+xI+B5D0kn30JWl/mQthJQG9J0DvR7wnE8yH51AdyKIRan/8tTXzWiEmn1uUE8qkvyeFvC2R08lpfkqH3ZWhL4nxJnpBPeYZ8yjDWaCifRgx9JEEfSTA3BOsS7HU5FFBnTQqlMzxf4+JprxPYmwTWpgx7i3Dp3CKhgCa3KZLbFN6mDG+Ti2d6myG5SZDaIEhvUC6fqzSSz7VIQK0VCnOZwBoQWH0Z9pLMpbIrw2onYHZkWF0CsyvB7Mmw+0RAYfVkIZcETo+E0un2COyOFMqm26Mx8eT4AwZvmcEdUPj92aQGDMk+RbJPkOwH8kngr8hIjShSIxnptUhCUyMZqbWYfG6SUDjT2wTpbYLMDkFmNyafu4F4EuQOCPJHVECQP5KRO5ZROCEonBAUHxFxLqF4KqN4TlC8JMhdURSuGOYuGYoXlHNOQ+EMKF8wlK4oSlcUc5ckPC9fB+JIUbkKYChfSkJA+ecrFwoqlxrK12oMBeVrhvINQ+WxgvJjFlK5VVC6ISjdUJRuGMqPFYEqhFQJBXTuSsHclRZSvFRjKChejUtocF681FC4UFG40JE/15E7N5A/N5F5pCJ3oiF3rCJ3rCL7SIs4VpE5VpE5MZA60eELCfWPVSGhKrxDDd6hDu/QgHtgwj004RwYsPdNOAeWkFAunyGBfO6YsHYsmFsWjM2AmHxuWLA2HC6kgkhGOYF8fgplZEEdcelUhtYYk+IZEJfOSeISyvoG1CUT6pIJpWeACelUeoa4NkL5ZB0brGsIAdWgdA2wtg7WNkCb5jQz5PMhIaU1E6xmTUvoDPmkCwZo1YBc0T4pnsF76LwOVhGUNdCqAbZgQq3bUOs29EWXi2Xbg91Nwl1Kw1lKw1nKwO1n4fYycLppuO0U3GYSTt2DteBBr9hQ5oxQQGleBcupIBkGklFAMurHBTTJxgT0ISblk3jKlHyGAmrJoXx+noDKswX0b1M+A/H825TPuHjKJQlySYI0J0+RKEnjiWf5YfmU5hOQ56UZxBLMSkw0q4kx5AUumoFwhuJZ+7Rsfo58TsloTYrJZ+JB+QxSSRITTNokYwIaRw7FkwseXUyANBIgrXFpjAvn5LXSlEBbCVCRRsZRZggovzdbPkPE79GaciidcQGdFssgKZRmCui4bMaRwkQxTD5jqaQmEsO4eMZTxCAlNZZkGB2etultnq6ZPflB+dQD8RxI0JYT0JZjEtqTYAr5NLr89wXJpjbxG/S+NCafY+K5JMPok5C4fBrLZEw+tWUZ+lCCPiJCPiVoa9KYdMbl09qUQ+LyOcU6F09nQ459RoKzTeBuRwIayKe/ReBvEaS26IR8EiTXCBwhn86qENp1AntEYa0SGEMCcyDD6stjAhpgLxHYSzwddZYpnGUKe0BgL8lwexynK8HpRddBisnPx8UzOaDwlwk8gT+Qp0guc+EMSA0kpAYSkisykqsE6bWIQEJDNggymxSZuHQK4QxEMxTOfYrcPkV2X0L2QEbukCB/RFA4JjztPCEonlIUzimKpzzNLJ7KKJwTnlZeUeSveapYEgLKJVRGSVC+JBOyyVC6FtJ5zVC+Jqg8pqg8pijfyJi/Zpi/ZqheEcxfk5iQKihdKWHaWblRULlhnFsVlVsV5cdKeF65VVF6QlG6YyjdMZSfqCg/0VC512Pv5/JZulFDxhNSBcXHKoqPVRRuFBSuNeSvVBSErEYCqofpZ/5MR+5EQ+FER+GRhvwjFdlHKrInKnKnOrInGjInKtKnGlKnKpInKlInKpKPFCQfKfAeqfAeafCOdbiHJtxDG+6hBffQhL2vh/LpHETyae+bsHct2LsWrB2OuW3C3LJjAmpB3zDF0YK+Yc9EW7egBcd1C+qaCXXNFNcOtHUH6podHtWRDW3VGRNQNZaGTsrop+QzLqGBeM6ST6VncfnsWpGAdmzQtgXWtmdLZ9MEa1mgTRu0aYM0LLCGPSWesxJRWjdBa0bIQ8knrRqflXrKFQ2kwt9LKzrYvAG1akIR4qk1XOhND2Y7CbuXhrWUhrucgzfMw18twlstwB8VkVyZgz8swB/k4fcy8Fop2I0kzJoHdd6CUjbB5nTQogZa0CDnFMhZLp+TAiql2Jh8xonL5mQCOks+Z6afMfmUHfr95TMQ0H8n+XxAPD9HPuPiOUs+J0vt40hCRGWBNJ52xghK6VFJXYJclT5aMp9VOp+896mS+ecknXI9MRPpI8iLEhK1KG0NvovW5ZnyOU4CpCGNwRYj2WMNIZ8Tsjgum+OlcqWZ+Ih8PsykQEYSmoDWTEBtcLSmJK6l8N7Ye9sS1HYCaicRk9DETCGN/814QhmUsAMBDcVwkIA24Nch8RL2Mr9n9GUYPYkLY0cIaCcBsxuh9yUYsc/z7+PyqS8noA+kMH01u1KYfBpdUUrvjYtn+F09CXp3HKM3LZ6TyaexQmPInFEs6VyXYa4TmOskvGeuE5ibcoi1KcMWBKV3Z02Cuy6uY8movcVxtgmcbRnuDoG3Q+Bty/B3CJK7FP6WDG9TQmqLIL1N+XFLRnqDILVG4a0xOKsEzqoMZ4PC2aCw1giskQx7JMNZ4VJpLkmhbJpdfu70KewlGfYgkk9nWZTMhVC6oWjK8GeV0fsy/L4Mry9xsRxS+ILkMglJDSlS4l5qEAloellCZighvSohvSYjs0GRWSdIr8n8ep2EZLcIcjsU2R06Jpy5fVlAkT9gAso5oigcUxQeUeQfceEsnsooCNEsnPMUc+6MoHguRzJ5zVB8LErbgVheUcxdyqhcEVSuCcrXItV8zFC+JSg/Jig9llG6kVG+JajcUlTuKD8+JqjeMVRvFSxcU1SvCKo3FPOP+efnbxXMC3Gcv1Uxf8tQvVNQfaJg/omC+ScM1ScKqvecylOGylMFlacK5p+qqNxz5u/UMQEtP9Ziyeg4c7cMxceKQEXhWkPxWohqmJTqKF4aKJ5rKJypyJ8qKJwpKJwqyJ8qyJ4qyJ9ryF3oyJ5rSJ+rSJ/rSJ/r8E8UJE9V+CcK/BMF3okG70SHd2LCO7bhHjvwjix4R1EC6hxw+YyLqLNnw9mzuYDuWjB3OMa2BWPbhrFlwNgyYkJqQ9+IjnG0DQv6lgNt0x5D33BDAQ0ldM2GtmpBXTEfRBmaUIaGOMZENEhKH5BRdWCBLRkhtKeD9gzQnjUGmSWgLQu0aYG1nFA2Q9oOSCt2/Qn5lBeFhMbkky7wkjytmeKcwxbMUEA/loCSig5aMUHnzTDtVOpcPPWmB6Plw+ymYfezcId5eCs5ZLbKnM0yMhslZDbKyG7OI7VZQXK9hORqEV4/C7eThd1Kw6h70KoOWMkAndNBihrkvAI5p4BmtZkCOimjAYkk5eczSvGzyu6yyyB7FLJHIbkEkkuQcMaTz0+moLPk05Cn5VNKS4JPyOcD5XYpJ0POk+8lnt9XPmdJ5lTiOUM+49e/Sb9mmHp+j9L6Q/JJ6+SjkjktnZzJ3k1aJzE+Lp+zejPpjLJ4lFBKY4lnPLWM85B8jieb0+I5qxyutblsBgIanMfhqWgkrUHP5aR4xvslP4YaK2lrSwkudgMhhcuJsRR0LHUc8PcaAxnGkgSjGwmo2ZVg9SJM8b5IPCP5NAYJWP0ErD5/3ezJ/LsmmCWf8deDz5k9OXyPEf+7/UiiPyWfxoYUymeQenIplWBuyrC3KewtAmebwt1h8DZIKJ0hG9PyaW/JcHc43i6BuyMjuUuQ3CVI7Qi2ZGR2KE/7tmRkNhnS6wz+OoO3RuGuUdibTMinzFmVYK0Q2EMmxJIJ4eQS6g54f6Y9IHCHBO6Qwh2yMfkM+jbDsrq49vt0ItWUkBrKSK1QJFcYkisMqRUWSmdAeoUhvUyRGhCkl2WkhxIyKxIyIxLJ5gYZl84NivyWgtwORW6HIr/LwmQzt8/lM39AxgVUlNmLjxQUTyiKpwxzZyxMOIsXvERevJBRvuCpZpBglq4pSjeEy+djBZUbJUo3r2SeWl7z/svKLU8fK3cE80+mqd5Tfn7HUL1jmL+lWLjh6efCY4r5O4b5JwwLT1VUn2ioPlE59woWnqpYeKZi/hnD/FPGj1OomH+mchG9VzB/p2D+TkX1iY75Ow3zdxrKTzilO3UCFp7P3WqYe2yg/FhH5VZH6UZH6VpH6doQCagyk/y5gty5gtyliuyVisyVisyFEQpo6kxD6kxD8lRH8sxE8sxC8sxG8tSGf+LAf2TBf2TCOzLhHVmhhLqHNpwDi6ej+w6Xzz1b9INasHbtUELDNFQkopPEE1Jt04a+5YQY2y4/33BDQvkccfkM+0VD4TQekNHpMr26HDGehE4zKZ4Bs+STtW0oXQ9KxwNtOyGk40Bu26GAsob9YAJKGgJxzYIEdMEEXYhK8uG14FMJKJnXQcsW6LwFpWZBqVvQmg6MpivSzgzc5Ty81SKSa3NIbc4hu1NBcb+G0n4Nlf06avsN1A5aKG5Vkd+uIrNeRmZ1Dv6gCKeThdlMwaz70OZtsLIBUgoEVBuTz1kSSjLquHSmogR0Mgl9WD5JiOTKSDjS/4/kM8eRAvIPJ5+zxPNz5JOX24V8zhDMuHiOJZ0TkHiJvcrL6rLgQfGcIkoeJ/lUqZ3WZdG3KX0y4Yyfc/mcFkq2SITQjpfdyaIE2phACCdpJECbskAKBZTGYIsJqKL8HpbOH5BP1uIoYghIaXPUduxewOfIZ0vIZWu2fOpNCXpTgiq+SxECydNM6UHJjIta/H7QU6kvxSRzWYIxlGAME1xEBxIMQSSgiZjkCXHtToun1ZNg9CWYfRnGksyPfS6f+iABcyDBGkgwBxLMvgSzT0KRHPsfegkxoBSJpbkkw+xNE0i0uUxgLpNIWIPPDSmMFSLg8mmOZJ4kbsgwNwnMdRpirPFre4ty8Qzkc4vA3aLwNsm0gG6QqCy/RXi5fYfA2yPwdjn+HkVqjyG1y5DclpHc5mXm7C5DZociu8MTwNQGjeRzncDepHA2Kex1Lp/2GoG9SmANCexlAntAw4EiZ4nA6QtC+SRwhlT0axL4AwK/H6SboqzeJ2HvZpB2poYEyWUJyaEcls/9FRmpFZkL6VBGcjmBtLhOL3MyQ4LsqozciCArJDO7SZHdZOJIkdviZDfJlHhmD6gQTxmFQ4r8AUHhkKF4pPK085hh7oSheEIxd6Zg7izq0yxecvksXBEULwjmhHSWbxgqt5y5W4byrYL5WwXlm6D/kqL6mKJ6S2PppDolm9V7ioWnFFXBwj3DwhOG+TuKhVuGhTuG2h3Dwr0aSubCUxXV4PyZitpzDQsvVCy8ULDwgqH6PMYLJeK5iuoLDdXnGqr3qkhKtZDyEyUq0d8rEU8UlJ4oKD1RUXqio/zEQPmJgdKdjtJjzty1juKVhsKVgsIlp3ilIn+pIH+lIH+tIX+tIXuthfKZvlSRutCROufimTrXkTzT4Z9Z8M8sJM9tJM9t+Gc2vFMhn8emSEEt+Me2KMnbcA5suAcO3H0nlE9734a1xzFFOd7cMTlbVsR2JKD6lsXZdmEIxiR004W24UDbcKBvONDW7RB1ZEEbWVBXTX4Ushmkojz5ND5LPrloGlAGFhfOJQOsb3GWLLAlW+CA9mzQng3Ws0G7FkgnKMWbYB0LrBNIZ5R4kq4LObjfssGaDpSmA9KwQQNi8ik3+TGU0roBVrfA6jZY3QKtmSAT8jkmoTNElFYNsHkTtMrFU120obddGJ1APLPwRgWkNsvIblWR3S6hdFTH/HET9eMObr69w3/+X/4X+M9+7+/h6MUJFvZaKO3WkVsrI70yB6+fh91Jw2z60BccqBUTtGSAFDWQggaSVSFnFMgZFXJW5ccZg0jx9FNOMpCgFO/TiE8kn7JHIbv0weTzoRK8ZMqQTPI58vkZk+2T8vmZk+2fK58fSz3lkvTRsnq8vC5VEiDlcWiFy+fHUs5JZotmIiQujZO9mJPT6nE+JZ+zhoam5HMisZwcChornzdJ2AM6a0AoLqesnoDS4IIYlNnpRIr5qYlypTMOa3NJfUg+9Y48VYafJZ9mQ4bRkGG0JOgt0fPZGx8i+ph8zhJRoyvB6MVSxUGCy+eKDHNZgjHgCWX8XO9H98xlLqNmTwpL7WMCKnoRzaXo3BhI0Jf53wm+g6eg/H1GLxo+MrsSzCVOPNW0lshM+YyLpzWkPFEV1+YygTmkMFdkTjA1vsqHePhUO4WxLsHaEMNCGwTmhgR7i8De4uV3S8intzXesxlMrfOeTsE2ESX3SfGMSO5KSO1IYZk5sysjuyMjt8OQ3mJIbijwNijcTf433U0CZ4NE/Z+rBPYKgTWU4Qyj0rovptLdgcx7NFcovBXeP+pO9Gl6gwT8gRQro1OklhVePl8mXChXCFIjivQaE0NDFJlVivQKQXqFILMqh6RXCBfPFYrsiCC7JiMXJJzbFNktxtkmIu0kyO3IKO5SFPZE4imm1vNHFIXDiOIRw9yxgsIxwdwJ5ZwxlM4ZymMDQgxz1xTFGyomxCPpnL/jZe7KvYryEwVl0bc5f8uEdBJU7wgWnlDU7hlq9wzVexqy8JSh9kxB7RnDwjMiiN6z8ETwlKH+XMXiCw21lxqqzykWXjAsvGCovVRQf6Wi/kpF7aUyxcIrTvUlw8IrDdWXKue5FjL/VEPlXkX1mY75p+LeMxXzzxTMP2OoPNNQfqoKdJSf6ig9NVB6YmDuTufcamFvaNgfeiPK9I9V5B5ryN/qyN3oyF5ryFypSF1zklca0pcGUucG0hcWkpcO/Asb3rkVcWbDPbXgnVrwHtmcIwvekSME1IVz4ITY+3Z45BJqhZi75lgiamzbnB0bxq7D2fGgb7tjaDEJ1TZtqBvWGMq6CX3DhrpmQhkZ0FatUDyDVFQf2WOT8YGExuWTT7wbQjgDEY0LZwTtOVOQbnSf9dyJRJQLp9xxIvkUsJYD2nJBAgltOgJ7rEc0pB5BF21+HktA4wNKk8NK8ZSULphQF21oTQd6x4fZz8Ab5pFcyyO5XURuv4r5wxYye/Oony5h5WYD/8v//b/jJ7/6Bf7sr36Kn/7qL/GTX/0Mf/c//h2Ud+rIbM0hu15GaqUAbykDu5OCuehCq1pQKxao6P+UcwqkLEMip4ZI2dlJaFw+J3tAJZ+O9Xl+DMmhDyafs5JQySRjzJTP32St0veRz4fEMy6fnxJPuSz/rcrn5whoXDqluiyYLY2TE+tBKikvJCAvfJ58fko648NEH5PPyZL5lHyKcnlcPlmL94ZOlsmDsvqsPs2HJssn5VPpSFA7D6SdQj7jR63N5XISo5mA2ZJC+YzK5/JUCV3vTZevjYl7kbQJwevL0Jd5SVxdTsBckUUKKo2dx4XUXJZgDWXYfZmX2WPyaS/JM+XTGsS+d0I+rb4UCmgwNBN81uxHcmnFUlK7T/kE9xIZF9QhhTUkMJdjQroSCaclhnbsEeW9k1sKzE0Ce4sPCAVHcyMRTqw7OwzODoO3zZDcUZDaYWMC6m/FBVEO5dPdicQzuc+Q2qNI7zOk9xlSezJSO9LUQE1+lyG9rSC1xeBvMvibFN4Whb/N4G3RSEBHsaGkYVBi5xPp3jILVxxx+ZThCgn1Y/2ayWUJyWUJqSGJhobCPk6RboYrkgjSawzpNYbMKhfQ7IghNZKRGRHk1ijSKzKyKxS5EQ2lM7fJkN+mKOwwnm6KlJNDUNijmNtjKO4zzB0I2TxmKBwRFI8I5o5pSOkRw9wJRemUoXSuoHzBUL5kqFwqqFzwoZ/KNeN9nDeEy6UQz6CncuGpivl7IaF3FPO3FLVbnl7GBbP+XEX9uYrac4r6CzYBQf0FQe05Qf2FIoRUQ+2eov6Mv3/xpYLFCbEMpPMhFl9rqL+JqL3WsPBK8ELFwgsNtZc6Fl7oYzJafa6Je5F8Vp5pqL4wMP/cROWZgcozC+V7E+V7E6UgBb3TUbo1MffYGKN4a6BwF5G74RKavtGQvtGRutaRvDSQurLhX5hIXblIXblIXjpIXjrwzi24p1Yon/6pBf/EERLqwj124BzZcI7cMexDZ4y4gNp7Duw9B9auDWvXhbnjwNx1YO65nF0fxo4XMimfUT/ouIAGw0nqmhmucApK8oGMBsNJcfnUhja0oS0E1Ia6bEMZWFAG4npgQ+k7E/LpgC25MwlltOtA6TpQey5YJyKU064zVqYnLZu/3p7RJxqTT9q0Z65nCibjAyYlNBDP4HWlbkNretBaHvSOD2spDWslB39URGa9guzeAoqPFlE+aaB1u4Grb1/iT37+U/z8V3+DP/mrv8Dv/oPfw3/zD38fP/2bn+IXv/oZzl6fYuG4gcJODdm1EpLDPJxuGlbDg16zoc7bUf9nXgUtaB+Vz7iEfko+P1dAicsgf66EWpF4yhaNBPQ33en52cNFue+XfPLVSTHZDCfcEyBlGaQiPyicY0NFAqmcgFSOSu60Kocl9sk+Tik2tR7n+8hn9LkE5LoEuS6BBOXwyfRTvDbFTOlMTEGbEliMsI9zRvLJGgnQJhUCGhPPGKyVAGtLYC1pLNmc7OP81C7N4HXWFr2YPQlqV+Ll8QcHg4I+TQlj5fN2hNGRYHQkmHEZFcM9wb5OLTacoy3xMnUwcR5MnwcJ4iRc9LjgBf2Y2koknXHiwhiIp7ksxDKWeNpL8hRBCdgeyFPfYQwSsAcSrH4C5lICVuxzZixBtfpcKm0xtR2/b4qyfJR8yuL3ydF1mHQSIaAyHLG+yFznqaa5SWBtUVhbvNxubRHYWxROUHbfIXC3CPxtGuLFVinF7wfSGZDcZ0juM6T3SUjmgCIjpreDYZrcHkN2l/EBpG0unv4mQ3KHjcvtJoWzRuCOCNwRg7dK4Yr00x2QUDrdoczFc5XAX2Vwh/y19ApDesiQWo7K56khL7PzNJPLJd/NSZBZpyHpNcJTTUF6nSKzxsvsAbk1IZ9bDDkhnYU9BfldKiAo7BEU9mQU9wnmDijmDgnmDrlwFo8Iisd8VVLxEcHcI4rSCUPphGHuNEo5y5c07Nmcv2ao3jBURZpZeUz5MM+9goWnChaeMiw8pag9Z6jdK1w27ygW7ijqT3jKyUVTGWPhBcXCS4r6K4aaoP6KYvElERLKhKjqWHiuovZCRf2ljuYrAw1B/bWC+hsFi2/48aO8VbD4VkPjncEl9KaDwkMAACAASURBVJWG2isV9dca6q911AIZfanx85fR9UKQkr7UMf9CR/WlgfmXBuZfGKiEEmrwNPRJ0DMaS0Of6Jh7YmDuiY7iEx2FOx2FO4MnoI915G5MpG8MgY3UtYXktYnUjYPktc25cnkKemHDv7Dhnzvwz2wuoEJC3eM4XsikgDqHDuwDB9aBDXvfgbUX4IXSaey7MA48mMG9XY6x60DfcWBsR6X5IDHVt2JDSbEJeXPdndgjGuBCW3VC1BUb6tCCOrShDh0unssO1KEbk1Ab6sCF0neg9F2BJ2TTA+15XCYnRbTH5VPpurz3s+tB6fggXRuka4fyyTo27xENBFUkoZMEAhr0iU71iNYtsJotcMJzUrcg18yptJQt2lAD8Rxk4AxzcDYKSG2VUditY+6ohfJZB4sXPbz+u1/iT/76z/Gzv/kr/KM/+scY3m2je7+O5Sfb+N3f/z38/Nc/wx/80R9g4VEHc/uLyG5WkB7Nwe/n4LSSMOoutAUHrGKGw0e0qEHKcxLZj8unnFYgTUzARxKqhCQ8hoTHIHmfTkFn7f+clM+ZvaAP9Xl+KvX8d5lsf0g+p9cqJcYI0svPFc8g/YzfJw/I56zy+sdEM14W/1i/plRPhPI5U0AF8cXtD4nmTCYEkjQTfA9mY1pAwx7Pic9NDgoFkqlMvtaZLpVPimcgrVpbmrmXMi6femdSPKN7Yak8JDZN3pJgtOWYlE6U1nuRcE7K5cfkk09JC4ELez4lmCsJWKv8OMaEOFpDGc6Ai+W0fCZCnL4Epy/B7kuwBxKcZRn2MBLRQD65gEpTMhtIZnxl0JiU9uVYiV2CvSLDXpFgDaPfyVNPCc4agbUmw1kncNcpXw4vSurWFoO9rcDeVmBtMZiblCef2xTuLoO3r8DfJUjuykjucCGMC2conpvRgJG3F6WeyQMqpFOO2JdiE90y0nsUmT2G9C5FcluGv8XlMy63QRneWZPhrMpwRwTOMCqv+0Mq+jwl+KsE3hqFt0b5+QqX0fQKL6knxQ7OoJczucoXwGdW6dhezvQGRWaDIrvBkFmnyK5RLphrFJlNhtw6Q36NIj/iZfbcBuXsUGR3GfJ7Cop7DIU9OiadxX2CuUMZhSM5TDlLJ4JTkXAKyucKX9p+wVC54ikn35dJotL5ncInzwWVpxSVpxTzzwiqzymqLygWXhLUnyphWb3+VOE8p6i/JFh8SceoveLUXzMuj68ZFl8zNF4F72FYfKFh8QUXxfprHYuvDTRe62i+0tF4raP+lqHxXp1i8Z2C5hfa2HX9nYrF9xoa7zQ03ug8DX2ljiWi9TeGQEPttSrQUHut81L9KwMLr00svLZQfWWi+srkEvpcR/mpyo9PFN5+8FRH6V7jPNVRfKaj8FRH4amB/L2O/BMDuTsD2VsdhVsbuccWsrcW0o9tpG5tpO4cpG4spG6sSD4vnYgLG94ZhwuoK1JQNyagLpfPSWKJqHvkwz5wYe07sPY92Ac+rAMfxoEH48CDtR8T0qAUv+tA37Gh79jQtq2IrWg4SVu3onVNs9Yyrdlj4hmgr3pQhw6UZSGgQw/q0IOybMdwoSy7YAMXbOCBDTzQJT9kVvLJejHpFOKpdHzIHQek64LG0lDWipXhYxPyrOWGRKV454EhJRuk7kwh18wx+aSLNljDgdJyoXZ8mP00nGEO3loR/nYJ2f0qCseLKJ21sXg2wJPvXuJnv/wJfvKrn+G/+oPfR/9uA41nK2i8GqL1coTW5Sr+9Jc/wb/9qz9F93KE0lEL+Z0FZNbLSA2L8LoZkX66UOYtPnxU1EBi8inltQflM55+zkJOqjMF9JMl+JiAfqoEP0Yknp8hn7/BTs/PEU+pKE0lnZPyGS+df654PoQ0sVbp4+X1T8vnQwTvi8vnQygNwpe816XPlk/WkmcmmEpr9oL3KeFs8ZQzXI0UK49Pls1ZlzOrXD5Zig/vd6NhoHAPZffzJtDDUnhXClcPxY9mVxqXT3EcH/T5uGhOYvX5Kh57EJSoA7FMCHmLjhx5Sj5dsb7HEU/bidJOKZJOIaDuQIYzkOEsc8J+xWUhpEJCJ1NTu0/C3xqXz+C3O8s0lnpy6bRXE7BWot9prUqhfNrrBM4agbPGB4XsLSKSTRn2DokhRxPuuwzuHoW/KyO5KyG5w5DaVUIJHWOXRqX2A4LkvorUgYLUAUXmgCJ7SJA9kvnxQA4nuvOHFNkDBdlDFZk9gvQuTz9T2yqSu1Skn1F5313nYumOCLxVCn+VRQK6KmRzROCvC1YjUiOK9LKYYF8lop+TxJbA03AHZ3ZLQWaTIrelhPKZW2fIrzMUNhRkNhnyGwqKaxSFNYr8BkF+i6C4RZHbU5A7UFE4VDC3r6CwR0LpLB0SlI4Iyo8YiidMrEqimDtlKJ1RlM4I7+U8408Mmo+V1uevGd+ZGaSctwzzT1WBgvmnDNWnjAvnc4ray0gga68oFl8qqL/gSWfUh8nFMpDMgMZbTvOdiuY7NbxuvVHRfK2g+VpB45WC5msVi28ZGu+ZeK+C1lsFzbcqml9oIa0v9Sni95tfGWh8oaPxTkPzrY7WWwONN1xGF9+qWHyro/HOEAT3NCy+1QUm6m8t1N5w4gJafWGIUryO6jOdr3F6Jniho/RCQ/GFisJzDcVnJpfPex2FewuFewvFOwf5Wxf5Ow+ZJzZSdxZSdxYygYzeWEheuQInFNHkpQP/3BF9oA7cUwfemQv31INz4sI58eA88qfwHvlRKnoYJwnnMAnz0A+xD/wHBNQO0XcsaNsm9G0+Dc9XMdkwNh2xMzSaio+vaDLWvJAgBVWHDrQVV+CH8slF1IGy7ITyqSx7UJZ9KMtJKIMUWD8JuuTHktBx+VR7/ph4Kh0ftCtoe6AtF6ztQWl7YAIaE824fCptLyaf09BFB3TRnZJP2nBAFi3IdQu0wb9TbXvQukmY/QycYR6uGC4q7i+icFRD7rSK0lUbo/t9/Juf/Bl++atf4n/4n/4Q3WdbaL1eR+vNCO1Xy2i8Xkb72Sb+x//tf8ZPfvmX+PF/9B+getJFUaSfqWERfjcDt5mEUfegVm1QIZ90Todc0Ll45jTIudlT8B9byRTIZ0BcQoNS/EMl+bFF9N9HQGdNtT+001NKJyBnOFIuAek36POU8xGkIIMUZMhFCXIxATInjfH95FOCPE8mkKd2d350l2d9sleTEwhnopZAYjEBqfF54vmpx1pG65MmiZ5IFPVpPpB+PlA+n/X4SqURSSJrJ0A7nEnx/BgfK5l/bM1R1GPJy99xjF5irFQ+tkg9tnbI6kj8iTWx/ZlGLB2dGvLpSbCWEmEJO048ibR64rzPS95xAgm0VwjsFQn2SpSAjosoxx3IXCqXeW+muSTxp+nM+F5nWYK7nIC7nIAjcIcS3KEUCqgzkOGIUr7bS8ANfnfse9whiX5n7Ddbw0BoeXJrr0rh/+CsRimhvUFF8snl09qUYG3LMHclmDsE5g6Btctg7lDY20JC9wncA4LUPkF6V0Zqj6eUfHCI8BR0h4ZrlILkM+z1PKRIHzEBEY8wFIM1gXweUeQO+dL0bPB3dghSO4x/zx6Dv8uicn984n7EpTJIMP1VguSIIrkmw98g8Df4dWqNIbXKy+rZFYr0Kg37OOME5fXMBh8SymxS5LaVaGBokyG3yVDcUpDZZshtKShuKShsMhS2FOS3GQq7FIUDBYVDBYVDirkDiuKBjMJhkHKKkroYHiqdMpTP+PBQWTwdqHyh8qTzUsH8lYL5K4b5a4L5myDpZHzV0b3CZfMpQ+UpwfxzGdXnRAztUNTecOpvZNTeyGN9mIuvA9GkIY23nOY7hsY7BY33kUA23qtoCAldfMOw+IZFchoI5phkamh9paD1IaL9tRrea39Q0f6go/21jtYHDa2vDDS/1NH6gktp870W/v0gIQ2EtfmFhsYXGhbfc+rvNdTea6i9N1B7b6L2zkL1rYHqWxNV0T9afWVwXhqYf2Fi/qWO+Zc6Kq8NlF5rKLxSMPdS4zL6jCegxac28vcWcvcWsvc2svcOUvd2xK2L5GMX/o0D/7EN/8aCe2PDu7HhXdtIXokS/IUN58KGfWHDPrdhnTmwzhw4p1xEAxkNz0892CcurEcO7Ec+rEcezGN3DOOIE5TqzX0b5h7H2LXCYzwFNXb4QJK6aUPf9CI2gkl4sRd0zZtCHblQRy50gbHqQV9xoQfJ56or8MFWPE4on34on6yfhDqIBDQuomzJA+sF4pmC0klB66SgdvwplI4fCmggoazpgzV90KYXnrOmD9L0QJoeaNMDaXigAtbwQBfdcQlddEEakcyqbQ9GNwmzn4Y9KMBZLcHfrCCzV0Vmfx6F8waKVx10r4b45//nH+Mnv/xr/LN/+cdYfXGA5os1tF6uoPVihPaLNdRerqD+YoTf/k//Q/zi13+Nv/8P/1vUT5cwd9hAZquC5KgEb4nv/QzXLpWi5JMUuXzKeR00q4FmVNAMC9ctfZ58zuoFZf8fy6dIO+VMAnJWiGfQy1n4fqmnXJTHIHMEZE6eEs9APoMhoUA85Y8MGs1MOT+yNH5qLdLCuHwGa5XGyusNScin/ADTU+oPT65/fnk9/trY+2aUz5XW+EL4kFawAkkK1yEpM8STD+7wPs3pRHRaLh8qmU/Kp9njq4HiZfGwH3MpwuhLIXqfl8vNoOwcW94eDPbEeUg+w6NgZhlcSN1Y6hgriwfiFqSGs+TTGUpwhzKcFRnWsgS7z+XRHkhwQmS4Mfn0hHC6QyksA3srXCrdZVn8NhneEpdPpz8unuHqIPG7wyRVyKe9IsEWi9htIZ1x+XQ2eGoY7Oa0N2XY2zKsXRn2LoG9SwUMzo4MZ1fI574Mf1fiqaTo2wzlc5cvjg8m2cNS+5R40lA+s0d8sruwT8Ihm9yhxOXzQA7Tz8weC7/L36NhuT+QT2+DwF2LyedqIJoUyXWC5CZFcpMivUGRWie8P3NEkBtFTxgK+jmzGwy5TSU8z2xE0pnbFmwx5AWFLYbsDkNhR0Fxi3F2VBR3FV5iP1TEiiSG0gEbGyAqhcKpoHIuuGCYv+RULpkosSuoiJ7O+WuK6mOG6i3DwhOF81QJJ9Brz4K0k6H2UuW9km9U0UvJsPiOof6W8h7M10qYcgZJ5SSt9yqaXyhofcmPAa0vVP7aO/7Z1nsV7S80tIVwtr/S0fxCRfsrHZ2vDXS+UdH+WkH7awWdb1RBcK6h+62O7rcGOt8YaH/gtL7i39P+igts80sNra/08H7rK5GUfqmj8YWGxhc66l8KvjBDAV14Z6L61sBCKJ96VJJ/bWHhtYnqaxPzb0xU3piYe2Og/MoQSaiOuecW5p45KDyzkXvmIP/cRfaZg8wzF+mnDufO4wJ6a4f4tw68xy68azeWgLpIXnnwLhy45zbccxfuuQvn7GH5DATUPvHhnCZhn3AJjUTUG5NP68CGte+EAhqJaLwMz6fjzV0f+ta4fOobUeqpr/tQR+6UeKojF0qcVRfKqgdl1Z8498FWfKgrSajDZCifyiAFdTkNpe89QBJKPwm1l4TaTUPppMdS0FmwTpCUelDaPljLB2t6Y5AYtBmTz6Y/JqB00eWvNXlyylou1I4HYykFezkHd7UIf6OC9G4NheMGihdNVG76qF0O8Q/+8L/Hn//yp/i//uLfYPXZEer3a1h4uYrai2XUnq9g8fkI9ZerqD4fYu12Fz//9V/hj//Vv8DCSReloyZyuzWk1svwB2LwaDEJrWrzpx6JwSM6Z0AuaJDyKkhWA83qoJnZ6efnyGdcQINBpM+Rz2AIafIRnDMl9JPyOVZq52ln1KfJ+azS+gzxjAsoLckx6Zwuu8d58MlF30M+J/dvygsSaPwpRXUZCcFYohnKJwkhDRoj8WCiGdwPmFxv9GBf5wzpZC15rOw+9mShBybSg5Qz6OnUWxI0IZvj4hlNjQel8/gi91mri4LrT+7YFEMzU32Yk9PhvYmSeHBvhmDGE9BJCZ0lmfHSd/w8noKO3R8kQiF0VmU4owTs1fHkczJRdFaFQPYleILJRy/6yzK8oRTKZyidIwJnRYYzFII54ALqxX5/kK7G5TMQ0Kl7wW8akXCoKMBZi+3i3JDhbvJVSu4OjS2Dp/B2GbxdBmdbhr0jwdmT4R8QpETfZjAwxM/Z2AqldCCJwZCREM/MMUXmOCafx+IpPUI+i4+U8DGR2QMhubsyl88DgtSBIibmFd7/uUX5JPwGgb/OuHCOqEg8Rdq5SZHa4mQ2GZfPdTpTOicJ0s7cDh+CygaL4Lfp+PT6noL8DsPcNkNxi6K4q6C4yyfXi0eM7+Q8pijHJtbLpwylE4ryGUPlgoXpZvBYyqC0HgrnDad2y3s6F8SAEF9pFE2WN8L1RRrqr0zU32hovOMl7MY7Leyr5OX0qIQeJIut9+O0v9DR/kpB+ysFrS8VtL5k6HyloPMVF9KA9lca2l9p6H6tofNBHTv2vtHR/oE6k84PNbR/oKL7nY7ODw10fmig/Q2X0M43BjofdHQ+6Gh/0ND+OkpH4+dBUtr4YKDxwUTjg4nFr4wxCV14p6P2Tkf9nY7aGx0Lr3WRiFpYeGej+tbC/FsblTcWyq9NlN6YqLw2MPfSwNwLC3MvbORfOMi9cJB74SL73EH2uRsKaOreRepJRPLOhX/rc244ySsfqesUvAsHfiihHPfcDc+98yS88yTcMz+ES2hySj45PsxjD+ahA+vIhXnowDx0YRw4MA6cmIi6U2X5sd2gm54oxUdL6fV1nwvouhfDh7ruQ1nzIkZJsFUfTAhngLqaBhsmoQy5fKrDZCifyiAF9QGUfhLKUgpqPw2tl4LaTUPtJqF2k9B6qXHxjPeHCiaT0AgftMUTUNryQ/kMIIsuSCCeDQ+s5YUJq7aUhLmcgbNSgLteQnpnAbnDBgqnbeQvGqheDPD+d36Mv8Sv8Oe/+ks8//ffoXm/hdbbXcw9W8b80wEWnq6g9nSVnz9bxvL1Jv7ilz/Dv/qzf42Fow7KRy1ktxeQ3qjAX+byaTdT0GsuWCUunyrkAoNc4GV3OWuAZswHl9DPlNAHBpGIp4D66tQjN2cNHslCQD9nEv57yedUulmYnXxKBQlyIQFJIBcfZjrtjJh6itHHHpk5MWQUXn/iaUOfI59j/Z4flU8yM818iE/J5ifL6+3ZQ0MPlczjZfZwYXtLGpPLuHTGezUDCZ0ln5MCOnkv/sSeyYntUDBjSeaYWC5JsGJDN4GYzhJQu5Pgz+cWuD0ZzpI0Jp0BXl+Cu5QIxTC4npRULnlRSdwZJcbkkwtnjFHwHiGUywl4/cSYfAbre+LyGYinvxpMbBO4q7JIRIVIxn5TSGywJpJPeaZ8umuRfDprfMCII4f7OIM9ns42HZtOD3D3CJxdGe4egX9AeA/nAR8ayh4G0+vR+qSAqNyuIHlIkD6myJwwAUHmhCD3iIvmnEgDC48Iio8oio/4YyOD9DOzR8L0NCm+P7lLkNxiSG7xifjkBkNKlMyTazJSIu1MbTGkdhgyO7w3M7ulIBPI5YR05jaVkMwmjdLOPSWksKfwVHOHT6/n9hTkD3iJfW6boLTD1ybN7Ym08xFfBl96xFB+JITzlEWcU97LOSac4vGU4rjwmGHhMUX9TkH9TomGhF4w1F/QUDobrxgWX1I+nPNaReONicW3aiiezfe8VL34TkH7rSoSS21KIuMy2fmgo/21ivYHFZ0PCrofVHQ/qOh8UEMpjUtm91sN3W9VdL9V0fuBFtL9Th2j80Mldq2h9yMD3e/0MQnlaWhE+wcRrW81tL7VeFL6tY7m1yZa31hofmOh8bWF5tcWFr8yuIQKAV38wsTiewP1dzqqbzUsvDNRe2+h9t5G9R0nFNC3FsqvDZReGZh7baH4ykHxlYfCKw/5l1w+AwnNPJstoXH5TD5OInmThH+dQvLKC/EvffiXPtxLD+6lH+JcJGGfR/LpnifhnqXGBDSSUJ9z5IaYhxHxIaVwLVMgoDsOzB0P5o4XLaffdGFs+aF8amPy6YcYo4AkjFEK+mqS936OkkI+k1BX01BWUlCHSWgrKWgrPPEMicnmmHwO0lCWUiFqNwWtlxESOk4knf5Uryhre+Fxlnyypj8ln/E0VG370LpJ6EtpGIM07JUc3PUSUjvzyB4uonDaQfGsi/nrZaw+2cef/OKn+Nmvf4m/91//LvrPNlG/H6F8P0T5fhnV2wEWHg+wcLeCyv0yFu776N2M8C/+7b/En/ziJ2ieLKN02EJ2t4b05jySKwW4vQzMVjocOqJlQwioCinPeAk+r0POGpCzJhfRHB9CCpAfSkE/I/l8KAGNJ5+fK6DfP/l8gMleTukB+Zy5wzN4fS6QTmn6UZkPJJ6RaEaPyYw/a/2hPZ5Tz1kP7sWeaiTXuIROJp9yUwZpSrPTzWYCpCWN8wmxZC35k6JJW1wqZ90L7gfiOTvJlPnQUDtaFh9OqM+QzvizxOO9mLMWtc+aKA/SzCmpXJKnJrMn1xONT3dPJ5bB8M3kRHlcPAP59MSzuL2+BG8gR/QT8AcJIaDivJ+AMxA9mINxvBUJ7koC3irHGSXgrkkhgZC6qwn4owTcUQLuSIK3wsvq/iAhnn4jRU/CGcq8HzFWavdWZLhrEvx1IhJQLqbOciSd3jIJcSfElZfrJb7TciUg+F7KBVSU2wO8dRnuZvAUIgp3k8LbYvB2ebnc36Pw92X4+zLcvUA8GZKHlHPEhHzG00+xOkmQPODCmDpiSB0TpB/RMfHMnvLnkQfyWTrmgzZzp0zIJwl7P7MHUXqaOqRR0rrDQgFNbihIr3NSGzRMPNO7CtK7CjK7Sti7GfZtbvG+zYD8lsIfdbnJkNtWkN9RkdtlyO+rnAOG4h7D3K7Yy3mgIH+oIH9AUdwjKO3KKO9RlA8YygdcOEunfEK9dMpQPqWonDJUzhTMnzPOpYLqlTKWbi48pqjeEFRv+GMqa7cMi/cKFu8Zms940smlk2Lxlei5fMOnzxuvaGxASEP7S21MKltfqmi8V9B5p6LzXkX7i0AiVXS+VtH9WkH3GwWdrzndb5RQJrvfKFj6VkXvayV8X/cbFb1vVSz9QEP/hzqWfqhh6TtVoKH/I07vRyp6P+Ys/ZY2Ru9HKvq/ZaD3Ix2dH2qhhHa/07H0Qy60nR9o6PxID2l/p6H9nYbODyy0vzUFNlo/4DS/NkOCJLTxpYnGFybqXxhRef4rA/UPFhY+WKh9aWPhvYP5txYqby2U35kov7Mw99bB3FsPc289FN74KLzxkXvlIvdinOxzF9lnHjJPfaTvk0jd+Ujdekje+ZGI3vrwbjjutQfvOgn3Ogn32od37cK7DiQ0BeciOUEa9nkK1tm4gNonSSGg42logH3gCqaHksw9F+aOGwqovuNB3/ZgbPmcjSSMjSS0DV+QhLaehraegb6ehr6WgraWgj5KQRtloI0yUEdJqKspLp2raairGWir6VA+tWFmDHU5PZaGKoN0RFxA+1koS5kQ1kuD9WbIqOgR5SRDWHucQD5Z0w+lNIC1klBbSaidFBfPfgbmSg7OehHJrXlkD+rIP2pi7mIJlesVLF6s4g//2T/Fz3/1c/yv//r/QOduA5X7Iaq3fRRv+yg+7qFy3cf89QCVx8uo3PZRveuhfbOKf/zP/wh/8etfYP1+F9XjDgoHDaS255Fa5QvnzXYaWt0bk09S1AUG5IIeIeQzLqEPySdNqyCpWRKqTCELAQ0S0P9X5VPOJUCyUQ9oXD7lvDRTPqXCA/I5l4BclEBKMqTy3458fux57fzxltEC+GiwaHpBvFybXXZ/KM2cKZ+tyQl1aap8PiagD6Scs+CJpTQmnlpPHpPOUD6DyfXYyiS1PS2f4YL2Gc8zn5lyiqnyyT7Omb2YE1Plk8vX40vYgxVFoXwGAzXBazHxdJdknnQG4tnl124vSjjHn88dJJKRfHpCPAP5dGPXPJ1MwB9J8EcyvJh4umsSXJF4+isJ+IGArklcVoWAussJ+DHh9Ff4IxqDgZgAb10WkPGVQEMyJqB8hZAUimdyFImmP6TwhyTca+mtyPDWojVDcfl01yS+Dmmb7/B0tyjcbT7N7u1TePsE3r4s4Omnt0958nlE4R9RZA5l5I7E5PohQ/aQzZTP9BELxTN7qiB3xpA9pcidUhSEaAbJZ0lI2txJkH4y5A4osvvxnlGGzIGQz12G1LaC5BZDaouLZ2adL6dPbTGkt1kon+kdXkIPS+kBm0EPpxKxrSC/oyC3y5DbV1A40ETvpoK5AwWlINk8YMiLYaLiPkFpj6C8T1E+ZCgfM5RPxGokQeWMonKuYP5cQfVCwcKliuqVgoVrFks4GWq3DLXHFLU7ivoTisV7hsV7hsZTiuYzFq5AarxiaLwWwz5vFTTfMLTe8j7N1nsFnS+VMJ0MBLP9pYrWFwq6X6jofqmi8xVPMXnvJUPv23GWfqCg9x2Xyt63KgY/0NH/RsGSkNLeD1QhnDr63xlY+pGG/o85g7+jY/BbOvq/paH/dwJ0zm/rWPptfhz8ewb6v2Vg6cc6ej/iKejSj82I73R0f2Sg++OAQEI1dL4z0fnOQvdHDtrfWWj/0EbrhxYX0W+sUD4bH0w0P1hofjCxGC/Pf22i9rWJhQ8Gql+ZqH5pofrexvx7G5X3NirvHZTfeyi9czH31kPxXRL5t0nkX3vIv/KQeynEM+CZh/S9h/R9Euk7H+k7H6knnORdknObQvI2Be+xD+9xCt5NisvojQv32oN7nYRzlYJzlRISmgrlMxBQR6Sgs+Qz6AMNsGMT8oF8WvtRCd7adWHt+rB2fei7PrQdD/q2D3MrCWMzBX0jCW0rCW0zCXUjBXUjDXUjK44cZT0NZT0DdS0DbS2QzoAsNCGgqpBPdSUDdZiBupyBNsxCG2ahLmfGUAZpKP001H4aaj8zJZ+BgKrd7BS8RzT1IKydoSJNUgAAIABJREFUBGslxVDSuHSydpIPOLVT0LopGP0MrGEeznoR/k4Fmf0aCsdNzJ13UbleRu3xCN/9J7+Dv/ibn+FP//JPcfzuCpXbIQr3fRRvesjedJG96iJ33kHhoou5qyWUrnuo3HTQuhnhv/sn/wg//fVf4/Kbe8w/6iB/0EB6t4rkqAi/n4HVyUBf9KGIiXcunxGRfKo8BZ2Uz6waluPHngOfUiDP7P2clk/y/9D2XjGS5Hl+X5rwJl2YjPSZ5U16W1ne+6quajPT3TPTvrvaezc9Mztmd3Zm90hCBhJECdQTdQIoCLwTcNAJOggkeHwQBEESBAgQQAjSwwHEQTpxDXbudvf2q4f/PyIjs7K6Z0nq4YOIjMyK7scPvj/z//9dPo+tVjqeeHreIp/9yuz95dMHX9J/jJPK7W7RfCd9E8+3H3fZe2Rm/yMvyU7NjnjSvswxTxd2qbv3s7v/0k1vOd2daPb+piOf3QLJTfaHse8nPBBcA0LuISIn2ewjnmLhhITzhLVFJ6WZXX2Vxc5eS7XghZon6aa7FH68Z5IIYzDvQWjSg9CkF6FJH4ITPoQmfQhN+BCcIM9CtOwepGdzR4peaEWSRNrvse/DRQ8ipeOfQ2UPwhUvwhUv2ftY8yNS9zviGa55yRR1zduF/SxUJakneZ8XWtlD8ZIzwJ19koSOfBKcd1ZcZfoy+WzvrrTl07m3p7wrRIgjVS8iNV+XfNr3oabPOQ6TLIRnnGMwI3MstHkGkTk/ST/nSbk9vOBFZNEHfZmBvuyHvuSBseSDseSHucA4AhpdZBClQ0X6Iim368s+J+2MrhGsdRbWOovYCpn4Jv2PHJJrLBVQFrElMgFvLTIwl/1Oz6i20On91GfIaUt6m4XRImhTDPk8zcGYZWHMsjBnWZJktjnEpgXE2jysKQ6xNovYNIv4NLmPTwuEGbL4PkZ7NuOLLBILtI+TLoVPLrAUHol58p09SJRaZZBa9SO7QUTTSTo3GGQ2GWS3OWR3uC7hHNxjMUiF02b4kMPQaRbDZzkMnyNrjYYow+c5jF7gMUrL5yMX7aEfnpbCeZpO2mkmi4nLLMYvMU5yOXmNx+QNjiaV3DEKNLHMH/Eo3OBQuEGeT95gUbjBo3hLROm2hNJtCcXbEhHKexIK9wSH4n0Rxfu8CxGlBxImHwqYfCBi8r6E0gMFxTsyikcS8nckFO7KyN+RjkOllcBj4q6M8bsKxu7IGDtSMHakYOSmhLEbCkavyxi5JmOUMnJVwsg1wtA1CcPXVQxckTBwTcbANQXZKzJylwPIXgogfUlF6qMg0pdCSH0UROqjIBIfBBG/EHGInQ/Dej8E83wI+vkg9PeC0M6EYJyOwDjUYB5qMA80GKdsEdWgndIQ3o8gvB9B5JSG8L6G0F4EoV1SnieJKElDAzsRBLdMBDYNqBs6ApuGc6+ua04KamMnofJSsCv5VJaJoEqLQWctk7LYSUGV2ZAjn8qsDmk6ArEdhjSlOYitCMSWRpJPJ/3swNeNY3A13YV5DLZqgKuYXbBlA1zZBF+Kgi9FIRQ78AXzxPSzl7eJp1tAiXB25JOj4smNaxAnNUj5KKSSBaWWQKCdQng2C31pCMk1IpGp3RImthv4y+/+Cr/43Xf4D/7RP8DIfhOJvSKs3QnENiZhrY8jujYGY2UU1uoYrLVRxDfGkNjKI7tRwb/zh/8JfvG3v8alF7eQXZ1EdHEA5nQWei2JQNFAYNyENBwBlwuCS6lgEnKXfPrjEvyW2IVbQMlAUv9e0H7nwfeuXrLl810leLsP9HvLp8/wwmt4jx2h2SufJ0nn7yufx3d7uno++6SdvSnn23D6N7+HfDKDx5fFv22vZ2/fpr0v8yTR7JJOujOz68zznp7Nk9LO3pSzX69mP/Hk817nyrvk0y2g4ri3r3zaxzRKRV9f0XQLZ6DEOAmmez+lXR4P5I/3VqpF0tcYKHaSzlAfnF5JRw69COe9CE16EM57ESkwiBQYIp02eb+r15IenVgiMhgqeJxnthhGSkQM9YpbEj2IlLslrmtlT93n4BZPrdH5TqvY54J33qtXvDBqHuhVDyI1glb3IFzviKf7HZEuqeyU651dlXXWEdCIg/eYfEaanCOfkSaHQMOLCF1XFG4zCNP9nMFpX1fJXVsgCSaRT79TPteXfTCWfDCXiQxGFzlEFwWYCxxNQv2OfBrLJOkk4sl2iae1zpKzyenEN5n6pueUO+V3koC6/z19kaV7QzkYszwpq09zMKcIxjQHc4aHOcMjOs/DnONgznH0hCG2q2+TDAd1SMzySM4JSMyyiM1ziC8TEkscaQ9wkVpikF5ikVrkkFxgyUDRcqenM7POOvKZ2+SR2+SJeG7ZwslhcJ+nVw6D+wxNODkMHzIYOmQwdIbF0BkWw2dZjLxPd2tedPVr2qXzDwWMfchj/CMBY5f4rnL5pIv8VQIplXMEKp6FWxyKR92UbvMo3BZROBJRukUoHgkoHokoHhHxLN+RUbqroHxPpaJJ5LL0QET5IaH4iEfxkYDiI5EiofBIQuGxiMJDIp+lezJ9h0wFVkLxnozifRmlBwoKDxTk78uYvCdh8r6AyfsC8g9V5B+omLinYuKugvHbREDHbvRDwvhNGaM3VYwdBTB0Q8bQDRWD1xUMXleQuypj4FoAuStB5K4EkbkSQvpSCJnLYSqhIcQ/jCD+YQSxDzRYF8Iwz3fk03g/BOO9EMyzGswzGszTmlOCNw416Aca9AMdkQMintqBDu1AR+SUjvCehvBuBOHdCCJ7OsK7OoK7GkLbJoJbpiOhjoj2CKi8GnaV4YlsulGWwwisaFAWI1AWI117QZXZCIHKpzyjQZ4xILd1yG2dyqeLpt4jnwaEhgmhYZLkk167MSE0LPD1aJeA8tVuuIoBrtxJQ4Wi4aJbQvuJqPN5oiOZx0vx3QJq/4af0MGOkel6YdKAMKlBLlpQqnEEWxlE5nLQFodgrY0hvjWB7EEJw7s1/Nn/9M/xi99+h//jr/4CY9s1pPdLsPby0NfHYKyNQl8ehrY4CH1pCMbyMMyVYVjrI4hvTiKzUcLH/96P8Mvf/RoPvn6J1NIorKVBGNMD0BspBEumI5/8QAhcOgA2qRwX0B75dEuoLZ+MKYCNiu8U0N9HPrvWLjnrlxh4FYrqh1f1wqt6+8unz/TCG+1Hn35P66Tp9v7DRifLZ//J9r7rlv415dMupTOD3mPnrLvl031CUb+l8e6z1Z3SuS2Nb5FPWzrfJp9di91PkM/ucnqf9HPSSyQz7wU/6SVJZ97bdeSkk2CeMCwkFXyulUc+yEWCUvBCKXjJ0ZC2dDq9l4TOvQ9q3i6Td76300x7eIb0LtL1Q3QdUT/5tNPPSNGLSNGDSNHTJZ9EQH3OPXnuQ7jgR8T+OyqXkVIn5bSv/aSzCypx5FxvHyINvyOHWt0Hve5DpOZFuO5FuOFFpOkjNHwwar5j79YrXhhV+h19p1YjwtkNFVg6vW2nnuGekn2ETnbbS9Nt+XSg/+dIk0Gk6Xewz2LXepbDazM+MlC0wCCy4Ie24ENk0Yfwgg8R2r9py6e5zFI4Kp8crCWOJJ9Lncl2c4VzpZ407dzgYG2wiG0yiG/QoyLXGaQ36OT3OpHRxArrlN+tZT+sFfq+JQ76AgtzgXPk0pjhaSmdh0nl017wHp3nEJ3vDA7F53hHQONzPIWjZ6uzSC5wSM6xiNP1T/HlzsBQik6tp5YYZFY4ZFY4pJc4pJZYpKl4koSTRW6Tw8AWj4EtHjnKwA6LwV0OA7ssBvd5Kp2sSzo5jJwmvZ0jZzmMnOMwco7F8HssRs/bg0IcRj5gMfYhh7EPOWf6fPyyQHo1r3KYvME7vZeFWwIKN/hOKf0aR1LLmzwKtzgUjngUjnjkb9v9mCIRzjsSCndIyli8I6J0W0T5NrmW7ogo3RVRuSej/EBG6b6M0n0JpYcSyo8klB+JhMcCyk8ElJ6KDsUnUjePJRQeiig9kFF5qKD0UEbxgYTiAxHFBxL5/EhG/iFh8oGEyQci8g8l5B8qyD9UMHFfxuQ9BZP3VIzdljB5W8X4kYLRWzJGb8kYuSVj9EjG2BFJSEeOVIwcKRi6SQX0hoKB6wqy1wKUMLLXIsheDSNzJYz05TBSl0JIXIog9mEYsQ/CiH0YQfRiBNGLYRgXQkQ+3w/BOBeGcTYC46wG46wG/YwG/YwO/YwG7bQG7TBCOOgV0AjCexFE9gyE9wyEdnWEdgyEdgwEt3WnFK9udvpAbQFV17uHkQKrWrd4rmokAV0iAqrSJfWBeQ3KXISiQZzVIc8aUGZNSNM65LYBaUqH1DYgTukQp0xILRNi04DYNClRiM0ohEYUfD0KoWEdg69b4GsErhp16CefTvpJBVQsmRBKBsSS5chnVxJKJZSd1MHnDTKYNGmAmzTATejkfsIAO26vbOrAjmldn/kJA/yEATEfhVQ0IVfiCDTSCE3nEFkYgLk6Cmsrj/h+HgOnyjj/4hp+8btf45e/+w12j84jd1BG7GAcsZ0C9NU8tBUinpH5AWgLg4gsDBABXR1FbH0C6fUijj5/il/87d/gy//op2TR/PIIjJkBGI0MgiWLyOdIBPygSz7jKvwxpUNUJlDpZGJSX/lk+qSgx6fg+y+eP2kK/jgcPCoHj+qWTw+RT5/h7eYdw0XH6LtW6d3Jpy2e/pQX/ZbJ98P3PeXT755cPzZk5D0mnrZ8Hk84fV3rkfpNrDvnrPeU2d8mnuxE95S5u4TOThznpGn03pVIdr+mG3t4yF0i77dr812ldJJueo5xbFdmnixbd6856pzq43X6LIN5z7E9l3aPpbss7i6NR0qkbK6VPNCKdmpJS/J5DyIFD/SSD5GCh34mQhopeMjfuOTTfe2Hk4JWCUbNC73qgVbzEho+6E0/9LoPRoNctboPWuM49ju0ils8/TArDKJV1jk73Kjaa398nfdTbKG0j3+MuPpEO7ssXSuGqv6O0NZc/5emv+v/Fmn5EWmTgR2byAwDncpneNGPyKKPpIxLREAjCyz0JQ7mKgtjhcgnWZfEIrbMwVpiYS2ziK0wiK2QMnl0hUF0hekMGK1zjnzGNjjEtrlu+dzkkN6g09/rnJN+xpfJEnZrhYG52hFec54kmqSsziE2I5DSums63VrgEFvkEVvkncGh+LzgSGdiXqCQ9DK5yCC9zCKzyCO5zCO5ypGhoRUOqWUWaReOfC6zyKywyK6Svs7Muh+5TRa5bQ4DOzxy25xzP7hrl9c5DB8IjnAOHnIYOs2T8vpZDiPneEc8R95nMXaBx/hFkm6O0l7O8SssKaVfJcI5doXtTJbf4jB5xCF/i5TOnTL6DY5KJ0vSzdscCndYioCiK8Us3VVQuqugcI+kmZW7Isp3BJTuiSjdE1F5IKLySEL1sYzKIwnlxxLKT0TCU8Gh8kxEmVJ5LqH8jFB5rqD8TEHpqYzSYwmlxxLKT2SUn8jOvfsZEVXFhYri44AjoIUHKibvyZi8J2PiroIJuxx/R8boXXIdv6tg9LaE0bsyRu4oGL4tY/hIxcjtEHI3ZORuhpC9RbmuIXMtgvTVMNJXw0heDiFxJYT4pTBiH4UQ+ygC68MIoh9EYF4MI3ohAvN8GOb5MIz3IjDe06Gf05yrfs6Afs5A5IzmED7UED7UET7QEd4nZfjIKQPhfQPhXR2hXROhXRPBHQPBHQPqlgZ1S+uU5rc0KOuErjL8qgZlVYO8EkFgVUNgVUNwTUdgWYe6pCGwqCMwr0OZ16As6JDmdIizGuS5KKRZE+KMAXnahDxtQpo2Ic1GIU5bkNpRSC0TUsuC0IpCaEUhTlkQmjEHsRlzUk5HQOuxLmwRFWoW+Gr0GHYZvrsfNNopx5ct8KUouKIJrmiCLZDEU8ibECYNsJMmuHwUXD4KdtJ0PjMTBvzjOvzjOpgJA8yE4Xxv/4YvWBCKMciVONR6CsGpLMJzQ9CXh2FtjCOxX0L2oIrx3Qb+97/8P/Gr3/0W/+R//e8xeqqF6P4krO0xRNfGEFmaQHBxEKHZHEIzWURmsgjPDUBfHoaxMgJzYwKptTwuPLmBX+Cv8e/+4d9HdnEcsSUin3ozg1A5BnXChDSqgRsMg80GwfSRT8ZSuuSzX/m9txfUb4gOPl1w8GsEt4T2m4B3J6FdpfcgC2+A7ZJPn+KFp1c8/abv95bPvicZ/R7ySe7fLZ5M2gsm/fayuz1s5JbP3sl2t3y6j7j8Psvgnb2cIwRSdncNC71FNt8mn10i2qd07j6q0o2Y90HM+5zv+smnM6lOpfLYOeD9hoV6+zcdPM7ydedEneLxVUb2bspjzwtEELsGfVx7Lp00r08/pv3MkUg6OW6XzW3p7EWj6GWCLZZ2EqlXvA7uRNJ+ZlYJtnzqPfJpNPwwmwyMhh8GTUD1ug+Gi2jDi2jDT99BE8+qD2bVh2iNLDm3cf6+4e8SRfu0nYi7rG7vsaRo9c6KIftISOeISJfQGi3GkdpIyw+9TaTTGciZYWHO+qHPMwgv+RFZIsmnvuSDtuRHZIGFtsjDWKYldCqWsTUOcTq5bhNb6XwfXWEc8YxvCkhsUbYFxHc4JOgidXvPZXaLRXaLTIHb6SeBQXydh7HOwlzjYS3xsBY5WAsCSTdd8hmbE6ho9sjnPEsm1hd52qfJucTTlk9aTl/gHPlMrfFIr/LIrHLIusit8ciuco54DqxzNO3kMLjDY2CHx9CeiMFdwWFon8fwKR7DhzxGTrs4K2LkHI/R9wQqnixG3+cwep7D+EUBE7SkPv6RgLHLLMYuM7SXk8XEVYYkmjTpnDwSkL/NIX+HJJnFI8ER0OJNHqVbAkq3eZTv8ijf41G8y6F4j0HxHoPSfQ6VBwIqDwWUH/Ao3xdQekCo3ONRvS+g8kBE9SGRztoTBbWnCqrPFFSfqag+l1B7IaP2Qkb1uYjaC0L1pYjqCxm1lwqqL2RUXyiovlBRea6i8lxG5amEylMJ1WeyI7D2MxsiqgpKT1RKAKUnKgqPZCqfCooPiYDm7wcweU/F5P0Axu+rGH8QwMRDFRP3ZYzdUzB2T8HIXRlDdxSM3gli+CiA4bthDNwOIXcURvYojNzNiCOgmWsRpK6EEb8SQuxKGLErEViXNUQ/0mF+qCH2gYboBxFEL2owL0RgXojAOK9Bfz8C/X0d2nsatPd0RM4SEdXO6tDO6oic1ol8HhoIHxoI7mtEPPcNRPYMRz5DuyaCu0RAg7saAlshBLbCJAnd0J1SvDOQtG5AXdOhUPFUqYQGVwwElnUEFnUEFwwoCzqUBRPyvAFpwYA8F6UCGoUyE4U8bUKciUKYtSDOWBCno5CnYpCnYpDaMSqeRD75hgW+YUGkAmpLaD/5dKjGIVTj4CsE+54rW+DKFviyBaEHt4R2CWkxCiFvQsybEPMW+ILlyKQtoe57t3C6xVMsxSFXkgjUkwi3c4jMDsFYGoO1Po74DpleH9hv4u/94X+Mn/32V/h/f/1LTO42kNwvIXqqiPj6JGKLYwgtDEOdG0RwOkfeMz2A4MwAwgvDiKyMwFgfR3xlEnu3L+Dn+A7/4I//M2SXJmEtDMGcHYZWzyBYiSEwGaXyGQKbDYJNqWASapeAsjEVjKU4iee75NMXFbrk0y2gv698+kNcj3xSaK+nTyH0l8+TSuz9xDPqgcfydQnoSfs8e+XTn/LBn/I5ZXcimd4Tj9H0vU08sx74s+41Sz74sz5Xeb1/n+fJ8kmGiOxBol64UR9Yen46M+wh96M++MY88NuJ54SX4kowJ32ECR+4SfLMFlZuwgNu0ttXPrugq5BY95npbvJe8HkP+LwHQsHr0LsSqSOWHlpO9zml+K4dmnRKnZx5Ts8ytyn7ECx5Ech3T4+HivbaIq8z6R0seREqHpfDSMmLcIn0Vdr9lXZZ3C6v28IZoSuLCHRgx04ri65U1PV7G1s+bYyKl+LpUHXJJv1Or5LnRq2DWffBaHhgNH0wWwSj5YPe9DoYTS/0pgdG0wur6UG0Qe51+x1VH8yqF9GaD9GaD1bdD6vud94fbfgRbTKI2mJrL0Ov+aFXiLx2JZs1H7S6HzrdWanVfF0L1PWGH1rLD32KgdGiNBlnIEdvM4i0/TBmOegzDHR6cpG2wEBfYmAus9CX6ZDREg9jmYe5wiC67kNshYG14oe1yiK2xpHrKuMkn458rnb6POObPOKbPBJbApI7AhI7LJJbDNKbfmS2GGR3OGS3GeS2iYSmN0gCmlrjEVv3I77Jw9zgYK6xiK6QMr+1yNB1Rxzp0ZzjYc0ziC7Yw0IcEiscEis8Ykt0eGiZQ3yR7uFc5JCidCWa9iL4DR6pTd75v9jSaZNdp/frPJ1eZ5Hb4TCwx2Fgj/Zz7nEY2uMwTMVzhIrn8FkOI2d5Wl4XMPqegLH3eYyfJ9ex82SYyO7lJKV1DuNXGUzQSfSuIaBbAvJ3ROTvCsjf5ZC/y6J0j5TOS7d5lOm1ckdA6S6H8n0O5Qc8Kg95VB5yKD/kUHnEo/pYQPWJgOoTjvCYQ+0hi/oDFvWHLKqPOVSpHFafyag+l1B9IaL6QkT9lYT6SxH1lxJqLwQ0XomovxJQey1TFNRfqai9UlB7qaD2UkL1pYzaSxnVFyIqz0WUX4gov5RQeSmh8kpG5aWE8gsJlRcK4bmK8nMV5Wcqyk+JgBYfKyg+cqWgDwPIP1CRfxTA5COVomDyoYqJBwrG7ysYuy9j9J6M4TtEPAfvhJC7E0L2dgTZowhytzRkb0SQuRFG+noEqWthJK9HEL8apgKqEQG9FIH1IZHQ6Ic6zA80GBc1mBd0mO9rMM4b0M8b0M4biLxvQjunQztnQH8vishZA+EzJiJnTEdAQwc6Yd81kLQXQWhPQ3A3jMBOGOHtCIJbEQSdiXhSgrcF1JZPdU0niSeV0MCKAWVJg7psQF2KQlmKQlmMQV60IC+Q1FOajTqIM1YX0owFuR2DROVTascgtuIuEo54Sq24S0KPiydfsxz57EWqxiFWYhAqMYgUW1C5cgxcOQa2FANbtMAVLfDFGIRijKSWBSqeFDYfdXCnoZzrM5ePQijGHPFUqinIzRTCM1no80MwVscQ3y4gtV9E6rCE1vl1/Mvvfo6/+vV3+OQ//BaDB3UkT5UQ3c7DWh2HPj+M4MwA1HYOSjMDtZFBsJVDYHoA4fkh6MtEPhMbRWzeOINf4q/xD//kHyG9UkBsaRzm7DDCrSzClaQjn8JgGHw2CD4TBJNQ4afyyVgKWEsBZ5F7xpKdMrzPlOCLniChpgQvlU63gPaTT1+fCXj3FPyJZXjF7/R/HpPPf72yu7/nFKP+8tm7RL4jnt6+SefJy+T7JJ45yony+Xbx7C+fJy+D5/rA0uTTT7HlkySdtjz6HJjxd0hmz8CQTdcAERVQMe9zrmK+/6qkY4lnwe7htM8/t+W0e0jI2aNZZLrls+yDUiZL2J1kstidaPYSLnlJGln09ghodwk8UvJ0SWQXjny6U0sP9LKPvLfY/+9OEk/TLZxVD4yqx/W5RzjpleBBtOF15NNs+WBOddBbXugtL4yWD1bTA4uKqFn3wah4aerZLZ5W3Y9Y3Q+r4Sfy2fAj2mI7ySpNV826n6SzNR+RUZpwag0/mfJuMEREXSf36E2GpJxTnfPJzSYDzd6B2SbHV+ozfmgzfnJe+5wf5hLn6tmk+zmXeTo85Ie14UVsne3CWmMQW2MRXyXE1jjCOocY7e9MbPFIbtvJJ4/kHoP0LlmmntmiC9V3GOS2Sck6s8k5/Z/xDQbxLQ7WFo/oOofoGg/LLvcvkmMs4wukbzO2SJ8t0VVOK6Rvs3t4iEVyiUNqiSfyucQ6JfTsCofsCov0Oo/0FofUFkfOVt8g4jmwLmBwQ3QYWBcwsEHkM7dNxHPoFE844DF0isPIAY+RAwEjp3mMnRWcsvroexwRTSqd4+d5jJ/nMXlRwMQHJOmcuCxg8orgTKdPXKeT5jcFIp90Kj1/R0DhnkgnzHkUH3Ao3RNRuMOjcIdH8a6A8l2aXj7kUX0kUHhUH/OoPuFReyqi9tQlnk841J5wqD/m0HjMofGER/2pgPpzCbXnCkk5X0qovZLQ+Lib+muxc/9GRv2NgsYbBfWPA6h/rKL+WkH9tYz6axm1V+QddSqp1VcSqq8k577yUkLlpYLqKwWVlwoqLwKovAig+jyIyrMgyk8DKD8NoPiYJKLFxyqKTwIoPFFReBJA4UkA+ccq8o9Vl4DKGL+vYOR+CCP3Ixi+F8HgvQhydzTkbmtEPm8S+czc0JC5oSF5I4L4tTDiV8OIX9VcAmrA/EinSagO4wMqnxd0GOd1l3zq0N8zoZ0zoJ2LInKWciaKyGkTkdNml4BGTtF+0H0invY1tKPRsnsEwW0dwW0doS3Tkc/ghukIaNAloOqKDnXFgLochbpsQV22iHwuWJAXLCjzBHnOogIagzQbc+RTnolBno5T8Yz3yGcC0lQSUivuIDYpjQSEeh9OkM9+8JUE+EoCXNkW0Di4chx8MdahRzy5gnXse1s27d8Soi7xTCLQyCDYzkGbHUR0eRTGxgRip0pIH1QxfLqJP/kf/jv8/Le/xv/8F/8C44dzSB/UEN8twdyYgLEyivDcEALTOaitLNRGBmo9A6WRgdoeQGh2ENrSMLS1MZhrE1i6vIef41f4L//sj5FaKSG+PIHo3Agi0wMIl1JQ8xbkMR3ikAY+GyLymQzAnzhJPl1l+Kh8onx6DRHenvTTb4iOfLoFtF8fqDsRPVk+mbfLJ5l2f0fi6Zp2f1e53X2CkV1i/z49np5MB2/W63DSQnmn1E6fMzlfX/H0D3rA2Ax1sMvsnT5Ouu6oz1J4dtQLdtRzDMY9IGQPD024hdFNzxQ6RaCpJT/Z6dd007v4vUOfvZzuSfWSGy/kEj1/3Cmh+6AWfbSP0+7f7C6lu88O79DZY+m+hkueY0RcyaehHrWYAAAgAElEQVSdVPaTT1sqbUnUy26B9HZEsuKSRNdv9aIHRqmDXux+Zla8iFKIaHpg0r7OXtG0BfEYDS+Rz6YX0Sk/rDYDs+mF2SBEm74OLSqpTT+sBgOr6odV8zsiazX8sJoMrCaDWM2PWIPcR1tk+bkxxSI65YfZ8sNs+BGtE+zyvVHrHA1pNDpy6S6xaxR7sbqdfmpTfuhtP4xpBvoM2aNpzjGIzpNdneYSGSayl8KTaXWO7uqkyecGh3gPiXUOiTUywU6klIO1xsLaYmFtMYhtc0js8kju8UjtU/ncY5He8TtHR9qrh3I7HDJbLFIbHJLrpDyf2OZgbXOIbnCIrnGIrwqIr/CwlkjCGV/kkVjgOunmMuP0bCZXSRk9tcQjsywgvcQjs8Qjs8Iju8Iju8ojs9JJNgfWeWQ3BWS3BWTtvs1NDrkNHrlNAQNbhMFNAYMbPAY3eQxu8xjcJeLp7uccOeAwcshh9IyAsbM8Rs+RZHP0PY5OsHMYP89j4oKAiQscJi/yyH8oYNIRTxH5awLy18mEevEmj+KtTjm9eMSjeJtH8S6P8n0R5fsCyvc5VB/wqNyTOv2ZD0k5vfpYQO2JSOFRe8Kj/kxA/RmP2nMB1WcCGs9FioT6ExH1JyIaTyQ0nslovlDQeKWi8UpG/ZWMxscymm8kND6R0PxERvMTBc1PlZ6rjNZnMlqfqWh9Smh+oqL5RkXDRf1jBY1PFDTeyA71NzLqHyuofhxA7U0QtY8DqL0OUBkNoPJSRfl5AOVnhOJTFeXnQYfCswDyz1QUngZQfBpE/nEAkw9VTD4MYPJhEGMPNYw+jGDkvoah+xoG7lIBvaMhe0TI3IogfVND+paO5I0Iktc1JK7piF/VEbuiw7piwLpiwrykUwyYH5owPzBgXDSgXzSgXzChXzChnTegvW9Cfy/qCKh2zoJ2JgqtR0LDBxpCpzSEegQ0vKtTOgNJoW0DwS3dNRlvIrBpOiIaWI9CXbOgrJpQViwoy5TFmEtAY5DnbeKQ5uOQ5uKQZxOQZuIQp+OQZ5KENkGaSpDEkyK3UpCayS7IsxTERtJBqCcg1ZMQawmINbeIJiDWkhCqCQeSesb6U45DKLkoxrrks0tE+1GMQiiRkr5UjUNtpBBq5xCZHYa5OIbo+gSi+yXED2sYODOF7XsX8PO//RV++bu/wfsvjzBwdgqJUxVY2wXoa2MIL9jimYFUT0KqxqHUk1AbKahTWYRmBxz5tNbzmLu4jZ/97lf4o3/yJ0iuFBFbGoc1P4pQO4dwOQ21EIM8ZkIYioDLhcFnQmBTVEB70k9bPNmY6pJP6Xsnn4whvVU+TxpEckuoR/V/f/l8V/LpMU+Sz/59nt3J5789+ewnnm+Tz66kc6hbPNlhT0+S6XF428L33mfdOzjtyfX+x1b2yqdQ8BFO6Nk8afG7e6ioVzg74tkpmbvplk9XH2e/fs2izxkIctM7fW1/dk+VO3JZ6kinXvJBL/m6SuXuZNKs+pxyeOe5O7XsJJfuBNMoeWCWqWS67h3xLHsQc8mnVfMgWvMgWu+kmm4JdQunO6G06l5HQKMtPxHQps8h1up8tpPRaItFrMkiXmdgVXsSzwaDWINBvOFDvOFDrOkjwknF0Goz5N+YImLq/r+adR/MJkPpnNjj7u10Su09i9Vt8TRnWBiz/h759CG6xCC6wjl7Oe1VSfZnkmIKREA3eSRsqCgm17nuVHSbRWyHQ3yXRXKfR2KPRXKfRfoUh/Qei9Qug8we66wcIgJK9mCmNzmkNlgktzgkd3jEdlhYmyxiGzxiazxJWld4JFZ4JGwBXeGdXtHUGk8hQ0MZF9llDplVHpk1gfR0rnfIbnDIbQsY2BGQ26WJ5haLgS3X8NA2j6FtHkNbHLnuchjasxNOAUNnyNT66CGL0TMc7ekkKefEBdEZIrJ7Oic/EjD5EY/8JcLkZR75qyLy10UUbpCJ9cIt0rNJps5t6SRJZ/khj8rjTppZf8ij9oCIZ/WRgNpjkmjWntqyKaD+XED9OYfGCx71FzzqLwWnbN58IaH5QkGTimjzhYTmKwXN1wpaHxNxbL6R0fpEQuszCa3PRCqYMqZ+oDi0P1fQ/lxG+3MVUz9QOhJKmfosgOaniuuZ7ND8VELzUwn1z2TUPw2g/mkQtU+CqH8cQO21Sgmg+kpF9ZWKygvVSUUrLwIovwig+EJF8YWKwvMA8k+DmHwSRP5pCBOPQ5h8Esb4Iw1jjzSMPtAx/EDH4H0NA/ciGKApaPa2huxtHZkjA+lbOlI3NEc+E9cMxK8asK7oFCKgxkcaTCcFNaBf1I8JaOR9E/p7FrRzRD71s1FoZ0xoZ0xEThsIH+oI0Z7Q0IGO8Cnd6Qd1y2d41+yaig9uGV2rmQLrBoIbJoIbFgLrMaircSircSgrMcjLFuTlONQlgrJIkBcSDtJ8HNJMAtJMAvJsGtJMCtJMypFPQgrSFLnKrTTkVhpSM3UMt3wS0seppyHWUhBrKQjVJIRqEnzFFlE7BXULKElEbfm0U87e5PNEIS1aECsxSNU4pHoSaiuD0MwA9MVxWGsFWNsFGLtFZM+2MX56Af/LX/wL/OK33+HP/7f/ESMHM0ifayJ2qgxzcxIaTT3VdhZyIwOlnoRYIcNLSj2JwFSWJp+jRD7XCpg6t45f4K/xx//0v0ZytYjY0gSiC6MITucQKqeh5uMQx0wIwzq4XARsNgwmHQSbCnaln3bayfQkoIwldybf3X2gpgSfKR1LPhn9+6ef7xo+8qksfCr7b1527+z07BHPxAniGe+/Rumtk+1pD/wZb4e09wTx9FHo55wXTK7/VHuvfLLDvfLp6SufJ58y1H8tUmc1kvfYsZVOuunqzRSLPkKhf9m895lEf9v7ndxTXrdPE5KLrl5NG7rgnSSY3s455vQknWNnopc8CJU8CJe9DlrVi0jFQ+nc98qn1pta2gNAfUriJh3G6fRfdvoy7eedz15Ea67yedkDq+KFVfIiWqL3FS+iZY9DrOJFrOKFVfXAqnth1b2INbyINXxERF3Y359EtOF1ZDM25UN8yodYy9uDD9YUkUmr5UO86SN/X/MQ2Wz6O9DPsZYfFk1UYzMsrDa5t6YYxFoMKclTAbVL9CYdfnKOjHQJp2ljHyU5w8OY5qC3GRjTfphUPKPzDKILDKwFstA9SndzRtdYmGudxfB272Zsg0Nsh0Nsi6SRyS1CaoNDaoNHaoNHcksgQrolIL7Lw9pmEN9lkNxnkdhnkD7gkD5gkTpgkTrFILNHj5E8xZMTfvY45HZ5ZLZ5ZLbI+5I7HOK7DBI7HBJbIhIbIh14YqlwEgFNrLCdQaF1F6t0cGhN6EjomoDsukCFU+iwxWNgR8QAHRwisslhcJvHwC6PwX0Rw3sihncEDG9zGN7lMbJPxJMknCKGz3IYPcNh/AyHsXM8Rt4XMHZewMQFIpzjHwiY+FDABBXOwmUBhcs88pdYFC5zZCcnPbbS3q9Zui2gckdA9a6Iyl0BpXs8Kg9FlB/zKD/lUXkmoPpUQP2JgNoTAfWHEuqPSHJZe8qj8oxF9TmL5ksBjRc8mi95NF6waL3i0fxYQOONiPprAc3XCqZeKZh6FcDUSwGNlzyaH0uYeiNj6hOF8KmC9mcK2j+Q0f5CRvsLCa0vJEx9qWDqSxntr1Tn3qb1hYzWFwpaX6iY+sItpwraX6hof6Gi9WUAzS8UND5X0PxCofcq6p8HUf9BEPXPAmh+EkTjTRCNN6SE7xbR2usAaq+CqL4MoPwqgNJLlQpo0BHQwrMwJp+EMflYw8TjCMZsAX1kYPihgaEHOgbvRzBwV0Pujt6RzyMDqVs6kjd1JG+aSFyPIn7NROyaAeuq4SSg0SsGST8vGTA/IimoLaHaBya0iya081EY52Mw3o85Eho5azrXyFkToTNEQEOHBsIHBiKnTEROmR0J3TMR3ouSoSQqoKEdo2s/aHDTRGDDRGDDQnAjgcB6EspaHPJqDMpqDOpqEoHlBALLCahLSahLSSiLScgLScjzKUhzKShzGcizGUhzGYgzaYgzHQmVZtKQZtIQ22mI7QykqTTkdgYyvRdbKYjNNKRWFmIz041LOoV6ipKGUMt0wVfTEKqpLvhKkpICV06CLychlAhcmcCWEl3wxQSEUhJ8MeEglJKQKilItTTkZg6B6SFE5sdgrBQR3Swhvl9B/KCOsdPzePCTz/Czv/01fvabX2H96H0kz03BOqjA2ipAX51AeHEE4bkhKM0spGoKYjkOiaLUklBbWYRnhqh8TsBczaN5egX/6re/wn/1z/4UydUirGUin6HpAUQqGSgFWz5NcAMa2GwY/nQQ/jRJP5m4CiZ2knj2KcNT6bRhKG75dHNS+ukJsW89A/6d8vl9pt19lte5+mM9PZ6JfzvyyaS9YPvAfE/5ZHJeMG/r83RJ59tST1s+j51E1LVGqUO/3Z6cSz47CSYRTj7vgVj0dQ0G9YqlWzB7081+Sadc6D7C0sYRyzKRTLXoccrowbKvs+7IdRykfda5fW/3dnb6Ln2OXOoV77EVRr2rjHpL6ScPAXmphJKBHLeEWlV/p2Re9sCseDrpZY3IZqziRbzscyQzXu3cW2UP4mUv4hUP4rZ8NjywGp5O6lj3vhNHQBsk3YxPMYhN+2G1fbDaPkSnvIhOeWFN+ZCgUmq1fbCmPIi3PYg3vUjWfUjWfUg1/M69LZ7xKQbxKQYJeupObNpPrm3y3GqSpNSqE/G06HBStEkS0uMwzjnl0XZn8boxzcCYIfJpzPphzvthLfgRW2RhzvtgLvoRXWVhrXOOdMY2uM6pRBs8rB0O8R2SRiZ3eCS3OKQ3eaQ3BaQ3BVKGp4lofJenqSeL1CkOqQMW6QMG2UMO6UMioZlTnfVDZPclj9wuj+wOh8wWj/SOhPSegOQ+i+Qej/iWgPi6gPg6j+Q6j+SqgMQKj9SKQKVTQHqdR2ZDQGZDQHqDd55nNgQioGsCsusichsishsCcpuCU1LPbQtdU+qDuxyGdjgn3Rw8JWB4X8DILofRXR4jewJGTwkYOy1i/JyIsfcEjL7HYfwsi4lzHMbf5zF6QcDERRGTH4iY+EAkSeclEROXRBQucyhc5lC8wqF0jVC8IaB4UyLL3W+LRDzviqjdk1C9L6J6X0D5gYDKYwGVpwJKz3lUXgioPiepZvUJh/ojEY3HIhpPJTSei6i/4tB4zaP5Me9cmx9zaL3h0fpEIEnjGwnNjzvy2X7NY/pTEVOfiWj/QML0ZxKmP5Mx/QMVM18omPlSwfRXMtpfiWj/UEL7hxKmfyRj5msF0z+SCT9U0f5KoagObjG1v2/10PxSRvNLFY2vQmh+EUTz8xBanwbR/CSA+qcB1D5RKSQVrb4JoP4miOrHQVReB1B+paL0WkXpZZAI6LMQCs/CKDzTMPlYw+QTDeOPiXyOPDIw/FDH0EMdgw81DNzXkLunIXvXQOa2icxtE+kjA+kjE6lbUSRvRJG8YSF23UTsugHrmoHoVRPRqybMKyail02YlwxEP4o6Aqp9aEL/IArtognjvOWIp1tAHfk8pyN0VkfotIHIoQntIArtVMyR0MipqCOfdgpqE9qOIrhFroFNE+pGFIGNBNT1FJT1JOR1IqBu+ZSXUpCXUpAWk5AWU5AW01AWM1DnsyT1nM1Ams2An8040tmRzwyk6SxJP12QPtAMpFb2mIBKLjoSmoZYz0KoZZwrkc+T4Ssp8JUUhHIKYjnlyCdX7sgpVybSyeZjjqQS8UxDrmUgN3JQp4YQmhuDvpSHvl6GtVdD4nQdyf0aRrem8H/98v/GL3/7G/zxP/1TjJyehXV+CrH9KmIbBWgr4wjND0FtD0CqpyFVkhDLia4hJrWVQ3hmGNrSKCKr44iu5NE4vYyf/e47/NE/+1PEVwqwaPIZnhlEpJaFWkxAHLMc+eSyGphMCEwmBD/t/WTiKtiY2pl6f4eAuiWUjcrdAqoJXfJ5UvndF+HfuX7pRPnsnGT0bvn0x3ydE41OKLX36/n0Jd2rltwT7j4HJu0Dk/aDyXj60lc+7YGjnAfMQIe+8jnkBTvk64Ib9h2TzrfJZ+9CeHeJvRf3miR7Il3Md4TzJPnshgirVOwgu5JLpeBx9mz2W4dEJNNznLIHarWbQI0km+7Tf9x7Np2TglyDP/2wE8zjcul5J7Zs2pIZq/lhVX2kTF71EahM2nIZt8Ww5ulcq0Qw41UPEjUv4lUPYhWSfCZqfiKlNT9iNT/idT9ide9b5TPR9CNhp5N1v1Mej7e8hLYXsWlCcsaHRNuLhC2blMS0lzDlQ6JBSvCJph/JFoNky4dE00uuVFoTbf8xYm0frCkv4lRAnZJ9k0W8ySLW8iJOhTdO01eLlv2j0wyi0wysGRbROQaxaRbRGXrs5BxHd1/yZHKc9ntG16hkrrPduzntUvs244hnakdAekdAmg7mpDddaei2LZ4cKbUf8Egf8Mic5pE7ZJE75DBwwGHwFIuhAw4jp3mnZ3JwX+wI6LaE9B5Py/QsTVZFxDcFJNd5pNd4pFcFIp8bvJNkkgl0MjiU3GSQ3iInDGU3WGQ3GOfkodwmj4EtuiZpm8fgDouhPR7D+0Qyh/Z4DO1xGNrnyMT6PmF4j8PIPk/FUyDi+b5IejrPi86pRGMXBEx8ICL/kYj8JRGFywImLvOYvEJPHbrGoHCdReE6i+INDqWbPEpHPMq3eZTvcCjf5VC5x6P2gEflkUT7N3lSXn/Co/GsUz5vPBdRfyGiRiW08Vwk5XQqnq03PBpvWDQ/4dD8hEPrUx5TnwmY+lRA61Merc94tD4VMPWJgJk3IqY+FTD9uYTpz2XMfBmkBDD7VQDTP1Qx/WMVM9+oaH8rY/rHCqZ/rGDmG5kiYfZbCe1vRUx9I2HqxwpaX6tofa1i6msF7a/J37S/FtH+WsT0jyW0vpYpKiWA5o9UTH0VpKloAM0vgmh8HkD9B6pzrf8g6FD7LIDKJyoqbwKovAmi9FpF+XUExZcRFF5EUHiuo/DcQP6ZgfwzDRNPwhh9EsHIEw1DNg8NDD7QMXDfQO6eSQT0roH0HQPpOyZSRyZSt0wkb5qI3zAQu67DumYLqE4F1IB52ZZQE8aHJvQPYtA/iMG4GCUl+AsaIud1aOejiLxvIvyegfB7BkLndITP6EREaRleOzSgHbgxEdm3ENqNIrwXR2g3htCu5RDciSK0HUdwKwZ1PYbgehLB9SQC6wmo6wkoa0moqykoK0koy2lIy0lIyynCYgryUgbyUgbKQhbSXEc+pdkM5Nk0SUNtAZ3OUgYgTQ9AbOcgtnMQprKQpkgKaiO2UjQRzXUhNLIQGhknCe1KRU+Sz0rGgS+nCVRG3RJK0tE0uFLK+Z1QyUCsZSE3clBagwjMjCC8NAl9tQhzuwbrVBPJs20MnpnF3/3P/z5++Ztf4V/+4v9B4XAeuXMtxM7UYJ2qQl+fRGhxBIGZQaitHJRqBnI5DYGKp1s+Q1Q+tbUJWKsF1E4v42f4Dn/0z/8M2eUKokuTiC6MQmsPIVTPQikkIY3HII6Y4AdJ6d2fCcGfCcFnJ59xFf7E7yeftnC65ZPpU4Z3l+K/j3yeNHzUJZ9EPPvL50nHaL5LPpmkzxFQJul7Z+pp7/Jk0t4T5bNXPJmcD8yAt0s6bXzHzmT3gR32fq/E0+ZtJXU39olDfM8KpN5eT/uZWPRBKvmPyWe/nk23cPbt3aST5/2lszMYFHQvdC97Eax4Eax6EKx4EKx6EKLYZXP39DnBe0xA3Xsy3TsyO6VzX1eS2YtRIX2Ytmg6vZhVH6waSTVjdTuRJGJo1bzHxNJNsu7r+hx3/TZe9SBeJhIar9Lf1DuJpyOXDR+99zjE6p17R0SbRDwTUz4ilTM+Ip5UMpNtb0c43bT9SDYZ5z3Jlt8Rz9SUH8m2H4kpH7m2/TT59CMxw5C/bfuRaHWEM9HiHOI90hqfImV/q017R6cZWDN+WLMkrY3ZS9jneMTmBcQXySoie1m8tUr7Kl3SmdgSXKuSeKR2OKS2OaR3SEqZ2eGQ2WaR2WaRoqR3OCT3eZJYUvnMnOaRPSMgd5rHwGkBAwcd4Rw9LWD4kNwPnRIwsEffvSsiu88js88ivcchvSMgtSMhsSUgtUkSTDvNzGySdJMIJUkxM9skQc1sERnNbfIY3BI7g0PbtIdzx+7d5DB8SsDogUh6OA8EIp0HZIBo9BSPsQMeo6c4Ip6HAsbPiBh/T8DEeZH2dAq0r5MknflLhOIVEYWrIvJXBRSuCSheF1G8zqN4nUPppoDyLQGVIxGV253dmtX7PCoPeNQei6g9lVB9IqL6RED9KR0Oeimg/pqkma3XEpovBTRfSmi9ktB6JaL5sYDWGyKUU58JRC4/c6WZn8tUMO17Ge3PRLQ/lTHzhYzZLxXMfKVg9ocBzP0wiNkfBTH34yDmvglglspm+1sRs98S2Zz7iYzZbxXM/USlkM+z3yqY+TaAmW8CmP0mgJlvyPOOrIqY/omK6W8DmP42hKkfBzH14yDaXwcx/XUQ7R8FMfVV0CWiKiXoklAV9R8EUPssgOonQVQ/CaH6SQiVjyMov9ZReqWh9EpH6aWJ4gsDxecaEdCnOsae6hh5omP4iY7hxwaGH5kYfGBi4L6BgftRZO+ZVEBNpG6bSB6ZSNwkEAE1EbtuUgmNkhT0SpQI6CUT5kdRmB/FYHxoES5GSSn+ggH9guUIqI09Fd/pBTURPtChHxr0dCQT2oEF7ZQF7VQC4b0YFdAOwe04YSuJ4GYSgY0kAhspBDZSUNdTUNfSUFcyUFcykFfSlAyU5awjn+piDspCDsp8DvJcFtJsDspcFvJsBvJs1iWeWUc63UhTOcgOWScFlVoDDl0i2shCrLvJQKpnIdYyEGuZLvkUq1lHJB16ElFHRql4cqUUhEoGUi0HuZ6D2sohODOEyMIYtJVJmJtlxE41kD47jYGzM6hf3MBf/uaX+NXf/g3+/f/iP8X42Vkkz9RhnarC3KkgsjqB4Pww1OkByI0M5EoGUikFoRTvJJ+1dEc+F8ehr00gtl5C7XAJP8N3+Md//mdIL5ZhLedhzFL5bGShFlNd8skPaF3yySYItny6eZt8shS3eJ4koCfJJxPmnVOP3nX2e5/kk+D0c75DPL3Wu9PO3rL72/o82Yzv30g+2cFuCbVPLXIvjWd+H/mkqSfXQ698uo+7PLZ3c9wDcaJngfsJE+lu0ewVTiftLPv6i2fZB6XshUpl0y2fwbLfGQ7qouJFiMpnyCWf7jJ5V9m83H99Ue/Koi6x7HnWK5lRV4LppJgUq+ZBrOZBnCaS7lQyXu+IZa94unF+U/UgUaGUyTVe9nT9TaLmQarh7SJZ9zikGl4kah6kmz6kml4km14kml4k7KRy2ofUjB+pWT9SVEJT0z4kp4mMJqfJs+QMeZacIkmnTarpc+QzNeVHkspnsu1HfIZBYpZFcpZFapoh37dsAfV3C6hLPq0pkoLG2qRsT3pI/YjNMi5YWLaAznOILXLOHkxrhYG1yiKxwSO+yTnC2ZFPHqltnoonh+xup0Ru0y2ftNx+inPE02bwjIjB0yIGDwWMHIoYOys6i9dtAR3cF5HdE5A94EmZ/hSH9J6A9K6A5LaA5BYVzjWBlNU3Sc8mGRgifZu5HR7ZbcF5ltsWMLAtYHBHwNCOgKFdAcN7PNnFuc9j5FDEyKGA0UPRYeSAx+ghYfxQwNgBEdCxQx7jZ0RMvCdi8ryIyYsSJi+KpKfzAwH5SwJNOyUqnTwK1wQKT8TzpuCcnV4+ElG9I6F6T0T1gUCm1h/xqD0WUH8muRDQoLs0G68FNN5waL6hkvlaQPuVhKmPxY50fkrEc+ozAe0fiJj+QsL0FzJmvlQw8yWRTJvpz2VMfyFj9isVcz+UMfcjBXNfK5j9WsHsj1XMfqNi7hsFcz9RMPcTGXM/lTH7BzLm/q6Eub8jY+7vKJj9AxWzfxDA7B8EMf9T8rv5nwYw/9MA5n4S7IjpT13v+ImE9rcy2t8qaH+jov1NENPfhtH+JoTpHweIgH4dwNSPVEz9MICpHwbR+iqA1pcBtL4MEgn9IkBFNIT6Z2HUPg2j+kkE5TcRlN5oKH6so/BKR+GVgfxLnSahREDHn+kYe2Jg9ImBkScmhh8bGHpoC6iJgYcmFdAokndNJG6biB8ZiB9FEbtlInbLgnUziugNE+a1KAwqn9ErUUQvW4hesmBeisH4yOoI6Af2IBKRTxsykGTSgaQotLNkGl47bUI/NCi0FH8QRWQ/TknQFDSO4E4M6k4cwZ0kgttJBLfTCG5mENjMQN1IQ11PI7CegbqWRWB1AMpqDvJKFvJKDspyDsryANTlAagLBGU+B2V+EPLcAOS5AUizOcizA5BnBiDPDFKGIU0PQZoegtgepAxQcq5rDoJLPh0aHcR6zkGq5SBWsxCqGYjVbBdd4lnJOM+cJNSVdLpFVarloDQHEGwPIjw3Am1lEtGNEuK7NcTPTCF7bgb5s0v4h//tH+Hn+A3+4pf/CoWzC8idayN+pglztwpjvYLQ4gQCM0OQW1kiyaUUhALpKRVpK4BSyyLQGkRkegT64jj01Txi6yU0Dpfxc3yHf/zn/w1yKzVYy3lYCxOITA0hUM0iUEofk08mGyYC6pJPJhnoK5+9A0n+qAzGJZ8nCWhXH6jRv/+zn3yeJKAen+GBTdcQ0fdNPU9IPvvJp1127z2r3Z/ywJ/uL5pu2KwXbD/xPCH5ZJ3eTi8YB7oUfrh/ysmPHkcYO86x89SdZLPPhPoJJwe9Sz7dcqlWvA5K2QO5RFBLHijlbgI01XT3eIYqPoTKHodwxdv12X0GeLjiIXsz6XJ1+2hIverps/bIA6N8cnLZdW+LZ9UDq+btIt6VYvoQr3o7qWStuzfSSSV70s1k3YNU3Uuh9w0vknX6Xc2DNCVT8yFT8yFV9Y+jw3AAACAASURBVBJqPqQbfqQaXqSbPiKX9D7V9DgkGx6kmx6kW16HVMvryGKq7UN6xsWsD+k5cp+a9iA17XXhQ3rGT5LRpgfpKS8yLT/SLT/S9H2ZaRbpGUJy1o/ErB/JOQbpGT/SbR/STgJKJNSWz2SLyGd8hkFshkFymkGizSAxzSA2TSQ2PutHYp5BYsFHBZSc8BNf5BFfZhFb8pMp8VUWsTWG9G1ud0ju8M59apfIX3qXR2aPQ26fQ44OCWV3iJRmdnlkdnmkTnFIH3DIHNLE86yI3FkBA+cEDJwTMXhGwOAhj+EzIsbPSRg7K2DsLIeR05wjn7kDHrkzIjKneWQOeGT2eaT2eCT3SMk/u0WEM7spkuu2gIFd8reDe6RvM7fNY2BHcBjaEzG0JzqldZJsEuEcoUNDo2cEjJ0RSUn9jOgwcVrE+KGA8UMBE2dFTJwTMfm+gMmLIvIfyshfEjH5EYfJj8ggUfEKj9JVknIWbggo3hRQvimSlPOWSCbYj0RU7pCezvp9EfWHImqPRWfpe/2Z9P+x9l6xceV5vl9VscIJFUlWZJGVcxUzWTkxicqRSVlqdbc659zqVqtzq5U6x+md2V0bcAAMAxd+8IsN+NXGtQHfB8MBF177wsC1vTu717uzOzMfP/xPJYrqnjX88ME5p+qwpMcPvr/wZ/4lMYXeL53FNyQW35BYfNMiSuhvSpRel6i8LlN+0yK4ZqF6Xe5SeUem8o5C9YYmlh1uyNRvyNT6v/vASuNDK42PVOofqTQ+ttK8aaXxiUrjU4X6pwr1Wyr1WyqN2zKN2yqNWzYNB41bTpo3bX3Yad60U79po/6ptUvtZge74BMn1Y+dVD92Uf3YSeUjB5WP7JQ/tFP+0EHpAzulDxyiLP+ujcV37SzcEIgk1MnCW8MsvDXC/JujzL45yvQbI0y/Mcr0Gx6mXnMLCX15hPzLI+ReHCX7olsI6PNuUs97Rfr5rIfEMz4hoE97CD3lYeJJD8EnvQSe8OJ7zIP/qhf/VS++R334HvXhfcSL74oP70M+fA/58V/2473ow3vRj/u8l9FzHtznvXjOeXGf9TF62sfozv0Mb3kY3hR9oaIn1Mfoqd5appETPoaP+3Ed8+E6NobzaADH4QDOI0Ech4M4Do9jPzyO/dA49oMT2A+EcOwPY9cE1L4exrEvin0tgn0thm2lQxzbcgxrO4q1HcPaiqE2I6jNGGozhtKIYW0lURox1EYCtR5HrSZQq3GstaR2nxgQ0d1CqlTiyKU4cjGGvBhFKcZQFwVKUWMxitxhPoI0F0aaCw/c74VlNtTFPDOBeWYC0/Q4ltlQ9+/l+QjqYgxbKYGzmmSkmWV0pYBv/yzBYyXCmzWSWy1WLm/wf/3u3/HXf/gdr399i8RWA//JIp5jC7jXZxheKuCsp7GX4yKlnZlAmhxDKmhMBZFnJ1DmwjgWY4xUUrhbOSGfK9Msnljlt3/8Hf/Rf/EviCzP4F/K421kGCklccxHsU9NoGYDyCkvUtzdlU9j2IVx3IE56OjKpzlwv4DuPobT5LMOiOeDBHT37s/+Kfhfks+9ho90Qx4dQx4dBs/9a5T+FPm8b+Do/4t8/gni2ZXPiGFQOnfJZ3/yaYrpsSQE5riuiym+t3zuLZ76n5XP3UnnXtPnSt/xlT8nn2Id0tADEs2eXHYE1DajnRw0rccx0xNUx0yvrO6c6Q0SDcqnYGRWf99uzf7zzEdmdAPyubuM7u4M/ewhn51ezcC8sYt/rr+U3tdLuUfZvJNEjs31UsfxBVGWDhYNBPtSybE5nSacPUJ9EhnsfDanIzSrIzKnF/dzOiZmdUws6JnQfn9i0SAksHMt6rqML+oIlfRMFHWESuI+VOqTz5KeUFUQrg8RqhkYr+mZqPYYr+jEfc3QfQ5qvx8qGQiXjIRLRkJlI6GKqY8hJupGgnUj47Uh8VwZEslquSefwZKFcMnIeMVIoGokUDcxXjURrAgJHa+aGKuZGKsNMVYfYqylSWjdgr9mJtDUlrG3jV35HFs1MbZuIXjA0u3tnDgsi3L7IYngEZmJYzITRyXCRy2Ej5mJHDV3d3WGj5gFRzX5PC5Sz8gpmeiGLMRz00J8SyKxaemeZ57ZVMhsSGQ2TKRPmUgcl4gfU4ieMBM9JRM5JRM6If7NiaMWgkcshA730sxusnlQpKXRowrxo4oYEjpk7uvftJA8qonn0f6EUyJ1XPx/UpsSmQ2J3IZM9pRE9qRE5qSF7CmJnEZ+Qya/qZDbkijsKBTOquTPK1qJfVA8px+Smeymm4qQzUdlZq8q3Qn2+Sdl5p+0sPi0GBTqpJwLLyosvKKKNUevyCy8IrP4ukzxTYniNZnSWxLltyyUrmk9nG9YqFyTqVyzUH1bonpdCGXthkr1hkL1hkT9PYXmB1aaH1hpvG+l+YFC832Z5vsyjfck6u+r1D+y0fhIpfmxlcZNldYtG+3bdlp3bTTvKLTuCuFs3lFo3rHSumvr0rxtp3nbTuOWvXs/iJXmHSvN27Y+WbVTu2mj/qmD2idO6jeHqX0yTO0TJ7Wbdqqf2Kl+7NDK8kJChYgKCS2+b6f4npPSDSfFd5wU3xlm8W0PC9fczF1zM3ttlJk33V0BnXxtlMJro+RfHSX/qofcyx4yL7rJvOgm/YKH1PNeks8KEs/4iD7jJfyMh4mnvYw/7WXsKR++J70EHvNpAurHf9UvJFSTT+9DfnwPBTQB9eO54NHwdcvwnrN+PGcCuE/7cZ/2DwjoSN9E/Oimn9FNP+5TY4yeDDB6MsjIiXGGjwdxHRvDdWyM4WPjuI5O4DwygfNICMeREPbDE9gOhXAcimA/GMG+P4xjfwTH/ij29Sj2tZhgNYF9NYFtJYF9OYFtKd5HEms7gdqKo7aSqO0UaiuJtZFCrSWxavSLZwdrNYlaSaKUE8ilOEo5gVJOIJWFgFrLCdRSHGtR0JVPDXnx/iS0wy9J6F73ykK0K7rOaprhehbP8hS+9TnGDhUZP14lttUivbHEv/iv/yv+/vf/xL/9wz+QObVEaKOK90QJ9+EF3KtTuNo5HNUk6mIUdSGC0iefSn4MaTKINDuBMt8nn8083pUCvuUpFk+u8jd/+Af+/f/8PyGyPI1/KY+/mWWknMQ5H+vKp5Ly3Sefpgkn5qAmoOMOLGOO+wS02xOqyafZZ8XsHRRQsyake6WfhlFpYPioXz6HnOY/WUC78tkRUMPPiKfepxvA4NdjCNyffArRNGj0yeeDSu7/HPkM6xkK67Rp9t5KJWNUjymm78qnKabHHDcMSKc5rsOSEPwpqacQz73lc3B1kl5LPO/fwSkX9CL5zOq0YyoNWPM6rHkdakGPoqEW9FgnDdoKJB3WKR226T5methn9NhntD7N6T5mdDhn9YKZXUzrcGkMa4zMinPGR2c0yezD3VncrqWfnjmBd9bQxTOjF3Tkc1Y/QGBOG/qZ0zE2ryfQVz7395XRxfCOnrE96C93dwgVDSJtXNQxvqDJ5pyO0IKe0Lyux6KecNFAqGggvKAn0mFeT3hOR3hOT3heSGh4TnwXWtCLv1s0EC4aiJSGCBX1Grrufbg0+BzS/p2Jck8+Q1U9EzVBSBPNcM1AuGYQ39cMhGrauxWDENmigXBZo2IgXBkiXDFqomkgVBtioj5EqGEkVDcSqhkZr4j0M1gyEiyaGC9bCJU1yawLxjul+qoQ0bHqEMGqUdA0EWyYGK+ZCdYtBFtmxpZMjC/3zlIPrpkJrlsIHhQrjsYPWcS0+UFR8h47bGH8uMTEcUn0cR4zEzlqIXrEIlLQo5YuoWO9xDO6oRDdVIhuysS2zCS2LCS3LCQ2zKQ2LeS2FLKbElltUjx53EL8uEzkpIXohkJ4QyJ0UiJ83MLEMZnQUU0yD8taiV0mdlgWz0cVYscUEsdkTTrNJI9KWmldInlUJnlU0tJOQfqEROaUTGpLIr0lkd2UyG1KZDcs5DYs5DbEc25TIrdhobAlM7mtdsVz8oJK4aJM4aKkTa9bmLpsYeohM9NXLEw9KjN9VWb6qsTMYzKzj8nMPa4w94TM/FMy809LLDwjUXxeZuEFWdvDKbH4isziqwqLr6oUXxWl9KI2gV68LlF5R6J63UL1uoXyW2Yqb1movC0+q9+QqL8r03hPpv6eIvhQovGRTOMjpUvrI00+P5BpfajQ/thK66aN5i2rEMXbKq3bKq27NpY+s9O+Z2XpMxvte1ba91Ta91Sa96w079lo3rPR+sxG656d1j0ho+27dtr37LTv2mndsdK8q2qiaqdx20bzjoPGbTv1Ww6at100bjmpf+qidtNJ7aaD+qf2AQEViES0k4Z2BfRdJ4s3nBRvjFB8x8PidQ9z10eZvT7KzNujTF8bZfqah6k33RTeGCX/uiD3mpvMK24yL3nIvOQl9YKX5HNe4s95STzrI/Ksl9CzXiae8RJ8xk/gaR/+p3z4n/Dhe9yL9zEf3sd8eK568T4awPdwAO+VAN4rfryXfXgu+fBc9Gr4cJ/z4D7nFZz14T7jZfS0j5EdLyM7Htw7fka3NDb72BhjdCPIyKlxhk+O4zoxzsjJcZwngjiPjeE6HsJ5NIzzaATHkTD2w2Hsh8LYD0ZxHIxiPxjFfiCCXZNPx7449n0J7GsJbKsC+0oC23JCSOdSArXdIYnaSqK0UqjtNEozhVJPYa2nsNbSWGtCRtWqQKkmUCvJLh3xVMoJ5EoCuRxHKQnUYocEyqK4V4px5MUY8oJAmo8id1iIofQhzUUGsMyGB+7l+SjyXBxlIY6tlMJeTjNczzPSnsSzNot/fYGJI1XCGy3Sm8sceeFh/s8//hN//8c/8NC1F4httZnYrOM7XsJzcI6RlUlcjQyOShJ1PiJ6UqfHsRTGsBQCyIUg8tQ48qyYprcXY4xq8uleniKwOsviiTX+9o//xG/+s/+AyPI0YyuT+JpZRksJhhdiOKbGUbN+lJQHKT6KOerCFHZiDDsxTTgwjdsxB+2Yx+2YxmyYxmyYtasxYMU4ZhVXv4rRp2Lyq5h8Kiavsid7pp8PENAhl5khlwWDy4zBKfiT5HN3CnqffPp1XX55sv1+8TQ+qNfzF+SzI51d+dw10d6RzZ+Tz0762U1Cf0E+e+J5v3zKmcGl7j+3AF4kn4a+c9QNexxnOTid3imX27RpdKc2hW7Vro6ZXnLZ6dV0zem7/ZquOX2PGV1fKf3+lHN0ZrCsPqqd8rO7Z/NBp/z093D6+ibH/XNDu3ovdT9Lf39lf59lJ5EcoJNAaoQXdEQWdITne0QWdEQX9fcR0d4NLRqILBiILg4RmdcTmdPo+7tY0UCsaCBSEoSL+kHKhm7y2RHGSEVPpKIlnzU9kYZBUB8iXOtdQ10RFe9Fq0bxe8UhwmV993c6hCsiNQ3VDCJRbWjUTIRqZlGaLxsZL5mYKJsJVUzdhDNYNzNRE3TkM9gnosG6kfGGiYmGuA82TWI/ZtvY3Y85vmpmYl0Sk+yHLUwcthA60rvvDQ9JhE/IRE9IxE/IRI9JRI9JxI7L3Wv4mFkrtWvyuSUT3ZKIb5tJ7FhIbVtIbphIb1nIbyvkt2XyWxayGybSJyTiJxTxt1uCyIZC+IRM+JhM+KiFyBGZ2FGFyCELsUMi6YwdVYgdl0mcVEkdU4R0HjVpvZuacB5TSB2XSZ9Q+srqIt3sHHeZ2xokvyWJ/9+2TH5LYnJHYeq0wtRZlakLKpOXFCYfkihcNjN9WWb6IQvT3SEiSzfhnHtCYe4JSUs6BQvPyCw+K1N8XmLxRZnFlyQWX5YoviJRfF0M/xRflym9IVF+U9b6NmXKNyQq72rldC3l7CSd9Xdlmu+rtD5QaH4oaH2k0PhYovmJrF1Vmp+otD5WaffRuqmwdMtK646V1l0rrbsqS5/ZWPpMZekzqyafVpY+U1n+3Mry51aWvrAP0P7cRvtzG8uf21n+3K79vRDW1j2V1mdWTVA7OGndHaZ510n9tp3mXSeNOw7BLTv1Tx1dap84qXxs7RNR0Rta/tBJ6X0XpfdHKL43SvFdL4s3vMzfcDN/w83cO6PMvu1m5i0PM295mLw2SuGNUQpvuMm/7ib3mofMKx4yL/tIveQj8aKP+AuC6PN+Qs/7mHjOT/BZP2PP+Ak87SfwpA//E158j3vxP+HH95gf79UxwSMBvA/78WhJqOeyD/clr+CCt1uG75TiR896GT0j8O6M4dkOaIzh3grg3gowshVkeHMM18Y4rlMTOE9O4DgRxHEiqN2HcRyPYj8WxXk0iuNIBOfhGI5DHeI4DsWwH4hjXY/jWE/g3J/Cvi+JbS2JdTWBbS2FfTWNdTnZYymNdSktUs92BrWdQWmlURpp1GYGpZHGWk+j1lKotRRKNYlSTQ7I54CIVpPIlUQ3EZVLcdRSArWYvA9lMYGymEBeiCMvxJHmY4K5KNJcFHk+hrIQR+77bDedd6zFJI5KBmc1y2hrktGVafwHFpg4WiF6skF4s8nU9ir/5f/wL/nbP/yBv/rt3zC3vZ/IdovgyRr+oyVG983gahdw1NLYi4leT+rUOObCGObCGFIhiKL1l6oLERzlBO5aFndzEvfKNGP75imdWue3/CO/+k//kvDSJP7lAp5WFk8lwchCFOfUOGrWh5LxIidHMUWdmMIOTGEH5gk7pnEbZg3TuA1j0IoxaMUUtGIcUzEGVEx9GP0KRr+CySvvyV7l992rl37u9CPDg+TzT1kiv1s+/9S1SsagAWPQ0JVP0+4+z/7p9j9BOjv8nHj2pHMQKWnEkhjSMNx3LrslZXjgJPte8tk5P323eCoPYlIcZzk4TNQpt/dPrveV1zvSOdO7d8zocHbkc06PfU6sRnLM67s4NfEcnuv1cY7M6u+bShfi2Xd+uXaueb987hbP/oGfTuk8MN9LOH2zOvxz+oEBod50uBjQ6Yrmgq6HJpqhooEJ7Z2JBZFM9hNdNPSks6gnUuxJZUcWY0WDkMdFPbGinlhJR6ykI17WEy3qiBZ1RBb0RBeHBAsGovN6ovM9+YwVe0TLPSIlXY+KnnBZNyCJ0c61aiBc1RGpGwQNI+H6EJGmsXsvZNRAtDFEtDZEpHK/eEarhi5hTTzD9SHCDSPhppFw3USoZhQSWhECOlE2DfSKTtTMhOpmJmomDTMTfUI60RSMN0yClplg20xwydRdzB7aJxHaLxE62BFPCxNHhICGjnT6OC2ETsqET0pET0gkTirETwjp6xA/oRA7KXflM7YpE9tWiG3LJHYsJE9LpHakruxlTytkd2Ty2xL5LQuZDZnkKZXohkJ8WyW2rRDZlImcUoiekIkck4gek4kekcXi9yNamV0T38RJlfQJpVtOT52w9AmnQvqkTOaUIHtKIbchk9uUye6I/s3cjkThtEx+RyJ/WtxPnlGY3FHI70gUzshMnVGYOqcwc0llqjO5ftnMzBWJ2UdEX+fsVYm5x+WueM4/KbHwlMLCUzILT0ssPCNTfE6h9IJC8SWF8isqpVdkyq9JlF+XKb+hCOF8U6Z8TaLylkz1HZFk1t6Vqb0nU7uhULuhUL+h0HjXSvM9K833FdofqrQ+UkWy+ZFM8xOF9i2Z9qcKrU8V2p+qgptWlj6xsvyplaVbVpbv2Fi5a9cE09YnmirLXwjZ7FxXvrCx8oWN5S/3ZvVLe/ed7rtf2LqSuvyFk6UvnLQ/c7D0+TDtz4Zp3XPRvOvs0rrjpHHLrvWROrRkVIhoRz6rHw9T+cgl+HCYyoduSu/5KN7ws/Cuh/kbo8y9M8r8O15m33Yz+7aXqbfcTF3zMPmmh8KbHvKve8m95iX7qpf0Kz6SL/uIv+gl9qKP2At+wi/4CT3vZ/y5AMFnA4w942fsKS+BJ31CQh8fw/eYwHs1IBJQTUB9jwTwXPHh0SS0k4B6L/rwXPDhPu/Ffd7fnYj3nAniPj0m2Ani3gkyuh1kZGec4a0JXJsTuDZDODdC2nUCx8kQzlNRHCdj2E/EcB6L4TwaFxxO4DiUxH4ojv1QAsfBBI6DKewH0tj3pbCta9e1JPa1NPbVNI61DLaVNLaVtCafGdR2uiufajuD2uxhbWRQuwKaFlRTqJX76ZfTThpqLSVQS0nUUkpIp4ZaTKMsplAWUwP3ykKiizwf7yLNxbp0PuuIp72cxlnNMtIoMLo0hXdtVpTbT1SJbDRJbC9x5JmL/N+//3v+7vf/xPlrz5M9s0Zsq0XgeAXv4UVG1qZxtXLYqymsC7He4NMu+bRMBpFnw6gLUeylBO5aBk+rgHt1isDaLMWTa/zNH/+Bb/7jXxNemsG/Mo23XcBTTjEyH8M5FcKaG+uW3aW4G1PYJZgQR23uxtg3iGQK2DH57d1jN40+MYi0V9/nA4eP9pDPTh9oVzr//5LPIb8Bg1+Hwa9jKNDjF/s8g7ouxvH7Me2SzwcJZ5fIz8vnXuLZk06B+Rfkc/cKpQHp1FByvT7O3b2cHTpJp1rQ77kmqb+nU91jcMg2I8TTPqfD2Z9s9g0HORcEjnmdhh7nnI6ROT0jc3qG+9JM95x+IN0Uwnm/ZHZODNrrNJ/dey8DC4Zuz6UYFuqgH1hLFFgQfY3jff2Tnd7JiWIvxewwsaAjpKWUu+kIZLSkI1ExkCgbiJd7khkr6Ygt9ogXdSRKehIV8V4H8Z6eeOfdBR2xBT2xBT3xoq5LRzxjFcN9EhqtGLqfR7R3YhUDsaqBWM1ArD5EvGEk2jISaQ51CTcMhBv98mkgVhsSotn/OxUDseoQsWovOY3Uh4g0jESbpi7huolw1chEeYhQxchEVSSioZqZcN1EpGUh3BCiGq6bmKiJsn24biKsyWeoZWG8ZWaibRGsmnviua6tJTpkIXzEzMQRIZvh4xKRY1JvZVJHKk9aSJyUSGjDQ/ETgthxC7GTos8ztikT27QQ35FInBYkT0tkzihiHdGOTOaMGNjJ7YiEMbMpk9xQiG8pJHYU4jsi/YxtqkRP9Sbl49pkfPKoTPK4QuKEkNbUhpXMKSGZ6VNioCnVd5/ZUMSU+pbo28xuWshva0vgT/conJbJn5EonNVk87TC5BmFwjmZmfMyM5fkbsI5dUVi5mGp2885e1Vm7glJSzotLDwlsfi0zOIzkuBZmcUXZIovyhRfkim+IlN+VYhn6XWJ8psS1bcUytdEslm7LlG7IVN7T6H+gULjA0Xr11RpvC/6OBsf2mh8ZKP9sZX2Jwqtmx0k2rcUlu/ILN+RWbqt9LglWL5jZeWujZXPVFY1wVz50sbKVzZWvrKy+o2V1a+trHypsPqVldWvbIIv7ax+7dgT8beD9MvpyldOVr50svyFg+UvnSx9LkS0/ZlLpKH3nLTvuWjdddK8o6Whtx3UtTJ99aad2qfD1G6OUrs5SuUTF5WPhyl/NErpAy+l930sfuBl4X0P8++6mbvhYfYdDzPX3cxc9zL9lpepa17y17zk3/STe91H5jUP6Ve9pF71kXjZS0wT0PALPpF+Ph/oE1Avgad9BJ7y438yiO+JcbyP+/E+5sV71Yfvqh/fIz68D/u7Kaj7IW83BfVcEsNIoic0gOdCQJPQMdxngoyeDuI+Pc7wdpDRnRAj24LhrTDDWxFcm2Fcm2GcpyIaMZyn4jhOxnEeT+A4lsBxLInjSBLH4Q4pHIczOA9lsO8X2NbT2NbTWPdlsK91yGFbzWJdyWBbyWFbzmFdyg7SEvRLqNLIYK1nu6i1jKCSRq2ksVYz98mnXIqjlpMo5dQAcknI54B07oG8kBTMJQZQF1Io8yI9VYtJ7JUMrnqe0dYU3tU5AvuLjB+rEdpqEz+9yvSZ/fzLf/M/8+9+/4/8d//6f2Tm3GEmtltMaKmne/8cw+0CznoGWzmBOh/trXyaGu8KqFQIImvT9ep8FHtRJJ8d+Qzum6OytZ+//sPf88V/+Csiq3P4lqfwtvJ4yimG52M4p8JYc0HUTAA54UWKezCHRzCFhjFOuBgad2LSMAYd4j7oxDTmwDTmwBwQCAEV8tm991gxaZg19hJQk/vBAnrf7k/X3qX3P0k+h/wGQUC3Jw+Uzz9BPE0TekyhB8umOWLAHDEMPO+Vdv6cgO6Wz07p3ZLQIyX1SEkDUtIwWHJP6ZHTBuSMYUA65YwOJbv3AJG1YMCa03ex5Q2Cgl47TUj3wP2be+GY7shmr8zeP5U+MmdgeF5/Hx3xHNFks/+s8s454B0Rdc/q8GrsNQh0X2+m1p8ZmNcztmBgbMFw3xqi/tJ5d3q8I53d1HKQvUrkD2RBSGF/ohkr9+SyK5yLgmRRT6KkCaUmntFiT0w778Y78rnYk89ER3ArBpLVIZLVoe5zoqwXz9q/3SFWMRCvGojXNOpDxJsGYn1EG3qiffKZaBhJNIxEq3ri1SHtN3rXRM1ItJOi1g09kW0YiWpparRhJFw1EtFK8eGqmYj2HG4aiTR78jlA00ioZWRiyURo2czEkonwspBPcSKQpTcxftBC9IiZ0DEL48f75PO4WaxL0ibXO/KZPCUPXBMnJeKnFGKbMvFOqf2MheRZqUv6rJDO7GmZzDmJ7HmF3BmxsiizrZDekklsyyRPyyROS8S2JeJbCvENmfgpmfgJmcRxmcQxIZ+pEwrJkwqpDYX0pkp2QyFzUiFzSiW7qQ5IpxBPuVdK35YpnFXIn1PJn1NFH+c5q+C8zNQFmemzCjNnrcycV5m+JDN7SWbmYYnpqxZmrkrMPSIz94jC7FWF+ccV5p+QtZRT9HMuPitpKadM6QWZ8otKVzpLr8qUX5Mpvy5ResNC+ZpE9W15VyndQv0DidpHCo1OufxDleaHsuBjRZTSP7WKRPOWSDpbt2Tat2WW7sqs3FX6sLJ8R2X5rsryXSurn1tZ+8LG6pdCKle+srH6jY3Vb6ysfWtj7Vu1Dxv7vrWz71sn+751sfaNs8u+bwfvBQ5Wv7bvol9SHax8ZWflKzvLXzpY/sLF8hfDLH3uov2ZMqAQHQAAIABJREFUQ0joZ05NSF0074qSfP22k/qtEeqfuql/6qZ2c4TqJyNUPnZT/shN6QMPxQ88XQFdeM/L3A3B7Ds+Zt72Mfm2j8JbPnLX/II3fGRe95J+3UfyFSGg8Zf8RF70ifTzBT/jz/kZf25ME9AAgaeFfAoB9eF9woPvcR/eq348j/rwPuIX7CrD98un++IY7otjjF4I4DkfxHN2HPeZcdxnQrhPhxndEYxshxnZjjKyHWV4K8rwZozhzRiujRiujTjOU3GcpxI4TiSxH9fk81gax9E0jiMZnEcyOA5lcBzK4TiQxXFAXO37c4L1XE889+VQ17LY1wrYV/LYV/IDEmpr57C1c0JA21mUVga1kcNWL2Ct5VHqArWWx1rLY63mUCtZlGoapZpGrQgpVcoprKU0aiXbRSlnUEoZ5FIaqZhGKqaQS+kue0moNJ/oiaiGsphCLYvfdDSmcLWmGV2ex7+/SPBQhciJJhPbS6TPrHP+zWf5Lb/nr//wOx5+7zUS2yuMbTTxH6vgPVRiZG0OV3sKZy2HrZRCno0izUQwT4WwFCaQJkMCreyuzEWwLiRwlNK4q3k8rUncq9ME1+dpnT3Kb//4j9z+y28IrcziXZ7C0xTyOboQxzUdEfKZDqAkfUhxD6bICKbICMbQMEPjTox9AtrB3CegpjEHxoCdIb+NIb8No5aGDnmtGN3qffK5W0BNbgWzR+1KaL983jeE9IDdn3v2fA7tJZ6/IJ+7xXMv2fznyufuNNQcMWCJDv2idHbuhWjqBpCSg8gp/X2fKWnDIFl9TzqzetScYc+kU83vIZ55A/aCOJrSPqnrnpHeOTvdManv278pJtF3P+9ehdRhdH6oJ5nzBkbnDYPPmmh2ZNO7oMcz348Oz9z90jmwS3OXePZLZYf+SfDONbigDQHN67s9mZFFPZHi/eIZKfWlmX3EijriixpFfR86ogsizYxr4herGIhrgpgo6UkU9SSLelJFHUmNRElHvKwjUdWTqhi6QioEVUeiqCe+aBBo7ycrOlIlfZd02UC6bCBVFr+RqhhIavfJsp5kn6QmG0YSdXFNNYdINodINgwkGwYSDYMmpEZiTSGeyaZJUDd1pbMjnsm6SchpY4hoY4hYU6SpsbZJ0DIRa5pEKlozEq5biNQsxGris3BDlPzDdSORhmmQlonIklkI54qF0JKZyIrUlc/O1LhYV2QmdtRC5LjMxAmJyEmF6HG5O0AU1krp8VMSqQ2Z5IZE8pSF1IZESrtPbKhCFrckUWo/ayF51kzqnEz6vEL2vErurELurELmgkLmgkzunEr+jEp2RySiyR2F1FmF5BlZJKfbKolNheSmQvKUEM6UVkrPnFJIa+KZ2bKS25TJbShkN63ktqxkN1WymzJ5bVAovy2LgSGtpD51VmXyoir2cl5QmDyvcVFi6qLEzHkrs+dszJwXZfb5h1TmHpWZfdzCzONm5h5VWHjUyvzjKotPWll8WqX4jELxGYXFZyUWn5Mov6hoSFRekim9qlB+TdbWI8liUv0tierbEvV3FLH+6IZE4z2F1gdCMBufinVH7Y9V2h8ptD620P5EovWpEM3mHUVI5R2VpTsyy/cUVj63svKllbXPVFY/U9n3uY21z6ys3lNZ/czKvi/t7Pvazr5vHBo2TTht7PvO2ofC+vcq69/bWP/ewfp3Lta/G2b/9z3EZy72fetk/XsH+76zdxG/6eiTUiGuQkJ7UrrylYuVL4dZ+XJYE1GXJqKdRFT0iTbvDNO846Zx20Pjlof6p4LaTQ/VT9wiAf3IQ/FDIaCL7/uYf9fD/Ls+5m74mb3uZ+q6n8LbfnJvB8i+5SP3ppfMG0I+U695ib/qI/FygNjLASIvBgi/ECD0whgTzwcIPjtG8Nkxxp4OEnhqjMBTY/if8uF70oPvSR/+J/w9Ab3q75bhvQ/78T7kx3vZj//yGL7LATyXgnguBRm9NIb3wjie8xN4zodwn43gPhtj9EyM0TMRRk5HGdmJMrITY3g7zvB2EtdWAudmXLsmcG4kcZ5K4zwpEPKZxX4kg/1IDufhHM7DeRyH8jgPFrAfzPfkc38ex748tvU86r4c1rU8tq58FrAt53oiqsmn2s6iLomr0sxjaxSw1SdRGwXkhiag1RxWDaWSQ63msVYESimLtZxH7UMp5VBKOdRyHrmYvY+fS0I7JXq1mMZayqCW89iqkzgbM4y05/GulggcrBI63iC+sUTi/Dq5M/v5V//mX/P3v/9H/pu/+p+YPnOQxPYqoe0l3EfLjO5fwLUyg6NZwFpOoy4mUOZiA/LZQZmaQJkJIc9GNfnM4qlN4mlN416ZIbi+yNL5k/yWf+K9H+8RWp3HszyFp1nAU04zMh/HNR3Glg9izQj5lBNi36cpMowpPIwp5BJHbU44MPeV4btT8GN9u0D7J9+1PaCdyXeLW7CXfJo9KsZRGZNbeaCA7pbPfgF98MCRV4/eP4Ter8cQ6K1SepB8Gsd6/FzS2ZPOQcwh/Z4MJqA6LFE95v7z2TV2H5Vp7K5S0j94oCglxFMwhJQ09D3rUdJ6lIwOJaNDzeq7WHMGDf3eFHQD9BLPHnumnDM9hmf1961EGp7t0Z9sjswJ6XQvDAnhXBBC6ZntnXXePfNcK517+4RzUDy1U3wWe/T3a4ol6IOSOVEU5fTOqqBoeYjwon5g8Oe+4R8ttexc4+WeBMa1RLLzeVccF3ukFgwk5zW5LBm6dMVQE8VkUUeqqCNd1JHpF8iKgWRVk8Wy9pn2brJkIFnc9duVHumqkVRliHR5iFRlkHTVSLo61CVVE6TrRhJNHam2jvTSEMmWgWRriGRriETTMHBNtoZI1bX/X9Wg/YaRVM1Ium4UQtswEm+ZiC+ZiS8ZiS8ZibVFGT5SNxKtm4lVhXjG6yZiNZGSRptGYk0T0Ya4dgi3jITbJiLL5h4rZkJrJsL7LWJVkbY4PnLYTPSohcgJidAJM5FTFiKnzMSOa/ebErEdieSWRHpLIbWlCiHsQ4inQnJHEaX2M0I6M+cUcT0vxDN/RmHygsrkRZnJi0L8slpJPn1WIX1WIXVOpJ+p0yqJbSG0yS2J5CmxjzNzUia9oZDaEn8nyvkq2S2ZwpZKflMhuyGR27RQ2JbJ7YiENX9GkDsnUbggMXVJ6SL+PzKTlySmL8vMXlaYvSgxd0li/opM8YrM4mMy80+YmX3SwvzjEguPqyw+rbL4tEyx288ps/CCpPV0KpRelim9LFN5VabyukL1DXFuevUthdp1mfo7siabCo33JervW2h9JNH+WKb5qULjtkrzlsrSTZWlTxSan8i0P1Vp3VJZuqOydNeqDQepLH2usPyFysqXWrn8S0Urm6vasypK51/bWftGk0JNFNe/t7L/B4EQTo0fraz/aGXfDzbWf7Sz/qOdAz862P9D79rhwI829v8g6Hy3/r1N+97Zldd937rY972Dte+crH7rYOUbwfLXTla/GmHlS5dIRL90iH7Rz4dZ+nyEpXujtO+6ad/x0LzjoXHHQ/22m9otN7VbXio33ZQ+8bD4sZeFj3wsfOhn/gMfc+/7mX3Px8y7XmZu+Jl6x0/huo/8217ybwXIXfOTfsNP6g0/ydcDxF/3E3vVR+RlH6GX/Ey86GfixTHGnx8n+FyQ4HNBAs8ECDwTwPe0F+9THnxPegVP+PE+Lkrw3ZVMuyTUcymA59IEnkthPBejuC+EcV8IM3o+xOi5CCPnogyfjTB8JobrdBTX6Riu0wlcp5OM7KQY3k4yvJXCtdkhjetUBufJLM4TeZzH8jiPFXAcy2M/lsd+JIf9SB7b4Rz2g1khnwcKOA5MYt9fwL4+hWPfJLYuU9hXJ7GtFLCvFbCt5rGt5LEvF7At57G2CxpTWNtT2FpTqI0pbI1pbPUpbPUprLVJrLVJ1GoBW3UKa2UKtTzZvaqVSdTqFGp1CqUyiVKZRC4XBmRULma7UtqRUGkx05PShXQXtZjFWsphK+dRq1M4GrO42guMrJTwHWgQPNoifKpNbHuN3JlDXHnvDf7dH37P3/7x91y6/hKZMwcIb60wfqqJ53CJkfVFnMuzOOoFrItprAsp1Pk4lunwffIpT4VRpiNYZ2PYFpM4yxlG6wVGlybx7JtlbHWW1Qun+Ns//o5XP3+f0Noc3pUpPK08o+UUrvkYTi35VDIB5LQfU9wtSu/RUYzh4W753TjhwjzhGkg+d6ef/QlopwRv9tq6pXeTR+0bPJK69Jfdfyn97JfPfgF9sHz6BGKd0p8mn0NjvyyevySfA89ayV0knvouHeE0J4ZE2pkY6pNPPaa4DnNChzmh1646LMk+NPmUUvo+DKLM3kETTyXbWZMkViV1yeruSzht2holW0GPraDH3iecjikt+eyXzsnOcZd9Zfbp3nR6v4AO7NrU0kzPvAHPnAHvwhDehSE88yLd9M7d36vZ7dlcMAz0bvafGjRwjOSCrnvO+Nji/SnnACVBuKQlmUUdkUUd0cV++dRpAzx9PZh9xPtIDNzrupKYKIk0MlUykCoaSHfQEsl+SUxV9IKyjmzZQFaT0nTZQKbSE8RMRZAtG0gtinczJf0AqbKeVNlAumLovt//G0JKh8jUevKZqRlJafKYaZhINvWkWgZSbUGype/KZkc+U20jqbaRTHOIdH1QXtN1E5mGiXTDRKppEvLZNhNfMpFYNgkBbRqJt8xEGyZiNXNXPuN10W8abZmItcxEd/WLRtsmoksmYssWYqsS0RUL0dW+M84PSkQPdzCLCfaTncXwFmKbFmInhXhGtiViO6Isnt5WSG0L8esnsa12y+bJMxKpczKZ8wrZ8zLZiwq5i2IvZuGczOQFWZM+malLMvnzCrmzqpDP8wqZCyrJszKp06qQ2W2Z1LZMalP0cGY3FDKbKpkdhewZmewZhdxpheyOQmFHpbCjakmnzORphcmzVgpnraK8fl5h8qIy8O9PX1Z614ckZh6SmX1IYe6SzPwVmYVHZEqPKhQfF2X1+ackFp6UKT6lpZ3PKpSfVym/qFB5SaX8skz5FYXyKzLlVySqr8nUXleovalQf9tK/bq1m3Q23lW0SXWVxgcyrY8UWh/LtG/KtG8pNG4rtO6orNxSWb6psHRbZfmujeV7VlY/s7HyuY3lL1RNOlVWv7Ky9rWVta9VVr9SWev2bYr7tW9srH/v1LCz/wcH+39wcOBHq+BXe2Hj4E92Dv7k5OBPTg795ODgr+x7YOPgr3oSekATVYGT/T+4tLR0mPUfnOz73snad31862LftyOsfTMs+kO/crL8pYP2FyO0Ph+h+fkozc89ND/z0LznpXmvI6Ae6re9VD/1UL7pofiJl8WPfSx+5GfhQyGhc+97hYDe8DF1w8/UjQCT1/3ktRJ85toY6TcDpN4YI/66j/hrAWKvBgi/PMbEi0EmXhxn/PmJrnyOPRsg8Iwf/zNefE978Wm7QH1P+AWPBfA9FsB7dQzfY0F8jwXxPBLAe2UM75UgnsshPJcjeC7F8FyK4rkUxX0xyuiFGCPn4wyfizFyNs7wmTjDZxIMn07i2kkyvJNmeCfNyHaG4a0Mw1tZwUYe16kcrpMFnMcLQj6PaxwtYD+SFxzK4zg0iePgJI6DU9gPTGJfnxLSud4noGtCQO37JrGvTWJdzmNbLmBbnsS2NIm1PdknnzNYm9NYm9NCQBvTWOtTqPVJ1Noktuo0tuo01kpPQtXyZFc6HySf/exOQgckVMNaKWCtFLDVZ3C25hldKeHeVyVwqMX4iRUiW2skTx9geucw//2//d/4hz/+gX/1f/zvzO4cJr6zzsTWCmPH67gPlXCtzmFvTWGr5rEuplHmEsiz0fvkU5oMIU+FUGciWOdj2BYTOMtp3I0CnqVpfPvmGF9fYO3SJn/9x9/x/K13BpLP0XIa10Ic50wEa34cJRNASfmRYm7M0VEs2tUUGu6hCah5woVZE1DLuGtAQjvy2en7HPJaBwW0u3JJ7tKfeP6SgA4N/zPks4PRq+9i8hl2Cae+D01Af6m3c0L/i6ln5zNL2PBA+ZRiuj3QI8UM3Wc5rkdO6LooyR7SwKlFYp2S6O0c7PF8UG+nmr9fOjs4C/o+dDgLOlyTPYan9AP3vTPTxa7NkRndnlPpnWXv/X2bnvmeePoWh4R4LujxzovU0rcrxex/7k80+yfSg/Mi0Rxb1NLM3UNB2mqhzrBQuKRNfGsDOA8a+hkc/tENSGWyrCdeFSQqGn3vDEplL+kckMSyjlTVQLqmHyBbMXTlM1s2kKsMkasOka0ZyFT15Cp68lUD2bKOfFnffa//t3OVIe3vjGSqejJVPdmagVy99zvZmmGATL1Hum4g1TSRbhlJtwyCto5UW0+6JUrymbaJVHOIdMtIpm0i2zSSrhs08TSSrZvIagKa0srzqZaZxLKpS7xlItE2k2gaidfNxOuiXB+vCzGNtcxd+uUzvmQmtmQmvmwhviYTWzMTXTMT2yfOQo8d1KSzw3ELsVPaYvgNs+jdPCUR3bKI/ssdMbmeOa2QOa2SOa2S3lEGSGnpZeqcTPqCTOaSQu6STO6STP6yOHZy6oJIGGceUpi6JDF1SaKgpaKZc0I8MxeEhKbPKqROK6TOyKR3RG9odlMmt6GS21HF1PwZWfRuagI6eVoVnFF65XWtn3PqglWsSrooi3TziqqhMPOQwuwVlbmHFeYeUZi7IjN3RWbhEYX5RyVKj8sUn9TK6k/LFJ+WKT2jSefzKpWXVKovK1ReVqi8KlN9TaH6ukztDVlI5zWV2tsqjXdUGjdUbT2STOsDldaH1u6keuummEpfvqOwfE+hfU9h5Z7Cym2ZldsSK5+pA6X11a9smnQKudz3jcr6t52rnfVvbdrnNvZ/5+DAD44+IeyJ46E/s3HwJ+vAdYCf7Bz6ySH4tYODf2bjwE9WDv6ZbQ/sHPwzBwf/zMGhX7s4+GcuDvzk5MCvhtn/o4v9P46w/1cO1n90aBLq0ATUxb7vh1n7zsXady5Wvnax+s0wy1+7aX81SuvLUVpfemh94aX1hY/WZx6a99w073qp3/ZQu+Wh8qmP8qc+ip8IhID6mf/Qz9z7fqbf9TL9rp/pd8co3AgweT1A7nqA7NsBMtfGSL4ZIPGGj8TrAWKvB4m8OkHopRDjL4UIvjjB2AvjBJ4fI/CCH99zXvzP+/A/48P3tA9vn3yKafhAVzy9V4P4Hh3H9/A43ishvA9F8T4Uw3M5hudyFM/lOO6LCdwXk4xeSDJ8Ls7ouSQjZxOMnE0xcibDyJksw6cFrp0crp2cJp85XBt5XBuTOE8VcJ2cwnl8CsexyR5HpvqYwX54GuehaZyHZrEfmMa2f0q7TmNfn8a2bwrr2jTWtUmsa5PYVqexr05jW5nGtjyNbWUG29I01vY01vYMttYMtuYstuYc1sYsan2mi606jb02g7020xVRW3Uaa216IPlUKpNdMe0KaqmAUioglwVSKd+9l4v5LkqpgLUyha06jaM5x/DSIqNrFZF6HlkitLFO/PQhCqePcvX9t/g7fs/f/f53nH3zJXJnjzCxtcb4xgr+IzVG9xdxLc3iaE5hrWSxLqaR5xJYpqNYpqOYpyJYCmGkyQjyVEQruYdR56PYFuM4q2lGGwU87Wn8a7OMry9w4JHT/A2/5/EPXmNiZQ7/2iyeZgF3JYNrMYF9Nop1cgIlO4aa8iPHPEhxT1c+O8NHuxPQTgraSUB3C2in77MjoSbPLgntR5PPzoR7v4wahi2DE/C75LMjoP8s+TT5dV3MAX2Xjnyagg8Szr3l80HldkvYMCCflujQL8qnHNcP8gDxVJI6lJRu7wn2TK/UrvSfxb57sCivx5HX7Um/fPZL56Bw6rvi2T03fVe62S+b3Qn1zhqkvuRTyKehJ54L+gHh9C/qCBT1BIr6gfv+UnqvpC7K6hOLg8lm/1qj/j7NfqK7xbPUN8xT0nflM1HUkeyIZ0nf65es6ruIxFKUwzMVnUbvvpNgZst6siUd2aKOXElHtqInWxXkajqBJpi7yVd1XQoa+YqOfMlAvmSgUO5niEJliHzVQL6qJ1vTka3pyNUN5OoGsjU92Zpeex7qSmm2MUSmLq7Zholc00SuPUS2bSCzpCfT1pNpD91HumUk0zKSaYjUM1PT5LMxRLZpJNMU36dbRpJLpi6pJSGkyaaRRNNMomYkoZXq400TcU0840sWQduiPQsSyxaSaxbi+yzE9lmIr0vE9svirPPDFmJHLMSOmIkdl4idkolvdYaGtPRzU8hn8rRM6oxM5owok2fPKKR3pC6Z0zLp0zKpMxLp8zLpizLZywr5ywr5hxQKD6kULmuJ42WRLs5c0U4EuqhSuGAVQ0gXVbIXFcF5a7cUnzktk9lRyG0porR+xkrujNI7T70zONQnnVPnFKbPK0ydF9I5c0ll5rIqxPNhhdmHtaGhh+XuANH8oxoPCxauKsw/LlF6SqL0jELpWZF2lp9VqDwnejqrL1uFeL4qU31dEcL5hkz9TYX6Wwr1txUa1xXq78g031VpvafSfF+m/aHC0sdWlj6xsfSJGBxauq2yclfrz/xcDAat3lNZuauwek9h35dW1r5UWftKZe1rIZzr31pZ/1Zl/3dW9n+vsv8HlfXvFfZ/Z2X9Oyv7v7dx4Ac7B38UieWhn+yaVPZLppXDv7YNcOQ3do78xt537+DIb5wc+o2dwxqHBrBp2Dn8GyGph37t7Apol5+GhYz+5GT/rxzs/5WL9R+cGsPs+36Yfd8LAV391sXa16OsfuVm9Ss3K196WPnCw9IXHpqfe2l85qF+z0vtrpfqHQ+V2x4qt7yUP/VRuumn+ImfxY/9zH/kZ+5DH7Pv+5n+IMDke36m3hujcGOM/DsBctfHSL81RupagOSbAeJvjAn5fG2C0KsThF4JMf7SOMEXg4y9KOTT/7wP3/M+fM/68T3tx/+0H99TAXxP+gk8EcT/eBDf40F8j03guxrCezWE99Ew3kcjeB6J4Xk4jvtKDPdDCUYvJxi5lGTkUpqRi2mGL6QYPZ9h5FyakXNZRs7lGT6bY/hsgeEzBYZPFxjeKTC8nWd4K49zaxLX5hTOjSmcp6ZxnZjGeWIa5/FpHMemcRybwXlsBufRWRxHZzQBncV2aAb7QY0DGuvT2NdnB7Dtm8W2MoN9dRb76hz21VlsK7PYluewtWextmextea68tm5KrVprLUZrDUhm7baDNbqNGp1WrtODaBUpu5LRDupqKB33xFTtdxJV2dw1EW5fXiljGe9xtiRJUIn14huHyBx+hBzp4/zv/72r/l/+CP/7V/9L0yeO0Fk5wDj2/sJnljGd7DGyFoRV3sOW3VS9KYuZJBmk0gzsQH57ArobARlLoo6H8NWTOCsZrry6VudJ3SgxOHHzvM3/J4r118gvLqAb3UGT3NSyOdCAsdsBGthHDkT6MlnzD0gnx36J+C7Cege8tkvoQNT8L8gn/0T7/1COoDrnymfRp9GVz6NA/LZL6B7yWdHQM0hwz9LPjviaQl3pHNoQD770829xFOK635WPNWUXpDWoaZ1WNM6rBkdtowOW0bfh/ZZVoc9J7Bp158Tzp54Gn5BPPUPFM+BZe8d0dxj56ZvfmhXWf1+4RwrGRgrGQbux0qG7hGVgUVRXp8oDYlF6X1L1CcWhHSGF3XdpesDwqmtHYqXe2lmoqwXU+DlwfSy+31J9HD2D++ky4ZuoribXEmIZaFiIF/Ri3SyqqWNWlpZqOiY7NxXdRRqOiZrOqbq4l5Io0F719B9b7KmZ7KmZ6puYKpuEPcVA1MVA9PVIaYqBibLeqbK4rPJqninUNeRa+jI1fXkGwZydX2fgA6Rbxh7EtoYItc0UmiayLdMFNpGCstGcitD5JaHyC4Zu3QFdNlIdslErqXRNFJoWMg1jeRbJvJtc/e7tCae6RULmWUzmWUz6SWRgCabIiXtJKXJtplE20xqWSLeNpFYMpNcsghhXbKQWrWQ2ieR2G8hccBMfF0msV8mcah3znnimCRWGW1IXfFM7FhIbMvaAJEk0sezCtmzvcGh7BmZzGlJW1mkPZ+TyVyQyVySyF1RyD8kkb8iM/mwwtQVhenLMjNXhOzNPiwx+7DMzEMqU5es5C+q5C8LcpcU8hdtZM+rZM6p5M6qom9zW2Vy20rhjFUI5wVFHG95XmHyvNpNNwUK0xcVpi9ambmkMnvZyuxDCrNXFOYfVXuiqbFwVWXhqsLiYwqLj6osXFUpPWEVSeezMuXnVMrPWak8b6PygkL1RZnqywr1V63UXhPS2bim9Hhbpnld6SWd7yq03hf9nUI8FZZvaiX12wrLd4Rgrn2usvq5wtoXCvt287XKvm9U9n2rsv6d0jcUpHLgV4Mc/Mk6cN8RzY5MHv61ypHfWLsc/XMbR//cpj1r939h4+hfOnv8hYujf+nkyF84OPIXDo79e64uR//SztG/dHS/P/wbB4d/4+Lwb1wc+fNhjvz5MId/4+LQr53dZPTAT/aulB74lZP9P7pY/8HF+g/DrP8wIkT0Wzdr37pZ+9bL6jceVr7ysPSlm/ZXXpqfCzoCWrvrpXrbR/W2j8otf1dCFzQBnf/Iz/QHfqY/GGPyvQCT746RvzFG9voYmbcDZN4OknprnOS1IPE3gkTeCBJ+LUDo1QDjrwYI/r+cvVd3HGeep5mRCaSLiLQAEpkJkARBeCC99xaeBECAAL0RvXfy3qvkVVKpVCWvkqdsSeW653Ps2T07ez99Zme2u2t6Zs5uS3r24o00IKnunr54TkQkIhO3z/n9zXuPD//dPvx3+fFe1yT0qo/eKz6tD7QP7yU/vov9+C5uxXthC73nttF7bju9Z7fjOTOI58wg3acG6Tk9RNfJQbpOjOA+PoL7+CjuO8Zw3zFG17EJug6P03V4gq7Dk3QdnqLrUBDnoSCuwyHcB4O49wfo2heka28Q597GpoGjAAAgAElEQVQQzr0hHOthHOthnGthHKsR7LvDOFaiOHfHcKxEsS/Fmth2RVEXI6gLLewLEWxzUWxzUexzUZSZKOq0wDYdx1aLoVaj2Gqx5r1ajrUoxVBKUeRiBLkYQSlFsRdi2PJR1FykiZINb0LOhH4WazqIJRVoYk5OYU5OYU0HsaaDyJkQSjaMmovgKMZxVlN0TWfxLpToX6kzsGeOoX2LTB5a4tJLz/Dff/iBf/rhB449dj8jB5fYsm8e355pvEtlemazOGtJHIUwtswUcnIca2xUk88dTQE1Bwa05FOkodboDuT4MLbUGI7MJF2FID2VKL0zcfpnEiydO8Zff/qRw/deYtt0kt5aFE8xRHd6Amd8BEd4e7Psbh7pba5basinaaBF50BLQI1bXZvK7zfzcwJ6u/TT2CM3uVlAb9n9eZvks8Np2iyfnb16OjwShl6pudNT3yueDV7DLfIpBFRHp1/QXnY3/juTT9M2PeaB28uneVCP+aYjM01DEuYhCdOOxvokHea2yXbLbabb5REJdUSHOqLDNtbGqCQY02Efl9rQ4ZjYzM+Jp31KwqFNsjuCujYknA1CEu6wXhxxGdbhjrS4ZQ+nxu1OF/LGDXjj+hYJaZN8NqSzL62nL90QTwl/SmJLSs+WlER/Ws+WtDiTvCGf7RPpA8nNg0HbtbVGg2337bLZXkpvDenoGU1Lt0yNj2niOZ4xMJluSyZzQhYnsnqm0lIbOgIZfbNUPpnVE8jqCGryOZURz4GsjmBWRyivI5iXCGqSGcgaNPQEMzpC2juhgkSoIBHMS4SyBkJZA+FcB+GcgVBGT0iTz2BWIqhJbaCgI1gwECoaCBb0BPJ6pnISgbzEVEHPVEEvxLSgZ7KoZ6poYKqoZ7KkZ7KiZ6rWyVRNiOhkxcBUtYOpqoGpqoHxWicT1U4mK8Y2+TQyqcnnVNnYFNCxipHRqpGxmonxmonxqpDQ4YqJ0ZJRlPu1Ev1I2cRw2cRI1Sxks4mZ4aqJ4bqRkRkjQ3NGhuZNQjwXLAztNDO8ZBJL2VfMYmfnHgtDG2aG9ml9m/utWh9nm3wesjblc+KQlbED5uYg0cShVo/n+B0WJk7KTJ20MHXKQvC0ldApRZS5G6XtUxZNPq0EjykE7pCZOi4TOKkweVxh6pjKxFGF8cMykwfFZHxgn0xwn8rUIYWpIzKBO6yEjssEj8oEjlib4hk6am0mneE7hHhGT8hET8nETsvEzyrEz1iaJM5aSZyzkjwvkzwnkzorxDN5QSZ1RdZkUyVzXSV3XSV3l0zubpn8vQqF+xWRcj5kpfiwTPERK6VHrBQftVJ83ErxCSvFJ62Un1ao/EKh+qxC9TmZ2osK0y8r1F+Wqf3SKqbTf2Vl5nWZmV9bmX1DZvbXspDO163iXpPOeW04SPRptgRTSKZg4T2ZhfetzVRz1+9sLH1oZ9eHtk2yufSRzPJHKssf2Vhp5xM7y7fgYKntftPfPm3gagrpro+cLH3kFnzsYteHDnZ+6GDnJhFt4GThfRfz77pFaf6dLube6aL+dhf1t3qovdVD7U0Pld96qPymh8obHsqvixJ88TUvxde85H/Zq6WgvWRe9pF+0Uv6BR+J57zEn/MRfdZH5Bc+wr/oI/iUj+CTfUw94WfyiT4mHutj9FE/o48I+Rx80MfgQ362PeBl6/299N/rxX9PL/67ffju6sN3Zx++63581/x4rwp8V/rwXe7Df2kLvotbhYCeH8B7bpDeczvwnNtBz9kd9JwdouuUoPvkKF0nRuk6MabJ54Tg6CTuo1N0HQnQdSiI+1AQ50EhoEI+w7j3h3DvC+LcFxZsRHCsR3CsR3GuxXCuxXGu3iSey/GmfNp3xbDvjGFbjKEuRLEtRFvyORvHNhfHNhvHNhNDnY5jqwvUelwT0Dj2WgJbJY6tksBWSaCUYqjlOEophlyMYivEsGvYCjHUXBQ1H0XJRZAzYZRs5CbZFLR/ZsmGMGeCm7CkBQ3xtBdiuCspuqZzeBaK9C3X2LY2y469i4weXCZ8aDf/5z/8F/7nDz/yf/zdfyK4f4WhQ8v075vHtzpN72KJ7ukMzkoCRz6MLRPAmhjHEh3BHBnGFNrRLL2bA9uxBLdjCQkhtUaHkGPD2FLjODJTuIthuqsxPLNxtswkWTp7jP/204/svX6WLbU4vdUInlKInsykkM/QALaprSgTfVhGvZiHezHtaJXeb5bPjq2i9N75b5TPpoQ25FM7/72z7fx3o6dNPrst6N0mLfm00Nl9k3z+jIDqbi6vi5RTotMrks/bCWd78mnySxh9QkKb0+79Ooz90m35Ofk0bdNh2qbDvL1Fe6m9IZ+WHfp/udy+Q8I6pP/Z1FMZ1aOMSiLxHNW1Es42bOPSJm6fdOpui2tK34auiTsg0RXU0xXU0x0y0B3S0xXS0R1u0Ug2b3ecZXvC2Zhc98a14yxjrVVIzTJ6Uk9fUqIv1aI/JdGf1rElo2NbWrC17XlrSlxFotkqpW9KNjXB3JHWNRnO6hi5DaM5idGMjpG0TghjWmIirWO8jYZITmXa0MrggZwkBDGrI5QRkhnMtFLNxt/CGkIoJcI5PZGsnmjOQDinI5wXhHIN2dQTyUuEc9pvFCRCJT3BoiTe0X43ktMRyeoIZSRCaR3hjCQ+a5CXmuIaKkoENQIFXfM+WBS/HSjqmCoJghU9oXoHwZqBwE1MViQmagYm6x1M1jqYqnYyURQiGywYhMSWO5gsa3+rmgR1s6BmZrJqYrjSyVhZpKTjxU5GS0ZGyybGKmbGqxbt3sJo2cxI1SjEc9rI8IyR4XkjI/MmRuYtDC1aGFoyM7xsZHS3kZFVM6NrYoXSqLYcfvigEM6RA2aG95sYPWgWYnnY0ip1HxGT441BosnDFiaPih7PieNWIZ+nzEydNhM6ayF02kropEz0pEL8jKIljTLRkzLh41bCxxUCJ60ETluZPKGV7O8QiWjgiCxK6QdlAgcVAkdUpo4pQlZPKITuEKuTwsca5XWrGBpq9nWKfs7IaZnYOZn4+Raxc1bi57WVSRcVEhesZM4rZC8qpC/LpK9byd2lkL9bJXeXQu4umcI9CsV7VfIPWCk+rFB8WKbwiJXSYzLlx60aFspPWik/ZaXyjEL5WYXq8yq1FxSqL8nUf6lSf1Wh9qqV+msyM6/L1H9tYfa3VmZ+axHJ5m8tWv+mytybqiacqhju0WRz4T0rC+9ZWHzfys4PZA2FXR9a2fWhwtKHQjSXP7Kz9JFNSzNtLH+isvyJysqnNsEnKrs/tQk+s2uogs9bLH9mY/lzO8s3bCzfUJssfaay9JmDpc9cLH/WxdJnLpY+c7P0qZtdnzo17Oz61M7Oj53s/NjJwof2JvO/c7Dwu27m3u9i7v1uZt/tZuadbmbe6WH67W6m3/Yw/ZaX+pu91N/0Uv2Nh8obPZR/3RDQXgqv9ZJ/1Uvul72kf+kl9XIvyZe8xF/wEHu+l9jzPqLP+Qg/6yf0Cx/Bp/1MPeln8kk/E0/4GX+8j5HH+hl6xM+Oh31sf8jHwEM+tj3opf9BL333e/Hd68V7dx/eu/rxX+/T6Nf6QbfgvdqP9/IAvZcH8F7cju/iDrwXhvGeH8ZzbhjP2WF6zgzTc2aU7tOjdJ8eo/vUGF0nx+k6MUHX8Um6jk/iPh7CfSyI62gI15Ew7iNhXIciuA5FcB+K0HUwhvtAFNf+CPb9Yez7Izj3RXFsxHCsJ3HuSQj5XIvj2B3HuZLAsRzHocmnfSmOY5fAvjOBbTGBbTGJupDANpfAPp/CPp/ENpdEnU1gm0lgm0mhTidR6gnU6SS2ehJbLSGotGjIp1KKoRYTm1AKceR8rIk1F8WSjWDNRVGyUeRMpHm9GWs63KTxHTUXw1FM4iqn6apm6Z4t0rOrin91lsGNXQweWGL08CpXXn2e//bTT/z1p3/m8GP3MHZwme0Hluhfn8e3UsMzX8BdTeEoRnFkw6ipANb4BJboGObIKObQEKbgjk2YQ0NYIjs0+RzFnp7CmQ3SVQzTXYvROxtn21yGtUun+Cs/snDmEAMzKXz1WEs+EyM4IjtQAtuwjvdjGfFjHvZhGvRg3N6DadCDZbAX47ZuOrdq8qlNwBu3ujBtdTUHjm5Hh8/WXETfSD+Nns20hpAsmybhDd0mOrpaGNzGW+hwdTbR3b6/U/oXpfPnej7/LfJ58ylGxgE9pgG9EM8B6d8tn9YhfYufKbUL8WzJ578qnRN6wW1TzluHiZyBW+XTHZA2iWdDPnvCHU3hvF1JfXNp3XDLxLo3rscT1bVJp6Epno2Sel9SE8426dyabRzbKDGQ0Wk0joZsndYzlNHK6TcNAI20lcybCWe7bG6i0RvZ6rGc0iS0nZZ4tpfDhWBuksSGFGqfNT6P5HREtc/a5TCWk4gWJGIlPbGSEM5IXiKal5rfaXwWLuqJlAxENTFt/51ozkAkqyeSbX0vVtAT1YgU9ISLgoaMbnou6gmVJMJlPaGqgXCtg0i9k/B0J1PTHQTrHYTamKoZmKp3EKh1EKpppfqigWDRQLDcSaDcSaDSqclnJ5M1IxN1I+MzJianTUzWtedKqzw/UTIxVhFl+fGaiYmalYmalfGqlbG6lbG6hbFpE2OznYzPGxldMDK6YGF0p5nhJXEU5diqhfE9VkbXLIxsmBk/IAZ8Rg5ZxJqkg5YmE0esTB6xEjgqN5nSnhsyOqkNF02ekAmckgmesRI6KwifkYX8aSXtxFkhoNFTYtgnfNxK6JSV4BkrgVNan+hxIZmBo1qieUgheFgldMxO8LhC8JRM6LRC5IRK+A6lVVo/biV+SiV6wkLslELslEr8jErsrEr8vEryoo3EBSuJC1bi58XkeuqSQuqSQvKiTOaiTO6SQvaqlexdCoV7bEI275bJ322leJ9M8QGZ4sMKpUcUSo+2xLPyhEz5CU06n7ZSecZK9VmF2gsK9RcV6i+LPs6Z11Sxg/NXikg7f2Nl5rdm5t6yMP+2lfm3ZdHD+ZbM/NsKC+/YNpXQW/2Z8i2l83ZWPraz8rGT3Z+4WPnEzoomlyuf2ppCuXLDwfLn9k3X3V84WL1ha7L2hZ21L+ysfuVg95d2Vr6wsftLe5OVG3ZWbrhYueFi9xfdrNxws/y5i+XP3Sx95mTlhoulzxxCQD9xCSn9xMXOj50sfuTQcLH4YRcLv+th/n0Pc+/1MvdeL7Pveph5p5eZd7zMvO1j+i0vtd96mgJaeaOX8uteiq97KfzKS/41L5lXfZqA+ki+5CXxopf4C35iL/QReU4Q/kW/ENCn+ph8so+JJ/oYedzP0KM+IZ+P+Nn+sF+Tz1767vfiv8+H/95+vHf34797C313b8F/1xb8d27Dd30bvusD+K5ux3tlO97LO/BeHMZ3cQTvhVF6z4/gOTuC5+wYnrNj9JwZx316gq7TE3SfmhScmKL7eEDI5/EQXXdEcB0JCwE9HMV9OIrrUAzXISGf7gNxHAeiOA7EcO2P49ybwLk3hWtvCud6EudaHNdaCudqEudKAudqEsdKQsjncgLHriSOXSkcu9LYd6awLSY18dyMbTaNXcM2nUatp1BrSez1FLZaEls1gb2axF5NopbjTWyl5M8K6M0iquZiKNnoz8pnQ0AbgmrLx1EK4n84qxm6Zwp4Fyr4l2fYsneRgX27mDi2QejgGv/bf/47/vsPP/J3//z/Ej2wm9Eju9m2fxf+PXN4lyp0zeZwVZI4ClHsmRBKcgprbLwpn5ZwS0DNoaFNWCMjKLExbKlJXLkQXYWIkM+ZJAPzWQ7cdZF//OlHZk/uY2s9cRv5bAwcacnnSC+WYe8mATUN9GDe7hHT7wNaD6gmn+YtLQG9WUTbT0FqDB/dXj5vPYbz585835SC/mvJZ4dHavZ8/mvy2enT3XbHZ2e/RGef6ANtyudtjtEU8in9jHxq94M6LBrmQfGZRRNPq4Y8pNfQIQ9LKMMS8rAOeUiHMiyhjEioI3rUEb12r5Xax6Vm2b1RZrdpV8eEXjAp4ZyUmlfnpLQp1XRO6tqe9bimJE08dXSFJLpCuibdYalJT0iHJyzhCUv0RvTNe0+0sS6pkXjq8cRunV73JhrL3vXatbH6SDtRKCWJ4yzTOrZmJLZlWuK5PSsxmJUYzOq0q8SOjE7QJp3DGX1r6jytZyyhYzwlpshH0xKjWTFpPp6RmNBK5RNZPeNZvRDPrGAyJ20a8AlkJQJauTyYFollKKtrSmU4ryOS17UEr00UI9o74l7IpBBCiaiWVsZyOuI5iXhBIlqUiBUlEkU98YKeeF4iltMRy+uI5SWieR2xgkSsqCdeMhBvey+el4jl9UJkszqiOYlYTiKe1xMv6ok1KOmJFPVEi3qipc1EinrCJYlwSU+4LAiVtfRzunOTfIZrIhFtflbrIFjtYKqsZ6pkIFTqJFTqJFjuJFg1MlkTCelEvYOJ6Q4mpzu11NTIRLWTiXJb72hZyOp41chEzcJ4zcxYzcJ41cJE3cL4jJnx2U4m5juZWDQyumBidNHE6JKZ0WUTY6tmRldNjO0xM7KhDQ4dFhPr44dlxg/LjB40M3bIzMQRK1PN3ZgywWMygaON1UUygWNWAsdlJo9bmDohSu3hM1bCZ2Ui5xWi5xSiZ2ViZ2QSZ7Xy9nmFxFmF2CmF6Ekr4dNWQmdlAqetBE9ZCZwQyWbwuEzoqEzoqELomEr4uI3wCZXQaYXQaZnISZFuxk4qRE+IafXkGZX4KSuJMyrJszaS5xriqZK8qJC8ZCV1WSZ5yUr6skzqskzmskr2skzmkpXcVZnsnRby91gp3q9QuE+mcJ+V4v1WSg/KlB9WKD+qUH5M0aTTQvlJC7WnZarPyKK8/qyV6vNWai/K1F+Sqb8ia32dCjO/Uph5XWH21ypzv1WYf1tm/m0rC+/KLLwjs/COlbm3LCy8Y2XxXZmd7yltw0CtXs1dH1pZ+kgW5fOPFZY/Vlj5RGX5EzsrnzrY/ZmzDRurnzdkssXqDTurN+ys3XCwdsPBni+d7PnSwdpX9lvY/aXK6lc2Vr+yt+Fg7Wsnq1+6WP2yi9Uv3ez+wsXKDSe7v2ixcsOhCa6Tpc+cIh391MWuT5xaGupg50duFj/sZuEDDwsfeJl/36OJqIfZd3uZebuX6bd7qb/VS+1NQeU3Hspv9FL6dUtAc7/yknnVKwT0Fa9IQF/yEXuhj+gLfUSe7yf8rJ/gM34Cz/Qx+Uwf40/5GXvSz8jjPoYe9zH4qJeBh31se9jHloc89D/Yi/8+L777fHjv7cN7Tz/+u7fiu2sb3jsH8F4fxHt9B95rO+i+PEjvlWE8l0bwXp7Ac2FMY5ye8xN0n52g68wE3WenBKcDdJ8K0H0yRPfJED2nonSfiNF1RxT3sQjuYzFcR6K4j8ZwHo7iPpLEfSiJ61AS58EEjv0JHPuTOPelcO7V2EjhWE/h3JPCsZbCuSqu9t1J7CsJHMupFksZ7LvS2BfT2BYE6nwKdT6FYz6LbTaNbSaNbTaDOp1GnRESaptOY6unWhJaS2KrplArGqUkaimJUkygFFMt8skmci6BnEugaFc5G8eajWPNxLCko8iZWBMlG0fJxlFzCeyFFLZiGmclh7teoHe+in+pzta1eQb2LzF8dIPQ0f1ce/Vl/uGHH/hvP/3EvnuuM3lkD4MHd7N17078u2fwLFToqmdxFuPY81Fs6RByYgprbBJLZBxzeEyTzxGMgSHMoRHMoREsYSGl1sgoSrxNPosRPLUk3tk0W2czHLrvCn//049Uj26wtZ7CV0vgKUXoyQRwJkbb5NPflE/TUC/GHb1CPAc9mLZ7MA50Y9yusa0L01Y3pi1uzFu6MPe7Mfa5MPW5MPqddPocdPr/bfK5SULb6OiW6eiybsLgtmyiw2Whw2mmw2n+X5PP9rSznYZkttMQ0vbU07RFv6m3szVgdKt8Wtok07pDaspnO9ZN8qlrogxLKMO6Jo3+znYavZ03i2c7DfkUstm6uqb0uKd0t6UrINEd1GvobqEnJDXxtB1t2RNuLXu/dfl72w7O2Oal75uOrmxMp2sDQzcPB4mEU6eJp24Tw22MZDeX0se08vlo5taS+URGYionMZHRMZHRMZWTmgTaaB/qCTRSy4wgnBFl82bS2JDBghDDW8hq5HVCAAsS0YKuJZU5HfGsjkROfBYv6EmVOkgWDSRLEomijlRB3yShSWaiqCdRkkhqpAo6knkd6aKBVEFPMi+RzOlJZLVrQQhovKgnUTIQK+lJVDqIlw23ECnpiZT0RMsGImU9kYqBSK2DyMythOp6jQ7C052E6h0EqnoCFQOhkkhoI5UOQlWRjIZqnQSmO5lqI1g3MVU3ab2j2qBSxdhMSienTYzPmBif0cr10xbxPGdkfMHI5E4T47vMjO8yM7FsZmxZJJ8TG1bG9pgZ3SfOOx/X1h0J+Wwch2kW0+p3yASPWQndIRPS7oPHrEzdIQg0xPOULJLOhnheUAXnRW9l6oJC6oKV9EWRgEZPWYidbrwvEz4nvh88LdLN4AmrlmqKlDNyQiVyUiF8RrwXPWUlelLRBonEMFEjWU2eU0meU0UP50WZ9GWF9BWZ9BWZzNXWffaaSu6ajfxVlfw1mdxdZnL3mLVBIln0dT4oholKjwjprDwhU3lCpvqUlcrTMtVftKg9L1N9wapNqsvMvKYw+yuV2V8rzL2hMv9bRSuxi3Rz4R2Z+XetoldTQ/RvWpvpZuO69JGQTCGcMssfW1n5RGb3p0qTRsK5+rmd1c8dbemljT1f2tnzlY09X6ns+Upl40sHG186WP/SzsaXDvZ+5WDjayd7vrHfwto3KmvfKKx9bWPtayGda984Wf3ayerXLnZ/5WL1azerXzvZ/ZWDlS/tTZa/sLH8hYPlLxws3XCwdMPJrs9d7PrMxc5Pnez81MXOT7vY+Uk3ix97WPzIy/zvPMx90MPcBx7mPvAy+56X6Xd6qb/tEX2gb/VSfbNX6wVtCGgv+dd9ZF/zknm1l/SrPpKveEm87Cf6go/IC37Cz/sIP+8j9KyfqWf7mHjGx/jTfkaf8jH6lI+hx3sZfMzH9sf8bHvELwT0QT/9D/bR98BWfPdvw3fPVnx3b8V/zyC+u4bw3jlE7/VhPNeH6b02Ss+VUbovj+G9Monn4jiei5P0XJik58IU3ecDdJ8P0n02QM/ZEN1nQnSfDtN9MkLXiTDdJ2JCPo/HcN8Rx3FHDPfxBO474riPJnAfSeE6LHAeSuM4mMJ5IINjfxrHvizOvRmcezM4NtLY96Rx7EljX0tp1zT21QyO3RnsyynsS2kcSzkcSznsu7LYF3PYFrI4duaxLWRR5zPY5zLYZjPY57JCQGfSqNOppoA25NNeS2GrprFVM6iVTFNClXIapZxBLmVQS1nUQgYln96EnEttwppNYskksGaTm5BzKWy5NI5CFnsph6teonu2Su/OGfpWFhhYX2L7wVVGjm2QPLyX//hf/wt//eEH/uP/818J7d/DjkNrbN+/ypb1nXiXZ+ieK+GuZXEWktiyEZRkAGt8Emtsoimf1sg4lvAYpuAI5tAo5tAo1si4xhhqfBJbahJ3PkhPKUZvNY13JsPW2QxHH7zOP/IjxUOrDEyn8VbjLflMjuMI70ANDiBPbMU62odlxI9pyItpyLtZQLUk1Li9RySh23owb+3G3N/VxNTnxtTnxuh33ZJ8Gn12jF4bpt7bC+jt5LPzJgG9WT47XYIOpxldQzY3Sei/Una/WT5Nfl0Ln7ga+7Qez77NAmreqr+VbXohnpp83iyc7ZJ5O0Ti2RLQn5XNNuxjeuxjtw4XNdPOCT3OSQPOSYOQzYABd8Dws/K5WTr1dAel2wtnWN+kN3L7k4b8UUFfVE9fTE9fVKIvqqM/pmNLQi+uN5+ZnhQ9m1tTOgZSEgMp/aaJ9O2adDYSzx05HUN5ieGcxEhOum3f5mhOEnsqs7pN+y3HtHVGk209moGc1Bq60WSzkVBuTjRFWTpa0IvEUhPJdvFsJ56XSBT0JIsGIXvac6KgJ6GJZ7yoJ142kCgKWUzmdaTyOtJ5HemCJMSxoCdVbpEtd5IuGkjmJdJFPemCnnRR3xTPTElPutgS0JT2O6mCnmRO35RPIbQdJMuCRMlwW5oiWukg1qDWQaxmID7T2RLPGQPhaT3haQPhaQPRWVGeD093Eqx0EC4biFeMxCqdhKudRKtGwpVOQjUjoWkT4Rkz4WkT4bqRwLRZiGZVDClNlU1MVkxM1sxM1DuZmDUyMWtkatbMxKyZiTkTE/MmJhZNTO6yMLFsYWLJxNSymcndFiZWtd2ZG1bG9po1+WysOhKl9okjlpZ8HpcJH1eaNCX0hKIha6VwmcgZ0V8ZPa8Su2gjdlEhftFK4ryQzswlhfRFbbDnnCok9LyV6AUhn5GzCqEzCqHTCuHGsJImn7FTdqKnFaLnVKLnRA9p7LRM4qzaLOknzykiXb0g/k/6okzqspXMVZnsNZncdZXsNUV7VsheU8hftVG4ZiN/l5X8vWYK95spPCRTekSloA0UlR9VqDymUH1cpfKkEM/qMzK1Z2Xqz8nUn1OpP68y/aJC/WWLOOLydYXZX8nM/Vph/jcqC2/KLLwpM6+V2BfflZuDQq2SuujfXPpQ2ZRqttJNmdXP1E3Sufa5rYVWJl/7ws7alzb2fGlj/Ss761/bWP/axsY3Nja+Udn4RmXtGxt7vrGx/q29yZ5vhWyuf+vYzO9V1n+vajLqYP1bF+vfutnzezdr37hY+6ZLiOg3Dta+dbD6jcbXziZCRB2sfOli+Ysulm90sfS5m6XPu9n1WTdLn3nY9amHxY97WPyol4UPe5n/XS9zH/Qy+34vM+95mHnPw/Q7vUy/00vtrZZ8NhLQwq995H7lJfcrH+lXfaR+6Sf5Sh+JV/qJv7yF2Ev9Qj6f8xF4zs/kL/xMPONn7Bkvo097GVZ50jcAACAASURBVH7Cy+DjXgYf9zPwqI+BR/rY9nA/Wx7aQt9DA/gf2I7/vgH89w3gu3cQ/70j+O4eoffOUY0xeq6N4bkyKbg8hefiFJ6LATwXQ3guhug5H6LnfISecxG6z0ToOh2h51QUz6kYPSfj9JyM030ijvtkEvfJJK7jcdx3xHEdS+A+lsZ9JIPrcAbXoZzgYBbn/hzO/Tkc+7JCQvdlcaxncKxncK5nsO9JY9+TxbGWxb6awb6SxbGSa8qnYymHY2cex8489sVcG3kc8zkc8znsc3lsszlsM1ls0wK7loDa6mns9Sy2Wk5QTWOrpjURzaKUs6ilHLZiFltRSGiDm0W0IZs3C6iSF+LpKGRxVgp0zVTwLEzTt7LAlrVlhjbWGD68wejRdU4++Qj//aef+KeffuT8008QPH6ILYf2MLB3N/2rC/TumsY9XcBZyeDIJ7ClW/Jp0eTTEhnHHBrFoklo+701Mo4cnUBNTGJPT90kn1m2zWY48ci9/AM/kt+/zLbbyKczMoItuAN5YhvW0S1YRvpF36cmn51t8tksxQ/0YNraLeRzy63yaepzb1o+35RPn/328tnsBb15BdP/gnx2eiQaGHv1GHv1/2LPZ0s6dZulsw1zn4S534DRr8PU13gWmLbqMG+7GQnLgMC6XdfEvF1/697OHTrkQT3Kjga6Fpp42m7CPtqOhGPsVuxjumaPp2PS0FqZNCXd1MfZkk/XpI6uQAshm+3SKfCEdPSGJbztRPT4IroW0ZZ0bono2BLVsVVjW0wSshmX2JrQszWhY0u8sX+zbTI9Ld2yc7MxFDSUkRjK6tmRkRjOGTb1Zo5ldZsYz+kY0/o12xErhbQyulY+F0NAesL5DoJZbWBHE81GChltSKWWZsa0pLFZ1s7pSGRbxPM6kpowNpLFeFFHoiSJZLIokSpIJAs6kgUdqaL4LK3REMd0USKbl8gV9OSKerIlA5mygXRZT6pkIK29ly3qyBV1ZIo6MiU92bKBbFlPtiyRKenIlSWyJR2Zop5MQSKdl0jlJPF/S5ImtAZxrXSQqnaSqnSSLHeQKneSqRibcposd5CotEjW9CSnDSRnOojNGIjMGkjMGolNdxCd7iAyYyQyayI03Umo3kmk0kG80km80kmkZiRS6xTUOwlPGwnPGAnNGInMmAhPGwnVjYRqJoJlE6GKmUDVQqBmYapuIjBrIjBvIjBrJDBnYmrexOSCicmdZiaWrEytWJlYEeI5vmpiYo+FyQ2Zyb1Wccb6AUvbqURm0cOpETguC7k8IabUIyethE9YiBy3EDohEzrZEE+tv/OcQvy8lehFmeglhfhlK4mLZlIXrGQuKWQvy6LEfVGkkvHzKrELMtFLVsIXhbSGzymEzyhETmsL4E9YiJ2UiZ9WxMT6BYX4RYXEOZnEGe03zinEz8kkLygkL6qkL1lJXbaQvmwhc9VC9rqF3J1W8nfayN9pI3ddJX+nQuEulfydKvk7ZQr3yBTus1B60EpFSzlLj1qpPCpTe1ym+oRC7SmV+jMKtWcV6s/JTD+vMP2izPQLMtMvysy+ojL7qirSztdlZt5QmdMGhxbeVll4W2bhXSuL7wt2vi+3ks0PVTGB3pTNm5NNmdXPFNY+V1j9XGbthsKeGyp7mlcb6185WP/azvrXdja+sWuiaWPvtzb2fquy91tFQ2b9O4WN7xQ2vlfZ+N6m4WDv9w72fm/XsLH3ezvr37feW//OzsZ3Tja+d7H3D242vnez/p1Lw8me3zuarH3rbLL6jZ3Vr+3s/srB7q+6WPmim5Uvelj5ooflGx6WPu9h12c97Py0m52f9GgpqKcpofO/62XmAy/T73mpv+el+o6Xylteym/1UnzTQ/E3HvK/8ZJ/w0/udT/Z1xoC6iP1aj/xl/uIv9xP5CU/oRf9BJ/vY/I5HxPP+hl7tpeRZ3oZftrHjqf8DD7Zz/bH+xl4bCvbHt7Gloe30//QIP0PDeF/YAf++4fw3TeM775RvPeM4b1njN67x/HcNU7PneN4rk3huRag52qQnsthei6F6bkUoftilJ7zEbrOx3Cfi9J9Lk7XmRhdZ+J0nUrQdTpJ1+kk7lMpXCdTuE6mcZ5I4TyRwnU8g/NoGudRIZ/Owxlch3M4D2ZxHsziOJDDsT+HY5/AuZHFuZHDuZHDsZ7XKGBfK2JfzeNYLWLbnUddLmBfEth2FbDvLGBbzGsUsS8UsM8XsM0XUecKqLMF7DMFbNN5jQK2eh5bvYi9VhBUC9iqeWyVPLZKAbmSRy7nUMqaiGpXpZRFKWaRC1mshUwTuZDBmks3kQsCWzmHo5LHVS/TM1fHu2uOLbt3MbB3N0MHDzJ69DDxY4f4v/76D/zTjz/yv//ff0f8yAGGj+xj4OAetq0t0b+8gGe+hquax1nK4MwlUFNh1FQIORHAHJnE0iA8dgtWTUyt0QnURAB7OogrF6G7lKCnlsE7k2NgJs+Zxx/k73/6/4iuzDEwm8NXS+ItxvBkw7gSk5vk0zK2BfPoZvk0a9ycfhq3dWPc1t2UUNOWm+SzT5TijX4nRl8DR7MEb/yZBHRTCqrJp1i5dKuAdmjoXWZ0xl79JvEU3Cqfm9NO3c/Kp7lPatJ4x9wnYekX3FY+B1ryaWmTT0u7fGr7O607dG3iKaHs0KEOSUI8h28Vz5vl83bi6RzXCwHVxNMZ0Po8G6I5eSs9Uzq6JnT0TOnwBFo0kk5PWN+Uz5vF0xfRa7Tks5l2xiT6Y7omLeHUN8WzwbZk65z05hnpaYkdKV0LTTyHtfPMhzLSTeIpbZLOJgWJsbw2LNRWSp/It0rqoZxEKCsRyTVWE2m9mQUd0YJW/tZ6MVsSqW8ll22ks5rQ5SSSuVZZPF00kC3qyRQlMiUhgdmygWxJ35TMjHafLbbIFCSyRYlcQaJQ0JEvConMVfTkKnqyFQPZsoFcWaJQ1lMs68mXJLIlfVM8xbsS+bIQ1GxRR65kECJbkMgUWv87XTGQrhhIVQykqx2kqx0ky63PG39LlvUkq4YmibqQz9RsJ4l5jelO4nUhn9FZExGN8IyJWM1IvNJJomokXjcRmzYRrRuJ1Dubotp8f9ZEZNpEuG4iWDUSqpkJ1iyCGRPBOTPBeROhORPBeSGiU4tmpnZZmFq2EthtZWq3RaSea2Ym9liY2msleEBmar+2w/OIlYljMpPHLM1yuiipy4ROKoROWgmfErsyIyetRE5YCJ2UCZ9SWuJ5VpTaExetxC7LxK4oJK5YxalAF61kL8vkrijkrihkLyukL6gkLtiIX1SIXpaJXJKJXdTK9edUomcU4qdlYqdk4mcUEqcV4ucV4pcU4pdkko309IJK/LxM8qJK6pJC+rJK+opC5qpINnPXZXJ3yeTvlinebadwl02I590qxbttFO6WKdwtU7pfofSATOVhmcpjCpUnVCpPqNQfl6k/oVB7uiWe08/bmHlBZeYlhZmXFGZfVph7RWHuVZW511Tm31BZ+K2NuTfFsvfFd1UW31XY+Z7KzvcVFj+wahPpDem0Nfs2xQS6EM7VzxRWP1NZ+1xl7YbK6ucKazdk1m7I7PlCYc8XChtf2dj7tY29X4uEc++3dvZ+K8Rz77c29v2+gcq+36vs/05l//cqe79X2fu9jX1/sLPxnY2N7+zs/d7Bvj/Y2fcHO/v/aGf/Hx3s/6ODfX+yazjY+wcne/8gxLOFi43vGzhY/87Juiao69+52PN7F2vf2kUq+rWT3V91sfqVh9WvPOz+UrB8o4elzzU+62XXpx52ftLL4sciBV340Mvshz5mPvAx/b6P2ruCytteSm95Kb7ppfimj/xv/OTe8JP/tY/sr7ykX/WRfrWf5C/7ib/ST+TlPkIvCgGdet7P5HM+xp7zMvqsl5Fn/Aw93ceOp7Yw+MRWBp/YzsBjg2x7dAf9D++g76Fh+h4cpu+BEfz3j+K/fwz/fRP47p2k995JPHdP4LlzCs/1AJ5rQTxXw3iuRum5EqXnUoSeSzF6LsboOh+j+0KCrvMJus8m6T6bpOtMku4zKbpOp+k6ncZ9Kov7VBbXyQyuk2lcJzK47sjiPJbDeSyH+2ge99ECrsN5nAc1DgiEgBZw7S3g3CjgWC/gXC/h2KOxVsSxWsK+WsS2InAsF7EvFbHvLLRRwr5QxL5QxDZfamKfK2GfLWKbKWGbKWGfFtjqRRz1IvZqC1ulgFLJo5bz2Mq5Jmopi1rKopRyKKUccjGLXBQSKhezyHkhoHI+g1rMoRZz2Ct5XNNlumZqeBZm6Vveydb1VXbs38PIocOEjx7j1JOP848//cBff/hnHvjt6wSOHWTg0F627t3Nlt0L+HfN0T1bxVnJYy+ksGdi2DNRlGQIORHEGpvCGp3CHJ7AEh6/RTzl6MRm+UyFcGWj9JRS9NSzeGdyDM4VufD0o/yDJp/bpnP4aqmWfMYncEZGsIeGUKa2YxnbIgRUK723y2dDQDsHukX/523k83YJqNHvwtznxuR3aQLaks+fK8E3BVQrvbcnoI37dgnVu8zoDN06Oj0SJq/htsnnpt7Om/Z7/px03iyfDfG0bNE3Vyo1Vytp5fbG/aaezkFDW3ld10QelJAHW+KpDknY/p3iKeRTh2tCwjkp+jodE5uHiBpl9Xa6JzdLpyegozco4QlK9AYlekM6ekO6n5HOlnz6o4K+mEZUpJpCPFuiuT1hYCAhibPSE2L/Znu62T6d3r5r85bjKZsl9Nsnmw3GCxIT2v7KYF5POCcI5rU1R9okevvQT6yg39SrGctLzX7IREkiXtQRL+pIFTQaaeVN4phulMzzOvIFvaCoo1CSKJQkIZG3ofH3QkkiX5LIl3QUixKlkp5iUUhmoaKnUDVQqEoUqhLFikSxrNfe0Yt3ynqKZYlSRVCu6imWdZt+v1BqSa0QYol0RU+m1kGmKsjWOpv37TTltGYQqee0geRsB/E5PYl5A4kZ8Zyc7SA20ymYMxKbMxOvG0lUO0lUO4lXO4nXjcTrRmJ1I7EZE9FZQXjeSHjeTHjeTGTWTHjGQnjaTHjaTLBuJDBjJDhvIrxoIbxoIbRgIbhgJrDTQmDJSnBZJrjbTHDVQmDNwuQeM1PrZoL7rIQOKgQPyUweMjN11NKUzeAJhcBxuXkfPqUSOS2In7ETP20jelIhfMpK9IxC5KxC5KxM7LxK7KJK/LJM4pqN+DWZ1DWF9FWF9GUr2auK2Jd5XSVz1aZNmaskrijEr8lEr8jEL8vELqrEzqvEtbJ8/IxMXOvhTGjvJy5rvZwXWtPqjb5OIZ0ques2stdV8nerFO5RxaqkNsr3CUr3yuL+AZnyQzKVR0VPZ+VJC9UnrdSfkpl+WmHmOVtTOmdftDH7ksrsyzKzL8vM/VJm/jWVudcVFn6jsviWyuJbCvNvC+Hc9b7K4rsyyx+q7PqdvGlY6PbCqWgppxDPhmiuf6my/qXC+tctGmV0IZp29v3erqWbKge+t3Pgezv7v7Nx4A8tDv5RbYplgwN/cnLwz04O/Nl2C/v/7GD/n52CP7lbND77s1OI6R/tbPxBCOrG942rqymj69+52POtmz3fdrP2TQ9r3/RoAtrD7i9bKejKF71NCd35iVdI6Ede5j4SAjr7Ox/19zQBfc9P5Z0+Sm/5KL3lo/iml8Jve8n/xkvuDR/Z132kXusj9doW4q/0E33FT+glH8EX/Uw972PyOR/jz/kZe9bPyDN9DD+zhaGntjH01ADbnxhk4PFBtj4+RP8jI/Q9PEL/Q2P0PzhO3wPj+O+bwH/fFL57A3jvC+K5J4DnnhCeu0J4rkfwXI/iuRan50qMnstxei4n6bmcpOuixoU03RfSdJ/P0HUuQ9e5LO6zGdxnsrhO53GdztN1Oo/7VA7XiRyu43mcx/I4juZx31HEfbSE60gR16ECzoMFnAeLOA+UcOwv4txfxLmvjGNvCftGGft6WZPPCva1cvNqXytjWylhWy5iawjoUhHHrjKOXWXsO8vYFsvYd1awLZQ1Aa0I5srYZzVmypskdBPVPGo5h62Ux1bKYy8XsJXyQirL+aZ8tkuoUhCoxTy2UgF7uYijVsI9U6VnYZbeXQv0r66wfe9edhw5wPixo6SPHOI//pf/zP/86Z/5T//jf5A8epCJOw6y7eBetqyv4F9aoHdhGvd0GUc5jy2fxJ6OoyQjKIkwcjyMNRrEGg1iiQSwhidviyUyjhybxJYM4kiHcedibfKZZ/tsiUu/eJx/+OmfCe2aZWCmgL+exV9K0ZuN4opP4YqOYQsOo0wMYh0bwDK6DctIP6YhP6Yhf1M8LUNezDt6xKlHbScfmbZ2ifL7z/R/mvrcbclnu3wKyTS1SWjjCM4mNwnozWX4dnSdHomOHh0dPbq2BFTC5L2V9h7Pf00+Lf16jYZ4Sli36v5V+WwMHFl3SMiDhqZoyoM65EEdyqAO26Ae2w4dth067EMS9iEdjuHb4xxp4RqVbqFrXKJrQuDScE9u7unsntTRMyU18QT0mxLP3oZwBiV8YUNTNoV86vCFdfhCOvxhHX0RqUlDPDfJ503S2ThtaHuiRfsRljfv32xMpY/ejoyu7Rzy20tn49SeyaKhuVsymBc7M6N5PZGCrkm0qKWaN5XR4wUx1NNIOpPtQzxFHek2MiVBViNT1JErCJpiV9KRK7colnVNMSxVJE0MdZQ0KhV9875U0m+iWNZTqugpVXWUaxKVmoFyWaJcNlAq6SmX9ZTLEqWSjnJFR6UqUam0Ptv0m1qqWizryVf05KsG8lUDhVpHk3zVQE77W7ZmIFPVC+oGstMdpOsGUtMGUjN6UnMGEvMGUnMGUnNCPlNzncRnjcRnjSTmTCRnjCTqnSRrRhI1I8m6iUTNSGLaRGzGRGzWRHzeTHihoymg0TkhoKG6UfSDzpiIzJsJLZgJL1qI7LQS3mkluGghuMtKYKeF4LKV8KqF0JqV4JqJ4B4zgQ0Lgb0WwgcVAgcsBA6bmTpmJnBcO5XolCilN+7DZ0QKGT2jEDuraj2W2vM5baL9nELsgkguGzKZuK6Qvq6Ks9C1Hsv8nYLcdZXMFRvpyyrJK+Ld+DVZfPeSVla/IErrsXNW4hcV0Sd6SSF5VSZ5VSZ1SeshbRskEkmnSv5OG9nrCrm7FAr3KBTuVSncp1K6z0bxPpFyVh60CeG830r1AYXawwrVxxSqT8nUn1EET8vMPKMw86yqJZ02Zl9UmHtJYf6XKguvabyusPiGysJvFBbfUlh8W9aSToWlD1SWfqew6wMLuz9WWf5IlNPbS+rNdPMm2WwJp8rGVyp7v1bZ+Eph4xuZjW9k9n6rNBNNkWraWnyvaqJpb0Pl0J9sHPqTjYN/dt2Ek0N/cXDwL/ZbOPAXJwf+4roNziZCUB1NUd33R+cmCW2V6N1sfNfN+u972POthz3fetok1MPKF55Npfilz7zs+lQI6OyHDXzMfOBn+n0f9ff9VN/1U3nHR/ltLyWtDN8Q0OwbPtK/6iP1Wh+xV33EXvURetlL+BU/wRf9TL7Yx8Tz/Yw/t4WxZ7cw8ottjDyznaFndrD96SG2PTHMtidG6X9sDP+jY/gfGsf/0Di+BybwPTCJ74Eg3vuC9N4fxHNfSMjn3TF67orSc2ccz7U4nmtJPNdSeK6k6Lmcpvtymq5LGXou5ei6kKX7fI6uc1m6z+fpOpfHfaaA67TAfaYoricLuE8WcR8v4T5ewnWsjPNoCfeRMq7DJVyHSzgPlXAcLOE4WMF5oIJjfxnHvgrOfVUhoBtlnOtVnOvVpoA69lSwr5ax7xYS6lypYl8qY18qawJaxb6zIuRzsYxtoYp9oarJZxV1toI6W8ExV8U2U8Y2U0adLqJOC/FUawUcmoDaKoVNiahazqOWi6jlIkqpgK1SQi7msRZyWiJaQCkVUEtlHNUazuk6rrlpenbO419ZYevGOoMH9zNy8g4Cp09w7PFH+aeffuSvP/zAI++8ReCOwwwfO8DW/ev0r63g2zVPz2wNV72EvZTDlksL+UxEUBIRrLEQlkigjcmfRYkHURMhHOko7lwCTzlLTz2Pb7bAwHSRy88+yd//8M8EFqcZmCngq2XwFZP0pCO44gGckTHUwBDq1BDWsQHMI1sFw31CPgd9bemntnheWz5/s3xatghu6f9spp6CTq8DY68DU5PN8tk6+ej26efPymdDOtvls9Ojo9Ojw9iru618/kvl9vYyu6VfwrpFh3WrwNJgmw7rNmkT8oAeeUCHPKBD2a7TPtOhbJdQBnWoO3TYhqSmdDqG9T8rnfahzdLpHtPfcnWPS7jHRfm8a0JH16ReQ0fXlI6uSa2s3kZvQEdvQMIbvD29AR3eoKAhnO20y2d/o7czJrE1JrEtrmdbXGIgpmMwLm2iXTyb5fW0btOpQQ3GtNODxjOGTUymxZDQpLb+aCIvMZnXEdDSzCYFiWBBR7goES6KXZnRorayqKAjVtARL0pNkiWp1XupXQUGUkXRW5kptiQyW7q9VOZLOi3h1FEoCvJFTTbLOooVQbmso1LWUSlLGu3POqoViVpVT6UsUS7pKJeFQDbfr+ip1gS1uoFqTU+lqqdSkahWxLVSFv+nWpWo1QzUanqq2m+WiuJ/VcsdlIv6VrpaMVCqGijW9JTqBop1A4W6XlCTmvf5up6cRrZuIDNtIDtrIDNvILOgXec7SM91kJ7rJD3bSXrOSGq+k/S8kfSskXTdSLpuIl3vJFXvJDndSWrGSGLWSHzORHSxk8ROM/EFE7F5M7E5iyjhzxmJzBkJz5sILZiI7LQQWbIQ2mUivGQmvGwRrJgJr5qIrlsIr5sJbZgJ7bUQ2mcmfNBK+JCF0FELoWNmQics2hojhfAZtXkfOSsTPS8TO99Y1i76K+PnVeLnNem8IBO/qBC/LCQyeadK6k6V7F02wTWZ3HWZwt2iz7Jwl43sNZXsVTupqzKpu1TxnWsKqas2kpdtpC7ZtBVJKolLKqkLKqkr4r3knQrpqzK5q2pzcKjRx5m/UyF/tyLSznsVUU5/UKH8oEJFo/pQGw/K1B9WmH5Mpf6kQv0XCvXnVGaeVZj5hczsszKzz8si6XxFZe4VhflXVRZ/pbL4a4XFXyvMv2Fl4bcyi2/JLL4js+v99uEhmaWPrCx/bGX3p7JGe0ndxp4btjbRlFn/UhGS+ZXclM5936js/Vph3zeKKJ1r5fMD39sEzVTTzsE/2jj8Z3tTNA//2c7hP9s58hcbR/5i4+jf2Dn0N8427Bz6GzuH/9bOof+g3srfOjn0ty4O/a2Lw/9BXA/+jZODf+PQcHLgLw4O/MWuXdsTUSf7/uhi409drP+xm/U/dLP+hx7W/9DD6u+7Wfuum9Xf97D7m152f9PLylf/P2vvGRzXee9pntOI3Sd0QncjkSACAYIJROxGN4DOOSKRAEEQIJhFSZRIkWIQKYpUzrJkWcm2LFuWnGRLtqycLcv2VE3VfNqami+7Nbs1d2frztTu1IzvdbjPfnhPNwCR9t2p2g9PnbcPgSb57anfP7yNlH7mofhTN4Ufeyj+pJH8jxrJvd5I7rUWsj9sJvNqsxDQV5qJv9JM7HvNRL7bTPg7zYS+3UTwpWaCL7Yw/nwLY8+14H+2Be83mxl+ppGhZxoZ/EYT/U+10PdkKzuf2MCOx9rZ/ugmtj3cTu9DnWx5sJueB7vpeKCH9vt62HRvLxuu9tJyZSstV7bTfPcOmu/uo+nSLpruGqDx4gCeC/14LgzQeH4Iz53DuM+O4Dnjw3NmFNcpH+7TATy3CxpuG6Ph5Biuk2O4bp3AdcsErpuDuG4O0nAiiPOmkOB4mIbjYZzHQjiPhGk4EsF5KILzUBTHgTCOAxEcByI4l6I4l6LY90exLUax74tiW4gJ9saw741hmzPYE8O+exXbbBTrTATbVBTrZBTbZBRrKYKtFMVWjGErRCuI9DOKNRvDmomjZWJomShaOloRUT0VQUtG0BJhtHgYPR7GHo9gjYXR4hFBLIxqoESCqNEQSiSIJTyBJTwh3hkyqoXDWCMxHPEUzlQaVz5L02SJDbOzbJrfS9f+JTYvLTFw6CD/7j//n/yPv/yF//jHPzJ27BhbV5bZtG+ejXtm2TBZwpPL4ohHsEUm0IMBVL8XzTeMMrwqn2uTT/PAjuuk0zK4A2Vo53Xy6Q77ccfHaUmH6EyHue3h+/kvf/kz2zMxNiUmaE2M0Rz04vEP4hzZiWNwK9ZdPWjbu1C3dVLf04alp526zRup796AuaulUnKv72rCvLmZus4m6jsaqWtvXJ16/5p8rhXQ+hsIaF2TnXqDuhuU4G8knzUuhdoGC7XO65G+PmxUls/aRqnC/6x8rks8N8gV8bS0SSgbV1Hb5AraJpOBtEpHFVqHjNYho3fJRsoprxFP+QZJp7yOtSmns9dkIM4N21bl07VdwrVdxrVdpJuu7Wv6OQ3pXC+YMs27TNfJZ8tOidY+mdY+mQ39Ehv6JVpvIJ6tAzKb+iXaB2TaBwUdgzIdQzIdw1KFzhGJLq9Ep9dEp9dk9HSu3jD0dfEsX1u5ddTENn+VeBpncaf52v5NIZ6VnZnlJewTJgaCMoNBieGQzFBIqjCyZvCnjM/ow1w76CMGeaoIBKsJBE1GqdoQzPAaIhITESGfE+UEc03KGAkKoiFBzBDNaES+jkTERCwkEQtJJCImEhET8YiJWMRE9GvEolXEoiZB3EQsLhONScSipsr3xSIS0YhEPCYTj63+fDRsSGqoqkI4XEUkUk0kWkUkVkUoLggmBCFDSCfiJoKJspRWEYzXMJ6oYSxpYjxdzXimikC2epVMDf50Nf50LaOZakG6ltGEkE9/ohZ/ohZfspbRVB3eVB0j6TqGslWMZGsZydbizZnxZiwMp+oZTNcykK5hIFNLf66OwYKZgVIdA6Va+os19Jdq6J+sZWC6joGZeoZ2WxjcY6F/zszAvIX+BTMDjVGgXwAAIABJREFU+ywMLlnoXzHTv1JP/6H6ingOHNfpP6aJwZ+bFIZuNjN0s5nhE+Y1i9qN24IM8fSeVPHerjJyWsFnSOfYWavgDpXxMyqhc5ooe5/VGb/DythpndHTKqNndbx3qIZ8anhPrpbTR25V8N6m4jupMnpKZ/SsQFx7qTN2WvR1lgeIgsZNRBPnxGL48CWVyGVB9JJG5JJK9LJK7G5NcFkhcUUjeU0l9YBO6hGd+KMqyYcU0o+oZB9VyTyukXlKJ/O0lezTGvlv6hS+ZSX3rEL+OZXCCyr5lxSKRtpZGSB6VamU1KdfN4aGfqSsJpw/1tn9E6ux8kgxhFNl7g2VuTcU46kx/3Odvb/Q2fsLjYU3Rar59WRz8dc2Fn9dTjY1Fn+tsv8djaV3rSy9azMQ4ink0yak832d/e/r7H9fY/8HGvs/1G+A3cDG/g9tLH5gZfEDK/s/cFQQgmo3xNTBwnsiLRUS6mDuHRdz77jZ87a7Ip+zv3Qx81YDM295mHmzkelfNDH18yYhoW94KP3MQ+mnTRR+3ET+R43kf1SWzybSP2gRAvr9ZuLfbyL6cjOR77YQ/k4LoZdaCb64gYkXWhl/vhX/c82MPteM99lGhr/ZyODTzQw83cqupzbQ92SbIZ/tbHu4g22P9ND7UA9bHtpC54NbaL+/l7b7trLh3m20XN1O05UdNF3ZSdOVfhovD9B4eRDPpUE8FwdxXxjAfWEIzzkv7ju9uM/68Jz147kjgOeOcRpPjdF4agLXqXEabhvHfTKI69YgrltDuG4O4r4ljOvmMA0nwjiPR3Aej9BwPILzWBjH0QgNR6I4D0VxHorhXIka8hnDeSCGcymKYymGdTGKbTGOfV8c20Ic20IC+0Ic+3zcENC4EM89cay749h2x7DNRLFOx7BNxbFNxbFOxrBPxoV8FmPYCglsxZghnzGsuTjWTAI9G0fPRtEyUayZWCUF1VIx1GQUPRFFj0ewxSNYEzG0eBQ19jWiIUFECKgSCaJGQmjhIHpEiKctlsQRT9OQzuIpFmiZmWbj3Dwd+xbpXj7A4KFjTF+4yH/961/545/+wtNvvEnf8kG6l5Zp37eXjTMzbCiWcGeyOOJRrKEJMWHv96L5RlBHhlBGhrAMDWAZHMAy0C8Y3IllUAhoff+2iniW5dM2OojdP1RJPj2JCVpSYTpTEU4/9hD/+Oc/sz0dpy0+QXM0QHPQh8c/hHNkF47BraLsbshnXfdGzN3t1Hdvor57I+auFsybm0TZvbNZ0NFEXXtZPj3XyefX00/zhob/3+Sz5gbiWeu0IK2VzK9zXdndeFffvBYx0V63QRIT7RsN2qQK5k2rrBPRTXIFtV1C2SQST63ToKMKrcNUKbNbN0vXldhXRVO6DscWGUevtA7nVml92lkRTwl3mR0C1w4J185y2rmelq/RulNmgyGdrX0yG3aZKvK5cUDQNlg+y7QNmugckOkckOgaFGweEnSOSHSuEc8ur0S310S3V6bbK7NlRKbXt5b1+ze3+yXjtiATOwImdgZM7Bxbvc+8b0xcUblzQqw+GhoTE+fl/ZqD5ZL5hCGbQQlvyCAsrxKS8YVlRsMyo+H15fNASEyQl/sjg0HZSAiNknZYJhQWpe0ykahMJCrEr5xmRoMmokGZaFBIZTwsk4hKxCMSyZg4J6LinIxWVaQzETGRjFaRjMikItKNicqk4iaScRPxhIlE3EQyKpGMSCQjMsmISRCtIh6vIhavIpGoJhGVSYTlyt8TC8nEQjKJSBXx6GqiGotXEU1UEY2biMSElIajJsKJ6oqchhJVhJLVTCSrmUjXEMzUMpavYaxQzVi+mrFcFYGsiUDWxHiqGn+6mtFsDaPpGgKJasbitQTitQQSdfiStRX5XBXPOkaydfjyZkazFkbTFkbSZoZz9Qzm6hks1DFUqmVwqo7+KSGcg9OCoRkLQ7stDM1ZGJyrZ3CvmcF9Fob2Wxg+oDC0YmHwoJnBQ2YxYW6U1Mu9nIMnFIZv1hm5VQwTeW9RKomk9xZVyOFJFe9JBd8phdE7LATOqoyd1Ri708r4nVYjiTRSyAsqwfMqY2ctjJ7V8d2pMnpOw3enhu+Mju+Uju82rcLoSVGiD5zSGLvDuiq0ZzTGzmiVgSHRy6kRulMndF4jfFH0cUYva0TuVghfUYhe0Yhd0Yhf1Uhc04hfVYnfo5C+10rqPivph6ykH1VJPm4m/ahC9nGNzJMquW9o5J/RyT2jkv+WRuE5jcLzKrkXzBReUii8pFD6rkbpZY3S9zVKr2pM/nB1Qv36Hk59tX/zp+VyuoU9P7Mw94bC/M+NhPMXGvNviXJ6pXfT6OPc97aNxV/b2P+Onf3v2Fl6187+d5UKS++pLL+vsfy+xv73NZY+MASzfDZkcukjG0sfWQUf6yx+rLL/Y5Xlj3VWPrGy8omN5Y+vp/I7H1lZ+shWEdN9H9rZ96GThQ+c7H3fYeBk73tu5t8V7Pm1y5BQkYTO/rLBEFE3M2+6mf6Fh6mfe9YIaOO6BDTzWiOp15qI/7CJxKvNJH7QTOyVJqLfayLy3WYi324m9FITEy82Mf5CI2MvtOB/vgXft1oYebaFoWc2MPD0Jvq/0c6uJzvpe0Kw/bFutj66hd5HttL98FY6H9xOx/3babt/Jxvv76flWh/NVwdovmeApitDNF4eovHyCJ67BO6LI7gvenGf9+E+78N15yjus2N4zo7jPjOB+/QErtsnaDg1QcOpEA23BXHdHsF5MkLDrRGct0Zw3BLBcUuUhptjOE/EcR6P4DgWxnk0ivNoHPvhGM7DMeyHEtgOxrGvJLEfSAiWE9iXktj2p7DvS2Lfl8SxkBICujeBbd5gj0Dfk0DfnUKfTWLdncI6m0GfSmKdTgmm0lhLKfRiElsxgbWQwJZPCPnMJbBl41izMXRDPvV0DC0VRU3H0VLis5qMGINJEbREFC0RRUlEscQjWOIR1EisghKOokZiaNG4Iadx9FgCeyKDM1XAkyvRODlDy5452vcu0rW0TM+hI4wcOcG//8d/5L//5c/873/8I0OLS/StHKZr/xJt83tpmZ6mKZfHnUzREI5hGw+hj42jjfpRfaNYRryYRwapHx7APDSAZagfs5GArkUZ2oU63I8ytAttZADb6DB2/wjOMR/ucABPYozmdJj2VJTTjz3MP/7pT+zIJGiLT9AY8dMc9NEYGMYx3IdjcDvWXb2oO7pRt23GvKUDc08b9d0bqe/eiGVzK5bNrUJCu0QZ3mwIaH1HE+b2Rsyb3GLgqCygN0g+69fuAG1eFc+18vl1Aa0z+j5r10y+1zYo1DUo/7p83qjXcxWJuiaJ+uZVzC0y9a3SuqRT9HhKmDeul80bSeda+VTbJbR18ikL+az0d64XUFFal3FsMd2wn7Msn2XhXCueru3rxXMtnp1COl19Eu4biGdTn0zrDqnChp0yG3bKbOwzsWGXiY39VWzsrzLEU6ZtQGJTmcHVpLNzSKrQNbyebq9Mt88QTp+Qzh6viV6fkWr6ykgVtvsN8VxzN/pOYyJ9V0AWi9zXXE1Zvmpy3e7MkMyQMRg0HJTEdHZYxhuR8EYkfBEZX0TGH5Hxh2UCYZlARCIQWVM+N/oyy0/Ro2kiFJKN/kpZlLajslH+llZTSIN4WSAjVSTCJiGdYVnIZNQgZiIVlUnHTKSNc/ldKirepSMy2ajpemISmZhEukxCJh2Xjc+mNVSTNCQ1lawmk6ohZfxZMiqEtyy9sZBMPFolUtJYFfFEdYVYsoZYsppwomodEeNdKFlFMF1DMFNDMFtFMFfNeK6a8bxgLFvFRLqasWwtgVwtY5k6xpO1jMVrGUvUMZasx58WjGbM+HJ1+HJ1jBbM+PL1eHNCQL1ZMyPZerw5MyP5erxFM97JeoanzAxPmxmYqmNo2szIjIXhWQvDeyyMzCsM77UwtFDP4KK5Ip/DBxWGD1kYOmyp9HEO3aQydEJh8ISFoZtVRm7VDMG0MHpSw3ertno1pfHed5vC6GkV/xmF8XM64+d0Js5bCV6wGfeiK0QuqEQuKEQuaATPqfjPafjPqwQu6vjPa/jvtDJ6Rsd/ShODSrerqwNEd+iMn7Uycc4qvt+YVg/eKQidsxI+byVywUrkoibK63drxO/RiN0j+jnjV4V4Ju/VSd6rkbimkrymkLpPJfWARuYRnczjGuknLGSeUMk+VRZPjcKzGoVnFYovqEy+qFF8SaX4bYXSd1RK31WZekVj6gcaU6+qa3ZwriacZXb/VEymz72hVSiLZjnZXHhTZ99bVvb9cm2qabuBcNpYfs9upJs6y+9rHPhA58AHq+flD60sf2jlwEe2ynn5QysHPrEb2Fj+WOfAJ1YOfGpl+VOdAwYrn9oqHPjEJn7GYPljfQ1lIbWx+JHdwMHiRy72fdDAvg9cLLzvZu97bva+52Lvex7m3/WIJNQQ0T1ve4w09OspaDOlnzZR/EkjpR8bAvqjZjKvNZN6vZnUD1tIvtpC4gctxF5pJvpyS6UEH3ypmbEXWxh7sRX/862MPteK99mNDH2zjcFn2hl8uotd39jMric3s/OJzWx/vIdtj29jy6Pb6XlkB5sf3kn7gzvY9ECfkM97d9FybZCWa8M0Xx2h6YqXpis+Gu8exXN5lMZLozReCuC56MdzwY/73BjucxO47pzAcyaE50wI9x0h3HdEcN8RwXUqQsPtUVy3xWg4GcV5Morz1ijOW+M4bk7gPBGn4aY4DTfFcB6P03A8gfNoAvvhGI7DSRyHU9gPpXCsJLEfSOFYTuNYzmBfSmPbn8KxmMaxmMa+L4V9XwrHQgr73iS2+ZRgLoN1TxrbnjS23Rkhn9MprDNp7DOZinxaSynsZYopbIUUtnwKay6JNZfElkuiZxPomRR6JomWTqOlE4JUAi0VQ0vFjXMCJRGroMWiqJEoaiSCGomgRaOCeAJrMoU9lcGRyuPKlGguTdMyu5uNexdo379Ez8FD7Dh8nD13XeYf//IX/p+//oWXP/iIwZXDbF1aoWthPxv2zNE8OU1jNo8rkcYZimIbD6H5hXwqXh+K14t5eAjz8BCW4UGRgA4NoKwpwytDuyryqY0MVOTTEfDSMD5qyOcEzSkhn2eeeIT/609/ojcZpS0ZpCkWoCk8iicwhNPXX5FPzZBPS28n5p5NFQG1bF4VUMUow5u7WioCajaST/Mmt2CjC8vG9cNH5g0NFQGtbXFQ1+L4m/K5VkDr1gjoatn9/4N8fj3l/Pq7tdJZFk9zi3y9eBry+XfFs22NeBryqbXLq+JpyKe1U5TZvy6f1s0S9m75hsnnulJ7WTp7JVzbRandtU3CbeDaKp6e7V8rtZeHiXZKNO9YT8vO9fK5sc9UYcMuQ0AHZCPhXC+fHUMmOoZMRpldomtYZvOIia5hic0jgnLC2WOknF9POrf5ZCGb6+5HN2QzINE3Jlem0wfGypPqsrFvc+11lKvXSIql7RJeY2dmZUAobMIXlhiNyIxGZMaiUoVyybxMMCKtmxAPRdbIZ0gSPZXR1X5LIZ8S0ZhE4mspZlkqs1ETmYhMJiKTDkuCiEQ2tp5cXF7H6juJ/NffxyTyMZncmt/LJkzkEibyCZl8wkQuLlVENWOIatb4uWzCRCYuk4mZyMSryMRMpGNVpKJVpCIyyZhMOm4imagikagikawikaohnqohmqgilqwikqgimqwmlqwmmqwmmqohnKomnKkhnKshnBcEc9UEc9VMZKuYyNQwka1hIlfHRLaWiXQN48laJpK1jKdqGU/XMZapYyxTz2hZPvP1+Iv1jBbrGC3WrxHR+gqjpXq8U/V4Z+oZnqljeMaMd8bCyG4LI3MK3gWFkX1mhvfVM7zfwvCSwsiKyvBBM8OHzAwdMRvyqTB0wlLp5Ry6RWX4pIb3dk0I5u0qo0YiOXqbiu82Rbw/peC/QyNwVjXEUyN4QSd4QSd0XiV8XiF6USV6UTxD51XGz6kELiiMX1IJXFTxn9cI3Gll7IxO4LSQUDGopDF+RmXinE7wglUMD53TCJ/XCd1pJXSnkM7wBSuRizail3SilzViVzVi96rE7lVJXFNJXFNI3quSvl8ndZ9C4pqF9AMq6QdV0o9oZB5XyT6lkXlSIfsNldzTCrlnFArPqhS+ZaH4gkLpRYWpbxvi+V2Vye+pTL6iMv0DjekfasxWhofUykqk8tCQGBxSDelcTTcX3tRZeEtj4S2Nfb/U2fdLncVf6Sy+vdq3ub6cbl0VzvesFeFc+XAtVg5+ZGPlIxsHPrJx4GMbKx/bWPnYzsondg58ogs+1Vn5zGqgs/KZxspnOgc/t3LwcxsHP7dx6As7Bz+3VX7u4OfiubyGpU+tLH1qY/+nVhY/sbH4iYPFTxpY/NjNvo/choA2sPd9F3vfdzH/XgPz7zYw/56buXdWBXTPrxuZ/WUTM281Mf1mE1O/aGLyDSGgpZ94KPzYQ+HHTWRfbyLzWhPpHzaTfLWJ5KstxL/fQvT7LYS/10Lo5RaC32lh/KVWxl5qI/DiRkafb2PkuU0MP9vB0De7GHimm8FnttD/jV76nupl55Pb2fr4DrY81kfPozvZ/Gg/HQ/3s+nBAdoeHKT1/iGa7h2h8doIjVd9eK6O4rnHj+dKAM/lAJ5LATyXxmi8awLPxXHcF4K4z4dw3RnEdTaE62wY95kIDWciNJyJ4r4jTsPtMRpuj9NwexznyaTg1iTOW5I4bk7ScHMS54kEzpuSOI8lcR5L4TiawnEkjeOwwaEMzoMZ7Acy2JcN9mewLaaxLaax7zNYyGDfm8Y2n8Y+n8VqyKe+O4PVkM8y+nQa61QafTKDPpkxJDSDvZjBVkhjzWewFTLY8hn0bBpbLoOezaBlMuiZjCGgafRUGi2ZQkumUFMJ1GQcJRFHTcRRk3GsyQR6Io4Wj6PGYgZR9EQSayKNPZXFmSnizk/RPD3Dxrl5Nu3bz6blFbYfPc7QwWP89j/8B/7bX//Cf/7zn5k4dJydB4/SvXiAjvl9bJiZo7EwiSuVwxlL4QzFsY6F0AMTaKNjKN5RFK8P8/CwIZ9DKMODWIYGK8L5dflUh/vRvYPYRodxjvlwTfjxRMZpjAdpTcfoSMe44/FH+Id//iObYyHaUhGa4hN4Qn48AS8OQz71vi3oO3sq8mnp6cDc3Y65p82Qzw1YNm/A3CUSUEtXK5ZOIaCWjiYs7Z6KfFra3Fi+Vnq/kXyam1cFtK7JSl2j9ToBrW/UqfPo1LpUalzq35fPv590ytQ3m1ZpkdZhbl2PZYOMstFksL63c+15tb9ToLfLaJsk9HYZvUNC75Cwdoqnret67JtXcXTLgh6pgnOLXMG1VaahV6KhV8K1VXz2bJVp3CrRuFWiaZtM0zaZxm3y9Qnnjr8hnn0mkXbukNi4U6atzyTYVUVbv1yhLJztAzIdA0I22wdW087NgxLdQxI9wxLdwxI9XkG3V2KLV6LXK9M7IrFtRGarV64knDtGJXb4xL3oO0dldhp3o5fL6pW70cul9DUL3ys3BpVv/ans0zQWtE+sWahurBASOy8N2YwKQlGJUFQmHJOvK53fqB8zHpYraWYiYiIRNQnZjMmGbIoEsiJ5ZWGMShWyEUH5cz4mVyjETRQTcoVCQiYfkyjEJYpxiVJCppSQK58LMfGuEBPnYlyikJAoJgWFhPjdfEwin5BWvyshU0yZyKVkCskqIaoxmVysSsiqkbSmDTFNJapIJatJJqpIGudEskqU+ZPVJBI1JJKGmKZqiKVriaSriOVqiOZrieZrCedrCOWqCWVrBbk6Qvl6JrK1BFM1TCSrCaZqCWZqK6X78ZxZJKT5OsYnzfhLtQQm6/FPmhkt1uHN1zBarCNQUghMmvFPmRmdrce7u5aRWQsjMxZG9tTj3WvBu2DBt9/C8GIdw0sWRpYteA+qjByyMHLEwshRhcHjCiM3qwzfXM/IrWaGbrYwdKuYQvedUvGdUvCfVvGfEmlk4JQqPp9W8Z9WGLtTY+zOsnRqhC5qoufSmCqPXVKJX9aIXdKIXlQJXlDFFZaXFAKXVMbuUhk7rzJ+VmH8rMb4GSvjdxil9XMqoYtahfB5C7ELKpELGpELmujnvKyJtPNundg9GtF7LcTut4ip9Xs1UveppO9XyTyokX1IJ/2AhewjGtnHVDJPqmSeVsk+rZD/hkLuGQv5ZxXyz1kovmCh9KKF0rcVJr9rYep7FiZfNjP5PYXp76tMvmph+nWV2R/rzPxYMYaGFHb/1HzDcvr8LxT2vlmWTZV9v1RZfFtl/68F5fPSOxr739GMMrpg+X1lTcKpcuADlZUPNVY+VDn4kbaOQx/rHPpE5+CnVg5+auXQZ7YKh7/QOfyFJvhc5/DnVg5/buXQFxqHvtA59IWVQ1/YOPSljYNf2lj5jZUDX+h/EyGgOvs/1dn/2fUCKp4u9n3kYuHDBvZ+IJh/38Xcuy7m3nWz5x0Pu3/tZvevPcy+7Wbmlx6m32pk6s1GJn/RSPFnHoo/81D4aSP5nzSR/VGjSEB/2Ezyhy3EXm0W8vn9ZkKvtBJ8eQPj39nA2Hc24X+pg9EXO/C90MnIc10Mf6uHoWd7GXxmKwPP7GDX0zvZ8VQfW5/YxZbHB9j8aD9djw7Q+cggmx4aYuODI7Q+4KX5AR9N943SeM2P56ofz9Vx3PeM47kygfvyBK5LE3juCuG5K4znYgT3hQju8xHc52K4z8Vxn43TcDaO80wcx6kYDaeTOE8lcdyWwHV7FtftWRpOZmi4NY3zFoHj5hTOm1I4b0rjOJYRHBXYD2dxHM5iP5TBfjCLbSWL7UAW+3IW21IG6/4s9sUs9n05HPvy2Bdy2Oez2Odz2PZmsc7nsM0JrHtyWGez6DMZtOk01tkctukc1qks1qkseimH1UAv5LHms1jzGfRcBms+h57LomUz2LK5inxq6QxqOoOSSqOWSaRQEym0RAolnrwhWiyNPZXHns7TUJjCMzlLy+452hb20bl8kI6Dh9lx6CiLd9/L//2Xf+a//fWv/Oy3f8B3/BS9KzfRvXiQTXv20TK1B09uioZEFkc4achnGM0v5FP1BVC8o1hGfJiHR7AMj6AMjaAMD6EMDqxDHRqsoI8MYx/14fCP4poYozE8QWM8REsqTkc6wenHHuYf/knI56ZUhOZEkKZQAE/Ai9Pbj3Noh0g+d/agbO3C0tuJsmVVQIV8rmLu2oC5awOWzg2YO1qxtLdgaW/C0t6IeVMjlrZGLBs9mCu4Mbe6Mbe6qG9xVabfzc3rBVQkoGL6vdZjpdZjpc4tqHXpqzSo//PyuVY8zS1V18mmufXvSeiNB4vWyqfeXmUgBLQsn9bOVf6WdP4t+XRukWnoNdHQa8K1taoinO5tpsrTs02uiGfzdlNFQNdJ5vY17JQrtPaZaDVkc614btpVRXt/NZt2ybT3m2jvNwnhHJDpHJDZPGiie0g2MKRzSGLLsKB3RLClLJ4+IZzbR2R2eE2VpHPnqLhVaNeoRL9frjwHAqbKFZUD48YqpPFV4fSW003jPDpuEqwRz0DQRCAkMb5ml2VlNVF5tVFUIhI3EY2vJpjl9DIalYgZVPowY2vK5JVyePW60nZmTVKZT5jIJ0wU4iYKcZmiIYvFuEQhKlOIyuQjEvmI+FyKV1GMmSglTJQS0g1Y/Y7JpKkiodMJmVJUYjohMRmTmIobP5+SmEzLlFLivFZoK9+VMpFPmyimTBRT1ZV/cz5eTSFWTT5WRT5WRS5ZQ8Yo1eeSVWSSJjJJE9lUFamUiVSqinSqhlSqhkS6mniqini6mlimmkSulniullihjkihlkhBiGgkX0/YkM9Qvp5wtp5gqoZgqoZwpo5gppZQto6JfD3j+XrGC3WMT9YzMWMmMCkEVGDGX6rHP2lhfEpjdLoe/5wZ33w9vjkV35yOd86Mb8GMb5+Z0SULvmUL3mUL3gMK3oMqviMq3qMKI0cVhm4SQz7eW82MnDTjPSlWH43cLkrqvtMW/KdVAndolZ2dgTs0AncoBO4Q8jlxXiN8l60intG7dWPKXCF+RSN+RSV+t070kkb4okLwksLEFZXAZYXxSxrjFxWC51WC56wEz9kJntUJnbMwcV4hfJcuuKQSuagSv6iKNUmXVGKXRXk9flUhfo/o54zdbyH2kIXkgyrp+zXSD6hkH9LJPWwl+5BK9iGV3CMq2ccVsk8rZJ6xkH9WpfC0Sv5bFgrPWyi9qDD5bYXity1MvWxh+hUz06+YmXrFzMyrCrtf05h5vZxq6kaqqfzNHs69b6qGdArxXPyVxuLbSkU8y9K5/K7O8ntryufvKyy/b2HlQ4shmvrXJFNdx5HPdA5/qgkMsTzyhW2V36hr0Dn6pZVjv7Vx9EsrRyrYOfRbO4d+a61w8Ev9BpTl1Mry5zaWP3ey9JmDpc8aWPqsgf2fOoV8lvnYzb6PhIju/cAtBPQ9N3Pvupl/r6kiobNvu5n5lZvpt9xMv9VI6RdNFH/eSOGNJvI/bSb3kyayP2oh83oryddaSbzWSuyHG4j8oIXwKxsIfW8j4y+3MfadDgLf7sL/0mb8L/Yw8nw33ud7GfnWdoa+tYPBb/bR90wfO76xi61PDrDliSF6Hh9m82NDdDw6RPsjI7Q97KP1IR/NDwVofCCA574A7nvHcV8L4roaxHNPGM/dIdyXw7gvR2i8FMVzVwzPxTjuC4Z4novjujNBw9mk4EwK5x0pGk6naTidwXl7DtftORpuy+I8maHh1gzOWwSOExkcJ7I4j+dwHMviPJbFeTSP40gO55EcjkN57AcFtpUc1gNZ7Mt57Mt5HEtF7PsLOBcFjn1F7AuFVebz2OcL2Oby6Luz6Luz2Hbnse0uYJvJY5/JY5sqYJ3MY50sYC0VsRYLWIurMqrlV7Fl01izWWy5HHomg57NoWWyaJlsRUK1ZNqQzzRqIlNBS2bRUznsqTw2xaYVAAAgAElEQVTOTBFnfhJ3aYam6T20zu+jfd8y3StH6Tl2nKEjR/n0f/n3/PFf/sp//SukT9zBjsO3s2XlZroXDrJpdpGm0izudBFnLIs9lMA+EUXzB1FHJ1B9AUM+/SheP5aRUSzDXtRhL8rQCOrQCMrgMMrgMKrxWR0aRhseWi+f42M0hUM0JaJCPlNxTj36MP/wz3+kOxqiPRmhJRGkJRigacxHg3eAhuGd2Pq3ou/cgrptM8rWrnXyqfZ0/F35NG9qNuSzqSKfysbGNfLpMeRT8Pfkc62A1jXaqHNbMTfa1wlo3d+Sz3XJpsFqiV0MFZlbxNPSIlVQWmWUVuPdBrlCOfm0tEmitL6mvK60yVg3CXQD66Yq9A4TupF06p1Gf2eXjK1Twm7g6JJwbBZcJ53dEs4eiYYeCdcWCdcWGVevjLvXhGurCfc20xr5lGncJtG0VaJ5u0TTdpmm7bJxFuK5rp9zh0zrDrnS27lxp8zGXSba+mQ29cm095lo75Np3yXTsctER59M5y4Tnf0SXQMymwdkussMCuHsHpLoHpToHZbpHTHwrimteyW2eSW2+yR2eCX6fCYj4ZTpGxXiucsv0R8QDAQkBgKr96QPrk05x2VxN/mYhK8inDL+MZnAuElcPVlZyi4m0oMhiVBQFoRWd16GIxLh8lBQVCZmPBMxeU2CafRdxkykY7IoT8dlslGpQi5qIheVycdM5GMmCjET+bgkZDO5PsEsGhI5mZSYjEuUYhKluDiXmYoLmZxKSkwlJaYryEynZKYSkqD8LikzmTTexQXTBlMpiem0zHRaZjIlCZIyk3FJ/B0JmamUiam0ialUFZOpKkpr/s2leDWFiEw+KgQ6lzCRS5rIpUxkU+KZT1cZn6tIp6pJpWpIpapJpmpIpmpIpWtIZWpI5uqIF+qIFeuIFGqIGUTytURydUTy9URzZiLpWiKpGqLpOiGguTpChXpChXqCpXomJusYn65lfKaW8ek6xqfNjE3V4zckNDBlIbDbwuhcPaMLZrzzFnzzGr55C74FM6OLZvzLZkYP1OM9YGZkxYLvkIL3iIL3qIL3mMrwCUX0c55U8N0m+jhHTiqMnFLwn1HwnzETOKuIIaI7VMbuUMXgz1lViOcFK+MXVEJ36YQua4Tv1ohcESXwqLHOKHGPVpHPyF0q4UsKoSsaE3erjN+tMXGXRvCiTvC8TvCcLvpFz2sEL6qE7tYIXRHfG7ukkLi8Orkev6oRu6YQu1cVPZ33a6QeUkk+rJB6SCXzoE7mYU3wiEbmYYXsIwq5x1RyTyrkv6mQf06h8KyFyec0Si+oTL6kMvkdjcnvKky9rDD9isLMqxZmf6gwY7D7dTE4tOcNlT0/V9nzhsLcLxTmDckUqOx9U2HhLXU16fyVwuLbCkvvCJbfVTnwnsaB9xQDlQPva5VUs5xsHvpY49BHGoc/1jn8sc6RT6wc+UTjyKcahz9XKxz5TOXYFzpHv9A48huNo1+uPsVZ4eiXKsd+q3HstxpHv9I5toajv7Ny5Hc2jvzOyuGvdA5/ZeXwV1YO/VZf5SvBwa+sHPytkZB+6eDAl06Wf+Nk+TcO9v+mQfC505BQJ/s/cbH/Yxf7Pmpg4SMXez9sYP4DF3Pvu9nznmDmnQZmf+1i9teGgP7KQ+mXjRTebCT/i0ZybzST/VkzmZ+0kP5xM6nXW0i8vkHI56sbiPxgI+FXNhF8uYPx73Yx9p1uAt/egv+lXnwvbsX7/A6Gn9/J0HN97PpmHzuf7mPHNwbY9tQQvU8Ns+VJL5sf99Lx2AibHvXS9ugorQ8HaHlwnOb7x2m8bxz3vUHc10K4roVx3xPBdU8Uz5UY7rtjuC7FcV+K474rgftiEs+FFJ4LGdznUjScy+A8l6bhbJqGszka7sjScDqP81Qe5+15HLfncN6ew3kyh/3WrOCWHI6bCzhOFLAfL+I4XsRxrIDjaAH7kQL2wwXsR4rYDhexrRSxHSxhWylhWy5hXypiXyrh2F/Cvm8V20JRsLeIbb6Ida4g2FPEOlvEOlvANlvCNjOJPl3EOl1EnyoK+SwVsZYKWIt5rMU8WjGPVsijFvIiDc1n0XM5tFwWLZdHzeZRMznUdBY1lUVNZtCSZenMoiVzaIkcWjKHnspjTxexZ0q4SrM0zczROreftn1LdC0fpfvwSXqP30zu7Fn+8c9/5Z/+5V/43f/6fzB46BZ6Dt1K9/IJOuZW2DC9QGN+FneqhDOaxRlKYQ2E0QNhVH8QxTeO4g2gegMoI2VGUYd9WAZHUAZHUAa96wRUG/aiDQ+jj4xg8/lw+P24JybwREI0JSO0pOJ0ZpKcevRh/tM//ROb4xHaU1Fa4yGaQ2M0Bry4vYM0DO7Ctmsr1r5e1O3dKNs2Y9nShaWnE0tPJ0pPB0r3JpTNbWtK760oXa2YO1swdzRj6WjG3CEEVNnUdJ18WjasCmi5/G7+V9LPsnzWuvQbymddg0KNw7w++bxeQNf0d5b7OltklBapgtoqCzaYrhdPY73SjQaLrBslbG0G7TK2dhm9XaoMFa1dHu/oLCPh7JJwbhaslc9Keb1HwtUj4d4i8PTKeHplGrdW07jVtAZDPLeJVLP8FAmnMbleEU9RVt+wXV5fXu+T6Ngp0dknG0h07ZLo6pfo6q8S0jloonvARPeARPeARM+gzJZhuZJ29o7IbBuW2VqWT0M8t/pktnuNsrpPps8ns2vURJ/fJKRzVKLfLzHgF6I5MCYEdDAgMTQmMzwmMzImMTIm4R2X8QaEeI6OS/jHxbWTY+OC8aBUuaWnIp0hsVMzHDQRDhn7LNeUz2NRE/Goifga4awM7cTkNWlmlZBOo3yeT0hG/6UoXxfWJJqluEQpWS6PS0waUjhZPhvSOJOUmU4IsZxKSEzFJGbiErMJE7MJEzMpqcJsSmJ3uorZpIndSROzSZndxnlPqordSVkQl5hLyMzFZeYSMrtTBhlThdmUiZmkzGxq/XkqJa9jMikxHa9iOl5NKW4S/8ekTCEpk0uLtDSfNlHIVJFPm8ilq8ilq8mmakhXqBPPdC3pbC3JQi3xYi3R4qp8xgp1xAr1xApmonkz0Vw9sXQdsXQd0Ww94Vw9kUId4UItoVIdwak6gjN1BHfXM7FbPMdn6hmbNjMxozA2Yyawx4x/3kxgn4JvQcG/oBPYqxDYp+Dfb8Z/oB7/ihnfihnfIYXRIyqjx1R8xzV8N4nF7qKXUwz8+E+rjJ4SJXf/GYWxO82M3akyfs4q7kU/a3BON1JPnfGLipDEuzXCVzQi9xhyeLdO8qpO6pqV5FUriSs2Ypd1kYxetRG+x0rwbo3gZZ3gJZvRK6oTuqATvstG5LJG+B6d8FWdyFWd+BWV5BWN+D1WEtd04tdEf2f8PoXU/SrJBxRSj6hiav1RjZwhnbnHrOQf18g9ppF/XKfwlEb+GZXic6oor79gofScwuRLCpPfUZl6WWX6FZXp76vMvKqy+zULu19Tmf2RxszrKnt+YjVuG7Kw5+cW5t5UmH9LFauQ3hLJ5v63daOcrqxJN1VDPM0sv2cx5FNh5X2VA+8rrHygCOn8SF2fcH6sc/gTK0c+tXHkM73C0c9FGf3Ib/QKIs3UOfZbneNfWStPgc7xr3SO/Vbj+O+tHPudztGvNI79Thfn3+scKfM76zqEjOoc/r3Ood8JhIDaOfilg5UvHax86eTAl06Wfutk8UsnS1/YWfrcwdJnDvZ/6mTpExeLnzSw8LGTvR81MP+hYO59F7s/cDP7bgO73/Uw+44owU//ykXpV42UftlI8a1m8j9vJf/zVrI/ayHz0xZSP24l8foG4q+1EX9tE7FXO4j+oIPIK10Ev9fDxMu9THx3G4Fvb2f0pR34Xuxj6IU+Bp7fRf+z/fR9c4Ad3xxi29Mj9D7lpefJEbqfGKXziVE6HgvQ9ug4rY+Ms+GhIC33T9B4fxDPfWE890Vw3xfFfTWG6544nitx3HcncV1O4LqcxH0pheuuFK6LGdznBQ0XsjjPZ2m4M4vrzgINZ4s4zxRwnhY4TuVx3l7EcVsB+8kcjtty2G8tYLulhP3EJPYTUzhumsR+vIT9eAnH0RL2I0XsR0rYDk9iOzSF7eAktoOTWFemcCxPYV+aFCxOYttXqjytC0VseyexzZewzU9im5/COjeJbc8k1t2T2GansM1Ooc9Ook+X0CZL6FOTWCdLaxLQApqBUiyi5UVZXi8U0PIF1FwBLVdCzxbQMgX0dAEtlUNL5VASWdRkFi2VQ0/n0dN5rJkC9twUzsIMnql5mmYX2bh3hc6lQ/QcvIXeo6cYPH4Lb/7bf8t//+tf+S///CdSN59i+6GTbF65mc59R9m45wDNk/O4s9O44kWckRz28QS2sTiaP4xlNIjim0AZGUMbGUOp4Ecb8aMM+VAGvBXKyeda+XT4/TgDATzBIJ5IiMZkmOZUnI50klOPPco//PGPbE5EaUtGaU1EaIpM0Bjw4fEO0TA0gG3XDvSdvajbe1C2daOskU9LTwdqTwfq5jUl+K4NKF0bRfrZLqbfzZ3N6+RT2dRE/Qb335FP578qn/UeW6X0XhHRNfK5NgG9ruxe3yyLns4bXJe5tqy+vr9zPWpbFcpG+bpyu9omY91owtZmwtYmG/IpYW0vl9jldTg6ZZxdshBPQz4buiUauiRc3bKgR+C+gXgK+fyaeG6Tad4urwqnIZ/ldHOdeO6QaNsp07ZTZlNfFe27qmjfJbOpT6Jrl8lAiOfmfpFubl6TdvYMymwZFM+10lkusW8bFmX17SMy232r7PBJ9Bni2eeT2eVdU173ywyMSgz6JYYCguExI+EMyHjHTPjKpfUxGf+4hH9MIjAmMT4uG9dVGmuPjGQzGJQIBYV4hkMS0bBEJCSL/ZhhmWhYIhaRiUdNFeEUk96iR7OcbmYqAzky2aQY3ikk1qSZSYliYo1wVlJLk0gkE1KF2bjE7Brhm03KQiBTJnYnpQp74mtISswlJeZSMnNJmfmUiflMFXNpmbm0zJ6UYC5tYj5lYm/SICGzLy6zNyF+by5lYi5tYk/axJ6MkFUhrKbKczZlYjptYiZTxUxGnKdSElMJWQhowsSk8f+eTJkopqsoZqooZasFmWrymSry6WrymRrymVpymVpymTpymVoymRoy2RrShVpSxVqSkzUkSzUkijUkikYimq8jVrQQK5iJZetIZOuJ5+qJ5euJleqJluoJT9YTma4nNFtPeM5MaL6e0JyFid1lFCZ2WxiftxDYayGwaCawKKRzbJ/C2KKFwJIZ/4oZ/2EF32ELo0cU/EcU/MdURm9SGT2h4rtFY/Sk6Of0n1IJnNHEHs7TqjFIZBGDROdtTNypV66uDJ7TmTivE7rLxsQllfAVnehVK9GrGrF7dRL3WEnco5O6ppO5Txerja7aSFzRiV7Vid5rJXxVJ3SPRvCKSvCyTuSSTuQuTXBZJ3ZFI3rNSvReK7GrIkFNXdUra5MS92kk7ldJPaiTekgj/YjYz5l9QiP7uEbuMZ3cExqFJ3WKT+rkH1cpPKVR+IaYYi+V+zpftDD9ksbkd1Wmvqcy832V2VcVZl5VmH1NYc+PFHa/bmHPT1T2/FRl/g1N3DT0lsrCr8r7N1UWfqWy+LbG/rc1IZzvGML5rsbSuyrL7wnJPPC+wsqHCgc/1Dj4YTnVLCNK6Ic/FRz5TOPo59Z1HPtC5/hvBEe/1Iwk0zgbKebxrzSOf6Vx0+90Tvzeyk2/07np9xon/qBz4g86x3+vcdMfdI7/QeemP9g4/m9sHP2DlWP/xsYx43wjhHxqHPqdzuHf2znyeweHf+/k0FdODn7lZOUrJyu/c7H0lRDRA186OPCFk6XPnEY5voHFTxtY+LiBvR81sPcjF/MfutjzoZu5913Mve9hz3tCQGfedjP5tofJXzVRfKuZwi9ayP98A/mfbyT7xgbSP91I6sdtJH60ifiPOoj9sJPoq5sJ/6Cb0Pd7mfjeVsZf3s7Yy9sZ/c4OvN/eychLfQy+0M/g80Ps+tYQO745wrZnfGx9epTepwN0Pxmg68kAHU+Ms+nxEBseDbLhkTAtD4VpfiBK4wNRPPdHcd0Xw3MtgftaAtc9CdxXUoK707gupXFdyuC5lMd1MUfDhSwNF3I0nM/jPFeg4c4iDWfLlGg4U8R5qojzVAnnqRKO20s4biviODmJ/dYp7DdP4bh5GseJKRw3TeE4PoXz2BTOY9M4jk5jP2JwaBr7oRlsB6exHZjGvjyFY3ka+9IU9sUp7PunsS1OY9s3hW1hCtveaex7pw0JLWGfm8I+N4VtzxS2PdNYd09hnZlCn55En5pCn5rCNjmFrVRCLxWxlkroxUm0Ygktn0cvFA1KaLlJtNwkeraEli1hzU2ip4to6QJ6urgOa6aELTuJIz+Da3KOxpl9tMwfoG3xCJ0rJ+g5chv9x08TP3Eb/+lPf+J//PVf+P3/9h/xHbyJbYduo+fAzXTtPULb7DJNxXlcmWmcsQL2UAZ7MIXmj6L6Iyj+MOpoCGVkHHV4fFU+hwOow37U4VG0IT/qoE8w5EUb9qKP+NBHRrB6vevksykaNsruCTozKW57xEg+E1E2pWK0JqI0hYM0BkYN+RzE3r8TfWcv2vYe1O1bUHs3rxFQIZ9a9/rye1k+LZ2t1Hc0U9/RjNLRgrKpGbWtGWVT07rkU+CuDB9ZWhuuk891qecN5LPObaXepVHvUtfJZ43DjFRen7RujVKLRH2roM44m29UWv/aOyGd4qlvlK/D2mbCtrHakE8TtnYJe8cqq0mnjLPLREOniYYuGWenhGuzjGuzhGuzhLtbXoOEu1vC0yNwd0s0bpFp3CLT1GtaZatE8za5Qst2idZtgo3bZdq2iwGiyhDRDplNO2Tad5ro6KsykCuslU4hntK6lLN3UKZ3UKJ3UGLLDcRzq1dmx4jMTq+JPp/MTu+qcO7ySfSPSgyOygyOygz5TQwZz2G/xLBfwusXqebImIRvTPRw+sZk/GMmAmMmAmOSSDjHJMbHRcIZDMoEJyRCE+Lmn6ixwD0SlolUlrjLq/s0I2KdUKIyZS6LUvqaKfPCmmnyfEImbyR9haTol5xMSkwaqeBUarUcPpOQmY5JzCSEVM4kJHYnJPYYzCVk5hMy86myUErMpyT2pmUWDPamJBZSVexNyAYSC0mJhZTMvrWkDVIyC0mJvUmJhbRpzfcYz6TEQlJmIWV8d1pmIWNiIVPNQqaGvelq5tPVzKeqmEuJVHRPtqrC7oxIRcvJ6HSyiilDQqdSVUylq5nO1DCVqWEqW8NkpprJTDWldBWFdE2FfKaGXKaabLaKTL6abLGGzGQ1qVIVqVINqVItqVIdqaKZeMlMfNJMolBPIl9nUE+8VE98qp74jJnodD2RPUI+w3sN5i2E5iwE95gJ7jEzMW9mbEFhbL+FiWUL40tmxhctTOw3M75sZmzFQuCIiv+ogv+ohcARC+PHVAInxFWVgZPiqsqx05oYIDqrETijEjijGoNEaybYL2rGFLsgeEFl4pLGxN0K4as60Ws6sfs04vfrJO+zkrzXWum7TN+vkbpXJXXNSuyaTvQ+K+H7dKL3GsnmPUap3riFKHZFFzs57/t/KXvP6LjOO0/z3gJAom6qCDAAIAEmMIEROafKEagAFFAoFHJOTJIoKgdKorJkK7Qsy5Zly5KDnBRsy1aOpEQlh949Z7/sztmdne2dPjM93TNt+dkP96IASu6Z2Q/Ped8qgBI+Puf3D6+K+3YN162qPkB0qwXvbRre21S85xW8d6j47lLw3iXjv0fGf7+xLul+leB9KqEHVSIPakQfVAg/IBN5SCXyiGpMsMv0PinR+6Ssp51PS7pwfl8m8UOFxA9lks/JJJ830/ej1V5OmcGfqwz8QjGEUyb9K52hF5Wv7N2UjL5N2RgU0qVz9FWJ8d9LjP1OzvVr6rIpM/m6kmPqDZXpNzUDlZm3VGbfVpl9R2fuXY2Z9xRm31eZfV9lZh2zH2g55j60MPehhfmLGrMfKsxdVJm9qDJzUWXmosbsJSuzl6zMXLQyfcnC1EWNmYsWpj/Uz/VMXbQw9aHG5AcWJj+wMvmBjckP7Iy/b2PsfTtj7+lk37Mx+q6DkXfWSvLDbzoZftNJ5g0nQ687Sf/eyeDvihj8XREDrxaT+o2egva9Ukzy5WISL2+i58XN9Ly4legvS4j8vIzwz7YRemEboRfK8f94O94fV+B+fgfu53bhenY33c/upesH++h45gBtT1fR+nQVLd+pouHbVdQ+eYjabx3h+BPHOPp4LUcereHQI/VUPdLE/oebqXyoiT0PtrDrvhZ23t9Gxf2dbLung9K7uym5q5utd3az6Q43xefdFN3uZtOtXopv8VF8i5/im3SKbgxQdEMQ53VBis4FKToXoujaMM5rozjORnBeE8VxdQ9FV/Xo4nkmiuNUD85TPYZ89uI4EcO23It9OY59KY5tIYZ1PmYIaAL7bBz7TAzbdALbdALLZAzbZBzruI5tPI51JI5tJI41m8AyHMeWWSWJdSiBdTCOdTCBdTCBfTC2ln72x7H2xXSScazJOJZEDEssnkPrjaH29GKJ9qJFYmiRXrSILqJapBc13IsS6kEJ9aIEdNRgDM3fi+rrQfFGUX09aP4eLIEY1mAMeziBM9rP5vgQW/pH2JaeYMfILDunVqicO0XN7DLf/d1r/MOXf+Ef/vpX0jef59jEMvvHT7A7M8vOvnHKeofZFEzi9Mawd4WwtPmwtHpRmlzIjd3IDR3Ide06tW3ItS06Nc0oNU0oNU2o1U0oxxuRj9WjVjeg1jSg1dZjqavHWt+IvbEZR1MLxa3tbOnqZIu7mzKflwqPm6U77+T/+Jd/Zo/HRbnXRYmri83tbWxuamRzfR2O6mpsRw9hOXwAZf9e1AP70PbtWSega/KpVJYj79mek0951zbkHaWYK0oorChB3lGKUlGKsr0EafvWNcq2IJVt0dNPQz7NpWvJ57+VfhZuWhPQnIgWaRQWaRQWqWx0qmxwKGxwKAjmLQLmLQLS1nWUCEila8hlooEJdXseymrCaaCWCahlAto2MXd+TTq3m7CW5+mJ53YTtvK15DMnnzvEKwV0h4hzp2iI59+SzzXpXM+qeG7dn8fWfSJb9wls3SdQsl+kZL+edpYeECg7ILD9oEj5QZGKAyLbqgTK10tnlcFh0xXiueOIwJ7DApVHRCqPiuw9JuRYL537jwkcrBE4WCNysNa0lnIaHK4TOFxnJJt1AkfrBT3VrBd02awXqW0wUdtgorpel87aBoH6RoGGVZpFGltWhdNEc3MeLS0mWlpEWlv0t8dbm40yeqtIR5tgLGzXF6O7Vk9DNr3GUnafK19fd9Rlwt8pEFw3ZR7uNibJjf7LcLdIxJg2j3r0EnrUa5TLvasyJhisSyC9JlIevdzd7xbodwukPAKDXl0i016RtEck4zMx6BX1730iaa/AkFcg7RHIeEQyHpEhl8iQW78Pe01kfXlk/SLDPiFH1i+S9ev3tE9kyG8i4zcZZx4Zn4lhr4mMV2TIq/9/M/48MoECHX8BaV8eaV8eg14TA4ErSflFI2nNI+nLo8+XR9KbT9yTp5frjaQ0Fsij12+i128y7vn0BgwhDWwgGiwgGiwgEiogGMojGM4jGMkj0FuAL5qHL5KPL7IBX2SjLqE9hXh7CvFENuAOF+j3nkI8MTOehER3ohBXv5nOlJnOQYmutEzXoEzXoERHqpCO/kLaBsy0piVaMzLtozJtWTMtw2bahiXaRyRax2Sap1SaphWapyRapyVaZiSa52WalhSal2Sal2WaT6k0nZZpvkqm5WpdPFuuVmi/1pKj4zp9Z2fXWWN10jmZtusV2m9S6bpVo/s2je7bVVznFby365K4OmWuT5oreG9Tcd2m4L7DQtd5lc7bFTpvVem62aIL540qrhs13LdYcd8i471dxXvegve8Bd/tFnznLXhv04eI9F5O40WiexT8DyjG2+sKwYcUQg+qBB6SiTykEH1QIvqwTPQRRd/b+S2F+FMK8af0KfbY0yrxZ2TiP5BJ/FAm/qyZ5HMSfT+WSf1EZvAFo4fzFzKDv5AY/KVE+lcS6Rdlhl6SyLwsrZNOOSedq72bejldNoTTzMRrMhOvqetEU2HqDZnpNxWm31KYeUtl+i39Pvu2ysw7KjPv6bKpC6fO3Or9A5XZDzVdJi+qzF1UcsxfUq9g4SONuY805j62MPexxuxHGrOXVGY/1pj9WGPmI/27mUvq1/lIywnq1Ic2pj60MXlxFTvjH9gY/8DO+Pt2xt+1M/quXZfQtx1k3naSecvB8JsOMm84cgKa/r2+mmng1aK1PtBfF5P4dTGxVzbT+9IWel7cSuQXpYR/Xkb4Z9sJ/rQc308q8P54J57nd+F+fhfdP6yk69m9dP1gPx3fP0TbM4dpffoIzU8fpfE7x6j79jGqnzzO8W9Vc+zv6jjyeAOHHm3k4CNN7PtmK/u/2U7lQ+3sfrCNnfd3UnF/N9vv66b0HjclF9xsucvNpjs9FN/ho+i8j+LbAxTd5qf4Vj/FtwQpujlI0U1him4M47whTNENEZznIhRf10PRuR6cZ3twXtOL8+peHFfFcFwVw3kmRtGZGM7TMZynYjhPxnCcjGNfTmBfTmBbimNb0HHMJ3X5nEvimO3DPqNjnUpgnUxgm9CxjiewjfVhHU1iHe3Dmk1izfZhGU5iy/RhHUpiTSexDvZhHUxiS/dhSSWw9iew9iex9elY+xOGgCaxJBJY4zpaLI7WG0ftiaNFE2iROJZoIocWiaNFYqjhGEoojhKMoxoogRhKIIbsN4Q0lMAa6cMW7ccZS7O5L0vJwDjbM9PsGl9k7/zVHFi8CteJM/yHL//Cf/zLX/jw3/2f1E4uc3j6DHtGVtg1OEV5YpStkSGK/Ukcnl6snSEsbQG0VlUGdmIAACAASURBVC9Kswe5yY3S0I1S34VU145U34FiSKhS24pa04Ja04JiyKda3YRa3YBW04hW04ilrgFrfSOOppY1+ezspsTtocznZYfXw8ztt/Hv/uu/sNvjotzjpsTVpQ8lNTexqb4Oe3U19mNHsR4+iHZwP+qBfVj27f035HMH8p4K5N0VyLvKkXeVo+zanhs+Wi+fcnkJ5m1bkLZvxVy6+UoBLS3GXFKEVFKEeevXE9BVAV2Vz/UJaGGxxZBP7evyuV485RLRYLW3cz0iapkph7YtzzjXRHNVPnPp5tcQsJWLa/JZnoetQsReIeRw7FgVT9PX5LN4fal971qp/W+mnftMOfHU5XON1cSz/KCJioMmdh4w5cSzvEpkR5WJnYfy2HloLfFcP0hUeURnVTjX5FNgf7XAgeMCB6p1+ayqFjlUY+JQjcjhWpOBYEinyLE6gWN1AtUGNeuks75ep7ZBTzsbGkUam0SaGg3Wl9RbRFpbTLS2mGhrMdHWItLeKtKZQxdPV5uIq13QX+npWHvJx9thwtch4DcWufu69Cn0kDFlHu4Sc2uJoq61YZ3ebpNeOnfrpfO1vksTCZ9IwifS5xPp8+kl8ZRXL3sPevMY8JhIudcSyQG3oIufZxWBjFdg2C+SMcgajPhEsl4TI748sl4To548Rj0mRjwiY16dUb/IqF/4Oj6RMZ+JUZ+JMb+JceM+4svT8efnGA6Ycqz+DUM+gbTflGMokEcmmM9gqICBQD79fr1U3+/LJ+nJ1/tNDSlNBPKJB/NJBPNJBguIB/VENGYkotFgAdFQAdFwPuGgiXAkj0g0n0BvPsHYBgI9BQR6NhLoMeOPbiTYW4g/VogvVoindyPe2EZ8MQlfQsablHEldfnsTkm40jKutIJ7SKZ70EzXQCFdAxLtA2baDPlsy5ppHy2kZVSmbUSmY1SmfVyhbUqjZValZUaifVqibcZMy4JE05JM64pCy4rxProhnM1X6/s4W69Rdek8Z6HjnEb7dbL+Lvq1Mt3XKXQY4tl5i477vAX3HSreuyz47rDiP28hcKdG6IJO4E49AXWfV3HfZaH7DpWu8wqdtyl036LhvkXvEfXcrOG51YL3NpnAHRrBO636ns47rPjutBjT6yoBQzyD98gE7lcIPqQS+oaqr0x6WCH0kEL4mwq935Tp/YZE7zckoo/I9Dyp0vuURvK7KsnvSsSfloh9XyX+rEzyOYXkcxLJH+mT66kXZAZ+KhtDQzLpX0qkXzQz9JKUY/iVNVYn1EeM/s2x38mM5aRTNqTTzNQbspFs6onm9JsKM29fydcTToXZ92XmPlCY+0Bh9n0zCx+ozH+oMn9JY+aiyuwllblLKvOXFBY+WjtXWfxYY/6yxtzHKvOXNRY+0Vj4RGXussLsZYW5TxRmPpGZu6wy9/HXmflIywnozCU7M5fsTF+yM3XJxtQlOxMfWpm8aGPiQ6Mc/76DsfecZN9zkn3XyfA7DrJvOQ0BdZJ5vZj0uml4vQxfTPI3xfT9djPxX28h9vJWel8qoffFbUR/uY3IzysI/2wH/p/uIPDCHnw/3oP3J5W4f7SP7uf30/1cFZ0/PEz7D47S9v1jNH+vhsbvHqfuqRpqnqqn+sl6jn+rkaNPNHL48WYOPtbG/kfb2fdIB/u+0cmehzrZ9WCXIZ8uSu/1UHKPly0XvGy6y0fxHX6Kzvsouj1I8e1Bim4LUXxrmOKbw7p83hSh6KYoRTf04Lw+iuNcD8Xn4hRdG8N5NkbRNXGcV8d1+bw6TtGZGMVXxXGejhvy2YfjZD/25aTOYgL7YgLHQh+O+X7sc304Zvuxz+hYp5LYpvuwTyaxTazSrwvoSD/WkX5sI/3YsilswylsmX6sQ/3Y0gaDA1hS/VhT/dhS/dj6B7ClUthSSaz9fViTSUNA+7Ak+tDiSdRYAjWaRIsmsfT0oUUSWKJJtEgCzTjVcBwllEQNJVGCCVQDJRBHDSbQQkks4T6skX4cvYMUxYfYmhqjbGiKipE59kyeYO/MaQ7PnOCBX77EP335F/7zX77kxIPf5PjMKfaNn2RXZomdqUm2xbNsjqQp8iWxu6+UT7nFi9zoRq53oTZ0IzV0Ya7vRKnVBVStbUOt0QXUUtuCWt2cE9BV+bTWN2JraMLe2IyzuZXi1nY2d3RR6vJQ6vVR4fUwcfNNuny6uwz57GZrZydbW1rYXF+HvboGqyGflqoDaPsP/HflU6ncgby7/G/Kp1RRglJRilpeily+ln7+LfmU1smnZPR/fnXy3bzZ9nUBzSWfunyuCqjwtxbHS1fIp3gFXxVPtcy0rqdTQNmuv8ueGyr6ChYj5bSuk831wrn+XrRToGinQPGuNTbvMbFpt8jmPSadSoEthnjmEk9DOkv2CZTtNdgnUrZfYJuRdq6eFV9hR5VJHyaqEth9SGTPYZNxiuw+rCeeu48K7D0isN/gwFGRA8cEneMCB6tFDlaLVFULVFULHK4WOVItcrRW4FiNzvFagWOGeK5Jp05dvUB9g05DvUBjw6p0mmhsEmlsFGluEvSSepNAa7NIW7NIe7NAR4tAZ+uadOrPUwp0txrS2SbibjfhbRdz+Dvz8HWY8HeIBDpFfRK9c221UbRLINqlryRapdclEnetDvyIJNz654RH0PsmPWuSmfIKa2Vsg7TfRNorMuQzMeQzkfEakukRyHp1RnwiIz6BEZ/+edQnMOYTGA2IjAZF/VwnlGOrP/fq57hfYNIvXsFU0MRUwMREQGQiIDLuF/7mffXzuF9gLJDHaDCPkVAewyGR4aDASEAg6xfWRDiQx2iggBF/PllfHsO+PIZ8+Qx683KtASm3yIAvj5Qvj1Qgn/5QPomQiUQon3hQT0RXxTQWzCcazNMJ59MTKSDas4GeWCHh3g2EYhsIxDbgixXgj2/An9hAILkRX7wAT28+vpiEN16IPynh7S/EO2jGk96Ie6gAd6YQ97AZV0aiM2OmKy3RlTbTPWSma1iiY9RM20QhLZMS7eMSnWMSHeMS7VMK7TMy7bMSrbNm2uZl2hdl2ldUWk/KNJ+UaT2t0nq1RvNZmZazMm1Xq7SfVfSVSderdFwn50rj7utUfXfnDXq5vPMWle7bVDx3aHju1PDepeE3BDF0QSZ8j0z4bpXQBY3gHRreO1S8Fyy4L2i471DoPq+X6l23qXhulXHfqpfaPecVfHdq+O+y4LtTM+4a/gsqgbsVAvcoBO9TCK2W2h+WCX1TIvKorL9M9IhC5FEzPY/J9D5ipvcxmdjjGrFvqfQ9rRL/nkLv9yTiz0gkn5FJPr/29GX/T2QGXlCMNUmyPkT0osLQr8xkXjSTeclM5mWzIZxr6AmnxOirZqOkrpfYV6Vz8nVJF883pbWk802FmbdVQzhl5t6VDBTm3lWYf8/C3PuqIZ0S8x/KzF80M3+xkPkPVRYuKixeUnU+kln4SGbhY4nFy/q5el+6rP5NFj5VWPhUYd5g7jPj8+WvM/uJytwnGnOXrcx+bGP2IwczH9mY/tjK1CUbkxetTF606iL6kZ3xizZGP7Ax8r4zx+i7NrJv28i+ZTMk1M7Q6w7SrzlI/b6I1O+K6X91M8nfbiHxm63EXt5KzyulRF/aRuTF7YRe3EHwFzsJ/HwX/hf24vvpXrw/PoD7R/txPX+Q7ueq6P7hMdp/cIzW7x+j6fvV1H+vmtqn66j5bgPHnmrkyJNNHHmyhaonWjn4eAcHHuti/6OdVD7Sze5vutn1DQ87HvSy7X4vZff7Kb3Pz9Z7Amy5EGLLhQib7gxTdD5C8fkIxed7KLqtl6Jbeyi6pRfnzT04buql6MY4zhtiOK6P47whgeP6OI5zcRzXJrGf7cNxdXId/TjO9OE404f9dArbqX6sJ/qxr6SwLfdjWx7AtpjCtpjCujCAdX4A61wKy6zBdArr9ACWqRSWiX5s4wPYxgewj6WxjQ5iGx3EOjKIJZvCkh3AMpzCkkmhDQ1gTa9jIIUl1Y/FkFBrXwpLMoUlkcISvxItNnAFam8KpacfpacfOdqHFEkihZPIBmpolT7UUB9auB9LJIWtZwhnfJhNfVk2p6coHV5k1/hJKmdOc3TxWlqmTvJ//bcv+Sf+lf/lP/0zrXNnOTB7hj3jK+zMzLM9NUVJbJyi4CBOfxKLqwdLVxStPYDS6kNt8iI3uJHqXUgNXSj1Xch1nah1LpTabpTaTtTaDtSadiw17WjVbajHW1CPN6NVt6BVt2Cta8VW34a9oR1nUyebWl1s7fBS4g5S5vaz2+tn7Lrr+Pf/7b+y1+OlwuuhzOOipLODLS0tFDc24qit1eXziC6f6oEDWPbvQ9lXibx3D9K+Xch7dqLu2bkmn3sqUIz0UzIkVNq5HXnHdpTybSjl266Qz1XxlMq25HpAZUNA9eRzHZsd6/i6fBb+Dfnc6FQRzFsF1iP9d+Rzfeq5imV7Huo2EXW7iFYu5FgvnKtJp61cXOvx/Ip0Xpl26qyXzuJdApt2i18RTxNb9oq6fFYKhnSaKNkvUrpPpGyfyLYcAtv2C2w/ILL9gEDFQRMVVaacdO6sWhVPE7sOiTnhXEMvs+89IrL3qMC+owL7j4ocOCayf510VuXQpfNwtciRGkEXz1qB47Uix2sFamoFqutEqusEauvEK4SzvkGgoUGksUGkqV6kqcGkp5xNJpqbTLQ0ibQ0i7Q2i7Q3m2hvNtHRItLZItK17uxqMWSzTcTTJuLtMCSz3YSvXczJZk46O0XC3SYiXSKRTpFol0hPl0CvQaxbINat92omXDpJl9GnuSqcHr2HcsCrl9AHjBK6XtoWGfKLpH0CQz6BbMCk4xcZ8ZsY8YmMenXGvCLjPhNjfoFxv8i4X2QyoMvjpF/IMe0Xc0z5RSZ9IpNegUmfTu7nARPTARMzwTxmjPvqv5nyC7mfTwXzdAImXVgDIhP+PMYDeYyH8xkLmxgLiYyFDAkOiIwFTIwGTIz6VwU1n+FAHsOBfNLePIZ8BQz58hny5ZP25ZMOFDAYKGAgmE9fOI++UD7J4BrxYD6JkJGIhgroMeSzt2cDPbEN9MQ3Eo5vIBjXhTPYV0gguTF398ULCMbNBBNmgv0SgQEz/oFCvOkNeDIb8GbNeEYkPFmJ7uyaeLqHZbqzEp1jZjonzbRNSXRMSnRNSHRNynTMKLTPSnQsKLQtyLQtSrQtK7Sf0Gg/KdN6SqH1tKqvNzor035OoeOsSse1Kp3X6Uvcu29U6bpZL4u7b1Dx3qThvlmje32fpyGevgsWQheshO/WiNyj0XO/RvRejfDdGsG7NHx3qfjvtuC5W8V9l4LrThX3HZo+PHSbjue8hu9OlcAFC4G7LQQuaAQuaMbkukb4PpXQ/Sqh+xXCD6r6q0SPKEQelel5XCb6mEzPYyo9j0vE/k4h9rhE/AmF+LdUkt9RST6jkvi+QuJZhf4fKqSeW32JSCFlSGf6F6qxk3N1H6dM9mWJ7MtSTjpHfmMkm0a6qfdzygYSE69JOeGcflNh6k2J6bdkpt+SmHlLl0494VTWZPN9iYX3FQOVhffVnGTqSCxcMrN4SWLxksrSRyrLH6ssX1ZZvqywdFlh2WDlU42VT1VWPlFZ+kRh+VOVlc80lj9VWf5UZelThcXPZBY/U1j8XGHBYNEQ0IVPFRY+UVj4RNX5TGP+Uwvzn1iZ/8TG3GU7s5ftzFxeE1BdQm2MX7IzftHB+EUHYx86GHnfxugHdkbftTHyjs3oBdX7QNOvO0m/von065tJvbaF/t+X0PdqKYnflhL7TSmx32yn55VyIi+XE35pJ8Ff7SL0q0oCP9+L/2f78f10P56fVuH6cRXdzx+m87njdPywmrYf1tL8bB0N36+n7nsN1HyvmePfbebYUy0c+XYbh59sp+rvujjweDf7HnOx91E3ex7xsPsbXnY87GP7A37K7g9Qel+ArfcE2Hp3hC13R9l8V5TiO6MU39FL8fkYRbfHcN7ai/PWGM5bYjhvjuG8KY7jxiTOGxI4b0jivD6J41wSx7V9OK7tx362H8fZfpzXpHBek8JxdQrHmRT2MwPYTqWwnRzAemIA+8qgzvIg9qU0tsVBrAsD2OYHsc6lscwOYJkZxDaTxjo9iGVqENtkGvtEGuvYINbRQWyjaawjqwI6gGV4EEtGxzqUxjaUxppOY00PYh0YwJJKYUkNYk0NYutPY+1LY0kOoiUG0BIpLMlBLIlB1NgAWnwQrVdH6Umh9gyg9qRQov06kX7kcB9yuA/FkE4t3I81Ooi9N4MznmVT3zhbByYpGZ5l+/gSu6dPsW/uGo4tXMVdL7zIf/zyr/zjl19y/Xe/z+GZM+ybPsPusRV2DM1TlpxkczSLM5DC4U1i6erB2hHB0hZCbfGjNvmRGzzIDW6UBjdqgwulvnudfHah1Xai1nSgVbcZ8tmaE09dPluw1bfiaGzD2dTBptZutnR4KHUH2e4JscPtpf/ESf7vf/1XDgZC7PB6dfns6GBrSyubGptw1KzK5yG0g7p8agd0+ZT27kHeuxulchda5S7UvTuvkE99An5NPtWd5Sjl21ArtqNUrKWf8jYdc9nmr8mndEX5/evy+VUBLSy2YP5K6X2jU0WQtwisR9kqGgioJeIVaKUmtFLTFXetzIQlV2b/G7L5Ff5meX2HSNFOE07jvspX5fPfSj1X2brPROlqymkkndv3m9i+X8hRvl+g4oBI+QGBioMiu6pM7KoScuw2xLPysEjlYYHKw4IunAaraef+oyL7j4l6ed3gYI3AkWoTh48LHD4ucPS4yLHq9WmnSE2NQG2tQF2deAUN9WspZ2ODQFODQHOjSHOjSGuDSEuTiVYj5WxvWpdyNpvoahboahFxt5hwtwq4WgTcrYIunG0iPgN/uy6egXYTgXaBYIdIqNNEsEMk0ikQ7RSJdq4JZ6xLINEl6nQKJLv01UR9LoF+l5HkuUVSLkG/G72SQ+uGfYa84rp+S73nciSgJ5UjPv0cX00bjaRxwqejC6Ahmj6BKZ/AjF9kLmDKMRsQdfwic/485nwmZg1mvCIzPv3354Mm48zLnav3Wb+o34N5zBpyOmPI6bRfZCZQwFQwn6lQHlPhPKbDItMRgYmwifGgibGAyFhAZDyYz1gkj5FIHtmQieFAPiP+AkZ8G4wk1ETGp5fohwJ5pAN5DITyGQjnMxjZQCpUQH8wn75gAclgAYlQAYnwBuKhAmKRDcSiecRiBcSSG+np20i0byPRlJlwXyHhlJlwSiKckgj2FRJObCTcZyY8IBEaMBMekghmzHiHN+IbMeMd1XGNFuIaUXBlJdxZM64Ria5xM12TEp3TMp1TEt1TMl3TMp0zCu1zck4+Ww35bDsh03FKpuO0TNtVCu1nVdrPyXRep9BxrUzHtTKd16u4btanzbtv0XAbU+eem/UyefetRhndSDN9F1T8d2uE7tYI320hco9G9D6N3gcs9Nyvfxe4W8N/rwXfvRa896h47lbx3qXhOa/qA0q3q3jv0Ps5g/eoVxC6VzXSTpXQAwrBB2VCDyv69PpjuniuJ/YthdgTEvEnJBLfVkh+R6X/GZX+Z1X6ntXXKKWeV0j9SCb1wtoy+KHVifUXZTIv6muRsi/LjLwiMfprmZHfSoz81szoq6uDQ9IVKefk6xITr5uZfGNVNuU16XxbR085V6VTYv49mfn3ZRY+kFj8UM6xdFFh8aLC4iWFxUsSSx/JLH0sG4KpS+fKJ7p4rnyisvKJ/DVOfKpw4nOVlc8UVj7T7yc+Vzn5hcbKHzSWv1BZ+lxh8Qud1c9Ln2sGFpY+s7DwmcbSFzYWP7cx/5mduU9tzH1qZfYTKzOXbTkJnf7IzsRHTiYuOXUBvWRj7KKVkQ8sZN+zkH3PTvZdJ9l3i8m8vYnMW1sZenMLg2+UMPB6Gf2vbSP5+zISr24j/tvtxH5bQc+vdxB9ZRfRX+8m9NJOQi/uJfjLffh+uR/vzw/i/vkRXC8cpuvHR+n40XHanq+m9bk6mn5YT8MPGqh7ppnaZ1qpfrqNY99t5+hTHRz5dhdVT7g58Hdu9j/uYe9jPiof9bP7m352PByk4qEQ2x8MU3Z/mJL7Imy5J8qWu3vYdFcPRXfFKL4zTvEdcYrvSFB0m47jFh3nTX04btQpuqEf5/X9OK7rw3FuAOe5QRxnB3BcO4DjbBrHNYM4rh7AcdUg9jNpbKcHsZ1KYzuZxnoijX1lCNtyGuvSILbFdA7rXAbrbAbLzBDW2Qy26WGsUxmsk0NYJzLYxzPYxjLYx7NYRzNYRoawZnUsw0NYhtbQ5TONdTCDdWAIy8AQllQaS38Ga38Ga98QlmQ6hxZfhyGfunheiRJNoUT6c6iRQbRoGktPBmvvMM7kOJtSU5QMzbF9dImKmWX2zJ/m0MI5GqaX+V//6b/wT1/+lf/9X/6VjuVrOLBwlsqp0+wcWaZ8YJbSxCSbo8PYff043AmsHVFs7VEsbSG05gBykw+5wYvc4EVt8KI1etDq3Tn5VOtcaHXdaLWdaNVrAqrTiqWmFUttE/aGVflsZ1NrFyWdXkq7/Wz3htnlC9M7v8h/+MtfOBgIUeH1Uub2UtrpYktzK0X1jThq6rAeO4796DEsVVVYqqpQ9u9H3rcPeV8lyr5K1L17UCt35VD27MzJ5xUl+B3bdfEs35aTT7m8ZE0+Szdj3rYZqWwTyr8loH9DPr8qoOavJKCFjq/I55p4/hvyWSZcgWWbmON/JJ/2CpPBurRzp45zp0DRDoHiHfq5yqZda2zeLbJlj8lAZEulwJZKga17RbbuFSjdK+bEc9s+gW37dNncdmBNPHccWGPnQZFdB0V2HRTYvcohkT1VIpWHRCoPCew9LLLv8Kp0ihw8IlJ1WODQEZGqoyJVx4Uch6p1jhzXOXZc5HiNQE21QE2NSPU68ayvE2moF/XTEM/GeoHmepHmeoGWRpGWBpG2BhNtjTrtTbp0djYJumyuw9Us4m4RdeFs0fG2rklnsE0k2C4QbDcR6hAJt4tE2kWiHYJOp0hvp0hsVTg7BRLdAslugb5ugb5ukb5uE6nuPFIugQGXwKBbZNAtMGSQ9ggMG72awz6BEb9I1jhHfSKjvjXJHPMLTBhM+kWmAlcyHRCZ8YtMG7I5GxCZC4jM+fVzJiAwGxKZC5uYDYnMhkTmwyYWAyYWA3nGaWLBLxoILAZEFgMiS0HT37wvBkQWgyILwbwc8wET8wETs34TM35dUmeDArNhkbmoiZlIHtMhE1MhE9OhPKZDeUyETIyF85gI5zMWzGcsYBAsYDSQT9ZnYthvIhvIJxssYCiYTzqYTzpcwGA4n4FwHqlgAanQBvpDG0iGCkiGN5CIFJDoySMZKyCR3Ei8v5CeVCE9AzrRgULCAxuJpM2EBwuJpjYS6d9IZNBMOF1IJCMRHC7Ely3EN1qIf1zCP27GM16Ie0zCPSrhMWS0a9yMa0rGNSPhmpHonpHompXompPpmJfpXFToXFJoX5LpWJHpOCHTcVqi44xC+1UKHWf1Be6d18t03aDpImqsRtL3aSp4bl1Fnz533abiPa/iuVPFc7eG/x6N4D0a4XtUovdaiN5roec+a04+I/doBO5VCdxvwXefhvceBc/dCr4LGr47NPzn9eEk/wUV/z2SkW7qwrkqneEHFCIP6rs6w98whogek+h5XKb3CYXYtxR6n5CJPymReFIm+aRE4slC+r4r0f+MQt8PFF04n5cZ+JHEwE8VBl9Y7enUU05dNnXhzL4s6dL5G4Wx3yqMv6oy9qrM+O8kJn4vMfmazMRrkt7L+brE9Bsy02/KTL8pGQmnxOzbBu+YmXvHzNy7Zubfk/SU84MrWfxQYumixPIlnZWPZFY+Ulj5SOHEx2ucvKyy8omyDomVTyVOfCpx4jOJlU/NnPhMv5/8XObkF2qOE58r65BZ+UJm2WDpDzLLX0gGCit/sLDyBysrX9hY/sLKksHC51bmP7Mw95n1Cgmd/USX0MmPHTlW5XPsQyujH9gY/cDJyHu6fA6/vZnMOyUMvVXC4JulDLy5nb7Xt9P32naSr5WT+H0FsVd30PObnUR/vYvor/cQfWUvoZf2EXypisCLh/D+6gjdvzhC98+O0vnCcdp/Ukvbj+tpeb6ehucaqX+2ifpn26h9po2aZzqofrqbY9/p4vCTLqqe9HLwCS8Hn/Cz7/EglY8F2PVIkJ3fCLHj4QjlD0XZ/mAPpff3sPW+GFvuTVB8d5yiCwmcdyVw3pmg6I4+is73UXR7H87b+nHe2ofzlhSOm1M4bhrAcWMKxw0DOK8fxHFuEMe5NI5rh7Bfm8ZxNo39bBr7NWnsV6exX5XBfiaD7XQG+6lhbCeGsZ3IYF/OYFsyWFgli3V+BOvsCNbZLNbZESxTWaxTw9gms1gnhrFOZLGO6djGslhHh7GNZLGNjGDNDmPNZHT5zGSxprNYB3Usg8NYBobRUsNYUsNY+oex9mWwJoewJIawJDJYEhm0eAZrfBgtlkHrHULpGUTpSaMaKNFBlMggqsGqdNpiI9jjYxT3T7E1PU9ZdpkdE6fYOXc1B1fOUbd4jhu+/T3+E3/ln//yJd959V3q5s9xcP46KievYsfwCmX9M2zpHaM4PITDl8LuSmLtjGFtj2JpjaC1hJAb/ciNfpRGP1qDD4uBWudBrdMlVKt1YantwlLTiaXmSgm11LRhrW3F3tCBo7EDZ1MXm1rdlHb6KesOsM0dZoc3THR+gX/48kuORHqo8Pgpc/sp7fCwtaWD4oYmHLX12KtrsR05jvXQUbSDh1AOrMqnnoCuluDVyj2olbt1Ad2944rk839GPqWyLRSWbUYq24xStgmlrBip1HmFgEpbnP9D+fzq4NH/L/nUU86vS+fq5/XyuV5A7RWm3OnYYdLFcqdA8S4R5y59Z2fxToFNOwQ27xTZvFPM3bfsXmPrHlOOkt0CpXtESitFSivX9XXuNHJRVAAAIABJREFUFfQS+16B8n0COw7oK5TKjaRz536BXQcM6awysadKZPdBQRfOKv3cU6ULp47AgcN62nnwiCGdhwWOHBE4fFTgyDGRo8dNHD0u5jh+XKS62kRNtUjNcYHaapHaK6TTREO9QFO9SGOdQGOdfm+pNxLOeoG2BhPtBp0NJroa8+hqEuluMkSzWcjhaTHhbc3D12rK4W8TCbaZCLWJhNoEQm0CkXaBaLuJaIdIT6dIrEMk3ikQ7xSIGWeya41+l0CqWyDVLTLYLTLQZSLdbSLtEhlyCwx7RAP9vtqnOeoVc72Xqz2T4+vK5JN+YU0y/WIuZZwJCjmRXAiZWAjpaeW8X2DeL7BoiOJSQGQhILAQFFgMCSyFTSyFRZZCAstBgRNhEyshcY2gwEpA50RQ5ETIxImg/rMTYVOO1d9fDuWxsko4n+WgicWQyFJIZDloYimo/21zYRPzkTzmInnMhfXEdDaYx0wwn5ngBqZD+cxENjAVzmc6lMd4MI/xUAFjwTzGAnlGH2kB2dAGsuENZEIFpMN5pMN5DIbyGQwXMBguYCBSQCpaQH9PAQPxfPoT+fT1FZAc2Eg8rRMb2khPegORwQKimY1EMxvpTW8gMriRaMZMJGMmmCkkmDUTGDXjHyskMCERmJLwTZrxTK5K6Ea8E2a8kwqeaQX3rIR3XqF7ThfP7nkZ14KCa0nFvazRtSzTfUKh+6SK64wZ1zUqXdcodJzVn8PsulGm+yaV7hs1Om/U9L2dtyt6P+btin4/r+pJ5XkVn5F6eu+z4L9PI3yfheh9Kj33afTebyP2gJ34Q1biD+n7NoP3KQQe0Ag8qOG7X8F3n0zgHpXAXVaCd1oJXrDorxDdZ+zlfMAorxv36MMqvd+0EH1EoedRhd7HVHqfkIg/qZD4tkb8SVUXz6fM9H1Hpu8pM31PFZJ6RqL/BzL9z8sM/ERh8McSQz9VGPyZ3tM5/JLGyCsqo7/W9OXvhmyO/VZi/FWZ8VdlJn6nMPl71ZBOXTanXjcz/YbEzJsys28pxikx+5bE3Nsys28XMveOmYX3JBbeM7PwnpnF9yUWPjCz+KGZpYsSix8WsnTRzPIliRMfq5z4WGHlI1kXzctSjpOfyDqXVU59oumJ5qcKK5+aOfm5zKkvZE5+IXPic5mTXyg5Tv1BzZ1n/mTh1B9UTv1B5fQfNU7/UeH0nxRO/Vnl5J8VTv5J4eSfZZ0/aZz8k5WTf7Jz8o8OTvzBzsoXNpb+YGXpj1bm/qAx/7mVhc9tzH9mZf4ze47pT+xMXbYxddmh939esukS+qGd0Q+cjH5QzOj7Wxl5t4TMe1tJv1PC4NtlDLy9ndSbFfS/UU7y9R0kX99J4rXd9P6ukp5XK+n5zX4iv9lP6JWDBF8+jO+lI3h+dYzuXx2j6xfH6fx5Ne0/q6f1J/U0/7iRxh+10PBcK/U/bKf+2W5qnumi+mkXx592ceQ7Xg496aPqyQD7/y7AvifCVD4eYvejYXY+EmXHN6Ls+EaM8gfjbHswTskDSTbf28eme/spvruPogt9FF1IUXRnCucdOvbbUzhvS+G8bQD7zQPYbxzAeWPaIIPzuiGc12VwXjeM7VwGx7kM9msz2K7JYL8mg+2qLI4zI9hPZ7GfHsFxagT7ySy2EyPYl7PYl7PYlrLYF0ewLYximx/DOjeKdWYM2+wYlulRrDOj2KYNJsewTY5hnRjFPj6KbWwE2+go9tExbCOjuogOD+vymRnFltaxpEewpEexDGSxpEawpEbR+obR+jJofVks/SNofVnUxAiWxAiWRBYtvsowasygJ5ND6xnG0jOMtTeLPT6OMznJ5oFZSjKLlI2fYPfkOfbO38yh5RvoWLqa/+0//xP/5a9f8u//5b/SOnOGg3M3sn/qLLvHTlM+tERp3wybe0ZxBgex+1JYupNYOuNY2nvQ2qKozWHk5hBKUwi1KYDW4MdS78dW70Or9+YEVJdPV04+ddpz2Oo6cDR042joxtnoYlOLl9J2P9u6gmxzR9nuDuOdmOb//etfOdYTo9ztp8wdoLTDR0lrF5ubWiiqa8B+vB770Vqsh45hqTqMUnUQ2Ug/lb1rJXi1cu+agO5Z3f35dflUK7aj7ijTJ9+N6Xdluy6hZkNCdfksQi5zIpf+j+UzJ6DGudr/aXZqSA7NkM+tAkrJmniqWwWdnHjqWMoEnXXSuZZ8irp4lgvYKgzxLBexV+g4KkScO0wU7RR1/jvyuWWXiS27TGzdI7J1j8jmXULuvnWPSNlugW17RLZXCjm2VQpsN8Rze6VA+V6BHfv1FUoVB0U96TwgsvuAyJ6DJiqr8gzpFKk8KLC3SmBflci+KoEDh0QOHNZFs+qwSNURkUNHRQ4fETl6RODYUZFjxnn8mMjxYwLHV8XzuEBNtUhtjUhdjUhdrUBdrUC9QWOdaCScIs11Aq31Iq31Am31Au0NIu0NAh2NOl2NAt2NIt1Neknd1SjgbRHxNgt4mgS8TQK+FhP+FhP+FpFAq4lAq2hIp0i4VSDSKhBtE+lpF+ht16Uz1iES7xBIdAgkjXJ6X5dIf7fAQLfIQLfA4DqGXCYy3SaGXXlkXAJZl0DWIzLqERhzC4x6Vns0dfGc8At6/6Vf1MvlXsFIMfUkc5W5gMh8QGQhYGIuKDAfFFgICSyFBZZCOitBkSW/wIlgHieDeZwImjgZMnEyJOY4FTJxKmTiZFjIcSoi6veQyImAwImAwMmAyOmQidMhEyeDIqfCOmeiJk6FTZwMmww51c+T4XxOhvJYCQushAVOhERWQiaWQ3ksh/NZjOaxGM1jKZLPYjifxVA+88F8ZgIFzIUKmItsYDacx0zYxGTQxGQgj4lgHuPBfEb9hoyG8hkJ55MN55ON5DEcLWA4kk8mksdQNJ90Tz6DvQUMxnT5HEjk099fQN/ARpJDhSQzhSQyG4hlNtA7vJGe4QJ6sxuIDRcSHdpAJF1ANFtIKGsmPCoRGZcITkgEp8wEpiUC0xK+KTP+KQnPeCHeKQnPlIRnVsYzJ+OdV/DMy7gWZLoX9dOzpOFdUXGvKLhOKLhOrcqnQvdZlc5rJf0d9ptlum9W6L5JXxzvus0Y/jmv4L9T02XzvILPWKPkv2DBd7eK11jwHr5PJXq/Rs8DFnofsBF/0EriYSvxhzV6HrQSekAj+JBG4CEN/4OqviLpPpXg3VbCd9sI3WMhfL8hmg9pRB7SCD+oEH1YI/KQSvQbKtFHVKKPKvQYpfbeb0kkvi2TeEol+ZRC4imJ/qdl+r8n0/ddMwNPSwz+QGbgOZn0T1U96fypTOYXmi6er2iM/Fph7Dca47/VGH9VMZ6yVJl6be2cft3C9OsaU6/LTL8hG6IpM/e2wvw7CvPvyMy9IxunxMJ7MgvvSSy+b14nnoUsfWBm8WIhSxcLWbpUyPJHEisfS5y4LHPyssLJy4ohm6vCaebkJxKnP1M4/ZnM6c9kznyucuoLXThP/0Hh1BeSzh8kTv1R4tQfZU7/SeHMn1Wu+nuVM39WOfNnjTN/MvizZnyncvrPCqf+rOjy+fcKp/7euOfk08bJP9k58UcbK3+0svxHK8t/srHwJysLX6yXTyvzn9mY/8zG7GdWZj6xMnXZztTHDiY+cjBxycnEx0WMX9rE6MXNjHxQwsj7pQy/X0rmvTKG3itj8J1tpN4up//NcpJv7CT5xk7ir+0m9tpeen+/j97fHaTnt1WEfnOY4K+P4nvlOJ6XjuN68ThdvzpO+y9qaPt5PS0/a6D5hWYaftxKw/Pt1D/fRe2zXdR830XNMx6Ofc/L0e/6OfyUn0NPhjj4rRD7noiw74kolY/1sPvRXnZ+s5eKh2OUPxRn24NJSh/sZ8u9/Wy6N0XR3f04L/TjvCtF0V1pnHcO4jg/oHPbIEW3DeG4JY3j5iGcN2dw3pTBeeMwzhuyOK/PYjs3jO26YWznhrFfO4ztbBbb2Sz2q0exXTWK/cwI9tOj2E6NYD85gu3EKNaVEWzLY2ssjGFdGMM6P4Zlbgzr3DjWGYPpMWzTY9imJrBOjmOdGNMZG8c6OqYzMo5tZAzryCjW4TGsmTEs6TEsg2NYhsbQ0qNog6NYBsbQUmNYU6NY+kfR+kaw9I9i6RtD6xtFTY6gJXTUeBbVkFA1ZtCbRevNosWy2GKj2ONjOJNTbErNUJJeZNvICuXTZ9g7cwsHFu/g2PJNLD70GP/45V/5xy//wguXPqZ+8Xr2zd/EnslrqMieoGxwkZLENJuioxSFhrB5B7B096N1JlDb41jaelBbIsjNYZSmMGpjCK0hgKXej7XOj1bvzQmoVuvGWufBUuPCUtOFVtOJVtOJpbYDa10ntrpuHA1uHA1unI0eNrX4Ke0IsL07zDZXDxWeKG3pLP/Pl19S29tPhSdEqStAabuPkpYuNjU246htxH68HtuRWixVR7EcPGyknwdQ9u035HMv8t7Kr8jnTtQ9O4y1S/rwkbqrAnVHuSGf21AqylArylDLy1C2lyJvK0HaVmLI51r6KZcV50rw8tY1AZU225E223KYN1kwb7ZiXtf7mZNPZbOAsllA22pC3SqglYhfw1IqYCkVsJaJuXM9tm2CznYBe7mOo2IN5441VoeK1tYniRTvEnPiuSqfW3fnUbJbWEs517Ftj3CFeJbvFSnfqwtnhcGOfQI794ns3C+yc7+eeu45YGLPQYHKgyKVB0X2VZnYX2Vif5XAgYMCh6pEDlWtSqfOQaPMfnSdeB4/KlJ9zGQgUnPcRM1xPemsqxFywllr3BuMhLO5XqDFoLVOoK1OoL1epLNBoLNBoKteoLtBpKtRwNW0hqdJxNMk4msU8TeJ+JsEAgbBFhOhFpFQi0i41US0VaCnTaSnTaS33URvq0CsTSDeLpLoMJHoFEl2CPR1ivR1CvR1CvR36ZKZdukv/Qy5hBzD3YZsugRG3CKjLpFRly6dEx59uGfCqw/nTBnDPtM+QS9R+0XmfCKzXoF5n8CikWIurJa9A3pauRzUhXM5JLASEjixXiINsTwVFDkdEDkTNHEmKOS4KiRyVUjk6rCJ0yH985mIiavCJq6KmLgqLHBV2PjdgMDVQZGrgyauDotcFRa4OiJwVVTkdFTgdNT4HBa4Omwy/tsmTkdNazK77m9ajphYieaxEsnjRDiflWAeS8EClsIbWYxsYD5cYKSjJubDBcyG85kJ5TMTKWAikM94wMRESGQilMdYJI/RaD6j0XzGegoYjpgY7s0nE8tnKF5AOlHAYLKAVLKAVP8GUgMbGchI9A+bSWY36oxsJJYtIDG6gfjIRmLZDcQyG+nNFhLNbiQ6aqZnTCI8WUh4RiI0JxOelwjPFBKckfHPKPhnFLyzMr45Be+Cin9Rwbek4FlScC9LuBYlvCsyvpMq7pMK7lMy7tMy7qsk3GcV3OdUuq/V32J33ay/l+661YLrVhue2614DdEM3mUheJclt78zeMGiT5/f+/9Rdt/xVdx3wu9njgRIOmfKOeogIUASKggEAlQRQgKhfqp67733jgSig+luuMWxEzs9cerGSRzXuFeM6dUldja7uc+9z3OfXWc/948ZCXB29977x+c1AxY6/vP9+n7nN0ciV1+RW09I2E/I2E/KOE4pFJ1WKDojUXRGwnFKoeCkRMEZhYIzCvmnZa2TsrZiv0+m4Jj2YnjraQn7/Qq2+7X1uuNBGfsDEo4HtYmn66y2Ync9aqLoCRMl35Yo+baJ4ie9KH7Si9KnTJQ9I1P+tBdV3zVR/X2Jqh9LVD8nU/1zI9XPSVT/SqHut2Zqn1do/J2kf2+6QssL8kJtL6q0vajS/pJyp5dlOl6R6XxVpvNVE12vmXRozgPTRPfrJnrekOh900TPG570vuml9ZYnfW970feuJ33vev7jVPN9Twbe92TwAy8GP/Bg8ANPhj70ZPgjL4Y/8mLknJGx8xIj54wMfXyn4fNGRj4xMXLByPBFL4YueDJ8wcTwBZOOT+36zUYvyQxfns/E0BUTw5dlRq6ojFy2MHTRzOAFM0MXfRi4aGbgopneT1T6Lljo/cRM7wUfes9rdX9spvtjla5zCp0fqnR8aKbjI1/aPvCj9T1/mt/3p/G9pTS+t5T6d5dR904wNW8FU/vWcmreDKbq9eVUvhZCxWurKH81lOKXwyh6KYzCF1dT9GIUrheicf4+BvvvYsh/fh15z28g+7dx7PynjWT+ahPbf7mJ9F8kkvqLZLY8l0LSz7aQ9OM0En+YTsIPtrP52Z1seiaLjc/msOG7uax/Op91Txaw9ls21jxuJfpRO1GPOln9sJPwB12EPlDEyjPFrDhdxPJTJQSdKCfoRCUBRyvxO1aBz9FyvA9X4H24Gu/D1VgOVOKzvxLvfVVY9lbjM1eNz1wtlrlaLLtrsMzWYpmpw3umAfN0HebpWtSpWsyT9ajjDajjDZhH9UYaMA83og41oA41YRlswjzQjHmgGbWvEbW3CbW3CaWnEaW7GaWzUaujCbVtvhYsrS2YW5pRm1sWUhqbUOqbUeqbUeuaUGobUWqaUWqaUWuaUapaUKqbkKsakSsbkSuakMobkcsakUsbkEsbUO66l0pqkUrqMRXXYSysxVRYj1RYj+SsQ3LWIbvqF1KLGrGUtOBb3k5AVRdBtf2saBwmtG2S6M45YvsPkNQ/w3t//pL/9fe/8+d//zs7ByaJ65ohqn2G0OYRVtYMEFTWSaCrBV9rHd651Zh3VqDuKEdKL0Ha5kJJcyFttaFsdSKl2DAlFaAkF6Ak5qMk5iIn5CykxOegxuegxGchb96JvDkTadN2bRoav/0f8BmwNYdl6Xksz7QRkulk5U4HiUUV/OXr/2BbZQMrd+axLCuXoIw8glIzCUhKxSchFcvGRNT1m1HWbUSJWY8csw5pzVpM0TGYItdoAI2MQo6MQIpYjRwZrh1AWh2qr99XYQxbiRS6EtOqFZh0gM6ffJdWLMcUEowpJHhhBW8KDsQUpPfN5z91fBr9vTEGmO9Kwctfwctfxctfxein4umjTT8FKVD8b/GpBBkW8Pmfrd2V5Ro+LSGi1gI+tUND38Snb6jhrlcoaYeK/MMEfdp519RTx+c34Rn8jYnnPD5XRungjNbAGRalFRotEB5jICLGjdUxAqtj9AlnjKjD08CaGIGYtSLr1hlYu86wsF6fb32sBs8N6wUdnuICOhM2upGwSSRxk0jCJpGETQKJm7Xm1+pb9FITBVLjNXhuSxbYlmQgPUlke7LWjv8CndnJIjnJAnlbRPL17gandasBxzw8t4o49Qq3aRWnGyhOF+5Cp0j5dpHy7YK+Ur+Dz3l0Vu8UqNmpobM+y0DDzvkEGrNEmrJEmrIEDZ9Zgna4J/sOODtzDXTkiPTkumnr6jyR3lytnjyRvjyR/nxRm2Lmi/dMLQesAkNWkSGrBslhm8iIVQPmqNXAmF1k1CYsNGIVGLMJTFpFPf2+QGDKZmDcJjJuE5koEBjPFxnPFxd+dtwmar/PYWDUced3j9m1zxuzuTFqNWj/H1YDwzZ3hqxuDFndGLSJDNoNDNjd6He402sz0GtdRK91sTYJtepTUbs7Xc5FdNg0gLbmu9Gat4jWvEW05C2i2epOs30RTY5FNDoX0+BYRINrMXWFi6krXkLNfKVLqC5bQlWFBxUVHlRUeVJR50VpnQfFtUsoqfOgqN6DonpPihs8KWn00hBavwRXgxfOJk9cTZ7YW72wtXti7/DC1umFvcMLe4eRgjYTea1GctuM5HZ4kd1tJK/HRF6view+I1l9Rg2e/SZyBiSyh0xkDRnJGjGRPWYia0Iia0oma1oia7f2POfOfRI796rs3KuStV8h95AGz4LDKgWH1Tv3R1Tyj8oUHFfIOyFjPSFjP6XgOKXgPK3iOqNSfL9C8f0yJQ9IFN6vYjsjY3tAwf6ggvV+mYIzEgWnZGwnFWwnZGwnZBxnNHQ6HpQX0Ol86O60w0Tait1IyZNGyp6WKHta0tD5HRNV31OpfFai8hkTNd+XqP6hiernVGp/qVL3K5n6X5tp+K2ZhucttPzRh9Y/mml70UL7S960v2Sm42ULHS9b6HzFm85XzHS+YqbrVQvdfzIv1PO6mZ7XFXpel+l5Q7rnoFDv2xJ978j0vW2i/20TA++YGHj3Tv3veXwDmlrzk82hD++gc/S8kdHzRobPeTLysRcjH3sxdkG6A85PTIxc8GLkghejl4yMXTYxcsnI6CUNl2OXFUYvmxi7Ii00flXWuqIyfkVl5IqygNChKzJDlxWGr6gMX7EwfMWb4Ss+Cw1e9mbwsi+Dl30ZuORL/0Uf+i5403fBm95PLPR+YqHrvDedH3vTfs6X9o8CaPkwgKYPAmh6fxlN7wfR8F4QDe+FUPd2iI7PEKrfCKHy9VAq/xRGxWthlLyympJXIil+KZLil2IoenENjhfWYn9hHdY/rCfv93FkP7+Rnc9vIvPX8Wz/VQJpv0xk6y+2kPKLrSQ/l0ryT7aR+KMMEn+4g4TvZ7P52Rzinsllw3dyiH0qn3VP2lj7LTsxjzuIfsxJ9GNFRJwtYvXDJYQ+UEzYg6WEPlBOyJlygk9WEHSyiqXHq/E7VvkP+PQ+WIP3gWq891fjs78W7711eg2Y99Thvbsey2w9lpkGrV31WHbVY55qwDzRiDregGWsGctYM+bRJiwjTZiHm1GHmlCHWu7CZ7OGz55m5K4mlO5m1K4mzF2tqJ0tKG0tqHrmtlYsrW1YWtswt7RibmlFaWxBbWjRAdqKWttyB5/VrajVrSjVTShVLciVzSiVzcjlLcjlLUhlzQvX+UxlDUgl9UgljcgljUhFDUiFGjaVwoaF1KJGzMXNeJe24lfRwdLqPkIahlnVPMHqrt1E9e4jbnAvDSfO8pev/4P/6+9f8+r122zpnWVtzz4i2mYIaxwipKqfpSWdBDib8Smow5JTjbqzAnVHGXJGCXJ6IVKqA2mrDTnVgZxiR9niQE2xoibdAeg8QufxOQ9QrUzkzdo63hy/cwGfvinZBGzNY1l6Pst3WFmx00VoTiGbnSX8Fcht6iQsx0ZwtpVlGTkEpWUSuCUD38StWDYmY4lL0PEZh7wmFil6HaaoGKSoOwC9g88IFH36OY9PU/gq5LBVSKEaQufX7/P4nAfoAj6D7uDTGOR3p7smn6YAn38AqIZPGS9/GZO/gpevhKePSZt8SoEi8lLDP8BzHqP/HT7V5f84+fReKeC3Urwrba3urx8q8g8VtVX7/GGiUIHAMIGlYSLLwg0LLYAzwrDQ8ggDKyPEe1oVaWBVpEBolEBopED4fBECYVHaxDMyRiRyjUDkGpHoGAPRa0SiY0Ri1oqsXSsSG2tgbazIuvUi62NFYvVnO9fr6IxbL7BxvcCm9QKbN4hs2iAQHyeQtEkkcaNA8iaBlE3aNXmzyJZ4kdR4gVR9tZ6WKLItUSQ9SSAjUWt7ksiOJJEdyQYyUwR2pgjsTBbIThbISRbITdHKTxaxbhEpSBGwporYU0UdmQYcqSKOVBFnqohrq0DRVpHiNJGSbSKl6QZK00XK58sQKM8QqMgQqNouUL1DXKhmh0hNpkBdpkBdpkhdpqBNODMFGneKNO8UacoUaN4p0JIl0J4t0J4t0p4j0pmtlyPSkyPSkyPQkyPQmyvSl2ugL1dfe+cKDOaJDOaJDBeIDOULjMxnu9O4TWTcbtCyabCcsItM2kQmrALjNq1Jm8iUTWTaZmDKJjJpE5iyCUzZBab1djlELbvILpuBqQKBqQKBXQUCu2wCU1aBSbvAlENk0ilqV/2z5pt2uDNld2fcZmDcZmDM6qahVJ+aDttFhhwGBpxuDDrcGbItot/mRr9Ng2mfw50epxs9dje6be50Wd3pyHejo2ARrXnutOS702pfRItjES3ORTQVLqa5cAlNxR40lHhQV+pBXekSasrcqSl3p7piEVVVi6mu8aCy3oPKxiWUNy6htGExpU1eFDd4UdK8hJLmJRQ1LcHVuJjCpiUUNXtS1OKJq80LR4cn9g4PnN1eOLu8cHR5YevywtqpTUMLukzk95jI7zWR32cip99ITr8XOQP6ddBIzrCRnBETOWMmciZM5EyZyNklkT1jImu3iZy9sv5sp7TwbGfuIe1F8dYjyj3Z7lMpOCZRcFybXtpOKthPKThPK7jOKBQ9oFLygEzpgzJlD8kUPaDgeED7ikvHQwq2ByQKzpgoOG3Eekr/KszTErb7JewPSjjPyjgfNuF40IjzISOOh7wofNRE4WNG/fS6NuksfdpExTMSFc9IVD4rU/U9mervy9T9QKH2BxJ1P5ap/ZlCwz/50PBbC83PW2j9vTdtL/jQ/qIv7S/60PGSD10v+9L9qh89r/rS85ovva/50fe6r9YbvvS/6UP/mz4MvOXLwFs+DLzlTf9bFgbeNjPwtkL/u/NJDLwnM/CexMB7EkPvywy9LzH4nomh900MfyAx9KGXDkwvhj70WphsDp/zZOScl45MD0Y+9mT0vBej5z0Z+8TI2CdejF8wMn7BxNglibFLJsYuGRm7ZGTkggejFz0ZvejF+GWJiSsyE5cVxi8pTFyRmLyqNXHFxMQViYmrEhNXzVrXLIxf1xq77q3ny+g1nztd9WP0mh8jV/0YuuK3ANB7EepL3wVfuj/xpesTfzo+CaTt/FJaPw6i9eNgWs8tp+mDYBrfD6Hh/RXUvbuChndXUf/OKmrfDqPmrXAq31hNxRsRlL8eTelr0ZS8uobCV9ZS+PI6HH9ch/WP6yh4YT15L2wi+w+byfzdZrb/NpH0f0ok7ddJpP4qlZRfppHy820k/yydpJ/sIPFHWST8MIfN38tl47P5bHimgPXfsbH+KSdrn3QR8y0Xax4vIvqxYiIfKWH12VLCHypj1QPlrJzH5+lKgk5WsexEFQEnqvE7Vo3PfdV4H6nGcrgW86FazAdrsRyow3KgAcv+Biz7GrBxf8U3AAAgAElEQVTsbcA814Blrgl1thHzbBPm2SYsM42YdzVi3tWMeaoZdaIJdawF81gLlrFWLGOtmEdaMQ+3YB5qQx1sxTzYito3XxtKbytqTxtKdxtqdxtqZxuWrk7U9jbUtjaU1jbU1nbU1jaUljaUplbUpjaUxjaUhjaU+naU+jaUujbU2jbU2nbU2naUmlbk6laUqlaUqjaUyjakilak8hbkilZk/V66G6KlTcglzZiKmpAKm1AKm1GLWjAXtaAWNmMubsFS2o5vRTcB1X0E1Q+zonmS8I5ZonoPEj1wgOT+Xfz24lX+x9//g3/9D6iaO8qG3v1Edh8gvGWa8Lphllf0EVjUib+jBZ/8BizZtXfwmV6MnF6EklaIlOpESS1E3uJC2eJETXaiJttRk6w6QPORE/JQ4vNQNudq+NycfScdompCFubEbCxJ2fhuycV/awFLMwoI3m5nxc4iVmUXsq7AxZdfg6urj9AsG0FZNoK25xK0NYuA5B34JaVp+NyQiBq7CXWtPv2MXoccvQ4pKgYlUkuOjFpIiYhEXr0aOTwMOTwUOUzDpxy6CnnVSuT59fvKkAV8SiuWIy1fhhS89E5BgRiXBWBcFoBJzxjoh5e/L6YAn/8EoKo+AZUx+sl38CkHCMgBAkqgiLr0TuZlhoWreZmAeZlwz8rdvNyAebkB7xA3fELEhXxXfBOe4gI8736uMyBUICBMS4On1rLwO+D85np9vvm1+t2FRmqtjhQJj9CuEREiEVHz6BQ0cK4RFlq7ViR2nYHYdQKx67QJp5aGzTh90hm3XmDTepH4DSKb1wskbBBJjBNI2iiSvFEgZaNA6kaB1E0CKfH6dDNeIC1eYFuCQHqCQHqiyPZEke2J+no9QSAzUWRnkoGdyQJZyQI5ydpqPS9ZoCBZwJoiYk0RsSWL2LZoOVIFHKkCrlQRV6pI4VaR4q0CJWkiJWkipWkiZWkCZdsEytNFKtIEKrcJVKULVGeIVG8XqN4uUJMhUJshULtdpH6HgYYdIo07RJp2aMhs2iHQkinQqte+U6AjS6AzW6QrS9DKFunOFujO1sDZlyPSnyNqyNTBOZgrMJQnMpQnMJwrMKI3mi8yli8wni9oE0mbwIRN0KeWAtNWQYOlXWTaJrLLbtCyieyyiUxbBXbZRGatIrutBnZbRWbsArN2gRmHdj9jF9jtFNntFNjtMDDnMDBnN7DHZmC3TWDWKjBj09ptE5h1iMw49H/vENllF7TPtul4tevItRuYtBuYsIsaju2CNjV1uTHm1Ca1gzb9WVKbyKDdjQGngX6HtqbvsWqHlnps7nRa9RyL6HAtoqNwMS1Fi2gpXkxL6RKaypbQWLaE+vIl1Jcvor5yMXVVi6mtXkxNzRKq6j2oalxCVdMiypvdKW9eQmmTJyUtiylt86S4ZQnFLUsoavagtMWTklZPCts9cHZ64uj0wNntgaPXiKPXiL3HA1uXh7aK7/TC2mOioN9IwYCJ/EETBYNe5A0YyR3wJHfIi7wxibxxiZwxo4bPaRM5M0ZyZr3I3mMkd5/+IvgDEjkHNXjmHZEpOGzCdlReyHpEO9FuPSZhPSFjPa1iP6XiPGPGdUal8H4NmyUPSJQ9pFX0oITzIRPOsxKuRxQcD0vYHzZp37d+v3aYyHG/hONBCftZE65HZZyPGHGeNeI6a8R1VntlUtHjXhR/y0jJU0ZKnzZS/qxMxfdlKr4vUfkDiaofytT+RKXxxwoNP1Fo+qU3Tb/xpuX3/rS+4EfHH/3oesmPrpf96HklgL7XltL/p6UMvLGMwTeXMfSW3tvLGHo7kOF3ljLybiDD7wQw8m4gI+8GMPJeAKPv+zP6vi+j7/sw8p6FkQ8sDL+vMvy+wsgHWsMfSN/IyMiHJkY+8vpPGz3nxdjHnlrnPRk7v4TR856MX9DQOXHRpGdk7JIXY5e8GL/sxfgVT8Yve2r3l406NBUmrypMXzczdU1m+rrC9HWFXdcVdt1Q2XXDzK4bFnbd8GH6hi/TN/yYuuHP1I2AhSZv+DN5PYDJ6wFM6I3fCGDsWiBj1wMZvR7IyLVARq4uZfjKUoavBDF4aRn9F4Pou7ScngshdF1cSceFUNo/WUnbxytpPbeSlo9Caf4onKYPw2l4P4z690Kpeyec2nciqHorkqo3o6l4cy3lr8dQ/KcYil5bR+GrG3C8vAHbi7Hk/XEDOS9sIuuFzez4fTwZv09i2/MpbP3NFlJ/s5Utv95G8i8zSP55Jgk/20nCT3KI/1E+m3+Yz8bvW9nwrI31zziI/U4h654qIubJImKeKCH68VKiHisl4mwF4Q9XEvpQFaserGTF/dWE3F9L8Olqlp2oIvBkLQHHa/E7XofvsQa876vHfKQO86F6zAcbMB9swry/EfP+Jrz3NWGea8Q814RlrgXzbCvm2VbU2RbUmRbM0y2Yp9tQp1oxj7ehjrVhHm3DMtqOeaQNdbgV81Ab5qEO1MF21IE21L72hZSeDtSeDpTuDpSuDsxdnZi7OlHaO1D1zO2dqK2dKC0dqM3tqE2dKI0dqA1aSl0HSm0H6l0pNe3IVW0oVe3Ile36VUdoRRum8lbtvmy+NkwlrUjFbUjFbSjF7QuZSzsxl3biXdGNX3U/gXUjBDVOsLJtlvCuvUT1HyJ26CAle47wz3//mv/zP+CT//m/SemaJrrzAGGdewlrnmRF1RhB5X0EFHbiZ2/FO0/HZ2aVvnYvRUorRpkvtQglpRBliws12Yk5yYk52Y6SaEVNsmnXBCtqfAFqfB5qfB7K5jsIVRO0LEm5eCfn4ZOSfy8+M4tYlVtEdK6dL/8Dmmf3EJbtJGing+AdOQSlZeGfkoVfYro++UzCHJuAed0mzGvjkKNjkaLWokSuXcCnEhmDHLFGx2cU8upIlNWrUXR8KqFaGj5XIq1coRUSorccWcenrCcFBS40D08p0B9TgJ+e738xAdXW7l6+Cl6+ioZPJVD8B3zegaeGT0uQuJB3sOGe7sanT4iAT4iA7wphAaJ3wzMwVCQwVFjoDjrvLTjCcM9a/e77u9fr84VH3UFnZKSByEgDUVGGBXhGRWvPda6JEYiJEVirP+MZu1Zk/VqB9WsF4mINegKbYwU2xQrErxfYvMHA5g0iCXEGEuMMOjy1KecWHZ5bNwps3SSwNUFka4LItniR9HiBjHiR7Qki2xMN7EgUydTbmSyQnWggJ0kkJ0kkL0kkL0kgP1nAmixgSzFgSxaxpxhwpBhwpBpwbhVxbRUp3CpQlCZQtFWgRK90q0h5mkB5mkDFNpHKbSKVaQJV2wSq07VqdGzWbRepyxCo3y7QsF2gabtA8w6R1u0GWncItGWKtO8QaN8h0Jkp0JWpXbt3ivTuFOnNEunLEunPFhjIFujPFujPERnMFRnMERjOFbXyDAznGRjJExjLExjTV94T+QYm8kUm8wWmCjRITtvuIHPGpjVrd2NWh+Eeu8geu8icXWTOoeFxzi4yVyCwzyqy3yoyZxfYZxOYswvstQvsc4jsdYrMOQTmHAJ7HSL7HAb22g3scWj43K3//D67yF6HwB6HwJxTZM5pYM5pYI/+WbsdGmRnHAK7nCK7nCLTdkGbttpFpuwGJh0GJl1uTDgNjDsMjDrcGLG7MWx3Y8ghMOx0Y8Bu0Fb0dnd6be70OdzodRjocrjR5VpEV9ESOkoW0V62iLbyxbRULKa5UqupahGNVYtorF5Mfe1i6moXU9fgSW2zBzWti6hqM1DZvpiKtiWUtS2mtMOD0k5PSjs8KWleQmmLhwbSTi9cXR4UdntS2OOJs9+Ea9CEo98TR78nth4vrN1GbL1GrAMmCoZMWIdN2IZN5A8ZtUZM5I2ZyJ+UyZuQyJ2UyJsxkTvrRd4eIzlzJvIOKAvfLJR7WCL3sET+Uf2dnfqrk+avjmMKthPzz2gq2E8rOM9YKLxfpegBheKHtIln+cMy5WclSs5KFD5swvWIROGjMq5HJByPSNgeMuJ8SNbg+YAJ50P696/Pn15/1EjxYyZKHjVqJ9if9KL0KSPl3zVR8awGzuofKVT/SKHmxwp1P1VpeM5Cy3MWWn/pQ9tv/eh4IYDOl5bS/fIyel9dRt+fljLwxlIG3wxi+K0QRt4JYfTdFYy+u4Kx90IYf38F4++vYOLDECY+DGbiw2AmP1rO5EfBWueCmPo4iMlzgUyeC2DynD9T5/yYOufD5EfeTH1sYfKcyvjHKmPn5pMZOycz/rGsI9PI+HnTN/Ji/BNPxj/xZOKCJxMXPJi46HVPk5eMTF4yMnHFi8mrRqaumZi85sXEVU8mr5qYvq4wc9PM7C0LMze92XXDwsxNlZkbMjM3FWZuKszeUpm9ZWb2lg+zt/yYvR3A7tvL2PNpELtvL7+n2VvBzN4KZtftIHbdDmL61jKmbgUzdSuYiVvBjN8MZvRaMGPXVzB2fSUjV1cwcmUVw1dWMXA5jL7LEfRcjqDr4mo6Pgml/ZMw2j4Jp+18JC3nImj+KILG91fT8F4kte9GU/NONNVvraH67VjK31xH6euxFP8pDtdrcThei8P2ygbyX4oj58XNZL0Yz44/JpLxhxS2/S6VtOe3kvpP6aT+Zgcpv95O4i8ySfh5FvHP5bL5pwVs+pGVTT9wEvc9BxueKWT9d4uJfbqEdU+Vsu7JCtY8UU70YxVEPlpN+Nlqws/WEPpQDSsfrNXweaaGZadrCDxRR+CJOg2fxxvxPt6I+Wgj5sONqIcaNXwebMZ8oAXzfi11rgXL3jbMe9qw7GnHsrtNQ+hMK+bpNszT7VgmOjCPd6COteM91oFltAPzSDvmkU4dnx2og52Y+zuw9Hdh7utC7e3E3NuN2t2F0tWJ0tWFubMLtaMTtaMLpbVTq6UDpaUTpbkLs57a2IXa0I1S14lS14m5tgtzbRdyTTtKdQdKdQdqVSdKZSdyZSdSZQdSZQeminZMFe1IlR3IFR3I5R1Ipe1IpR1IxR3IJR1IJR1IJZ0oZV2o5d2o5T34VPYTUDvM0voxljdPE9Y5R2TvQdYN30fi2FF+/tEl/u+v/52/fv019UfvZ3PfXiI7DxLePsuqxgmCq6ZZWtqHn7MTH2sLltwGzFl1qJnVqDsqUTIqkdLKULZqmdNKULZoAFWTXRo+k5yoSbYFfCrxBajxBZgT8nV85i4A1JygTUS9kzR4avi0sTTdtoDPlTmFROXZ+ezfv2bk+AnCswsJznQRlJnF0rQs/FNy8UtMx3tTKt5xyVjWJ6Ku3Yy6Jg4legNK1DrUqHX3AFSOWIMcsQYlIholImoBn0p4KGpY6H+KT3nFHYAqIUH/LT7lpVp38Ol37wRUz8vPglHPy9eMoAYI3J05UMQceDc+xQV8qsEC5mDhzpp9uYD3chHfu/ILEfBfId5TwEoDAauE/xSey8IFgvTT68v1w0TBqwVCIsQ7U84IgVC9sLumntpznQLhUQIRUfqUM1ogKlokeo1IVLTImmiRmGiRtdECa6MFYqMFYtcIxMZo4NygtzH23uIXJpwGEjYIJG4QSNpwB5wpGw2k6PdbN4ls3SSwbZPAtniBjIR5eOoTzgSRnYkiWYkiWQki2QkCOYmCDk6RgmQD1iRhIXuKiD1ZwJEiUrhFoCjVQOEWgeKtBoq2GihJFShJ1cBZliZSvlVHZ5pAVZpA9TaB6nSR2nSB2nSB+nSRhgyB+gyR+gwDTTtEGrcLNG0Xadku0rZDoH2HSGemgY4dAh07BHp2ivRk6tjMFOjPFOnfaaA/W2AwW9QTGM4WGNLBOZIrMponaOUKTOSJTOSJjOeJTOQJTOULTOYL2rOYBdp0c37yOGMVNWg6DOy2i+y5C5HzkNyvd9Bh4IBdv9oEDtlEDtlFDjoFDjkEDjlFDtkFDtsFDjm0vz/oFDjkEjmot99p0H6fTeCATeCgXeSAXWCfU2u/S2S/S7ufcwrsdgrscYlaDoHddoE9djdmHQZm7BpEdzlFZlwiu1wiU06RSYdh4fGBMYeBEbvIWKE7Q4VuDBa50+cUGXCKDBQa6Cl0o7vIje5id7rK3eiocKOj0p2OKnfaqt1prXanqXYxzbVLaKxdQmP9EhrqPWho9KCuZQkN7Uuo61xMdcciqjqXUNHpSXmXJ5XdXlR0eVLW7kFZmwcV7V6UdnpS1OlBSa8nRb0eFA14UjhkxDlkxDFkxDlgxNnrhaPPhG3AiHXYSMGoiYJRiYIRI9ZREwWjJvLGvSiYlMifNJE/acI6I1GwWyJ/j4ncOSP5B7VJZ94R7Z2deUdMFByVsB5TsB1TcB7XcpxUcJzSDhXZT0s4zsg471d0eMoUPShT8rBM2cMyFY9olT1qouis9lok1xMmHI8bsT9mwnHWhPNhWX91khHXI0Zcjxsp+pZE0eNe2qTzCSOlT2jwLHtaovwZiYrvyVT+UKH2J2bqfqZS9zOFxl+Yaf6VDy2/9qP1Nz50/C6ArheX0vdaEP1/Wsbgm8EMvh3MyDshjL23kvH3Qpl6fzWTH4Qz9VEYUx+vYNf5MKY/jmDmkzXsPh/B7vOr2XMhXC+MuQuhzF0MZfeFVcxeCGH2Qgi7L4Qw+0kguy/6M3vRn10X/Jm64M3kRTOTFyxMXDAzeVFl4qLM5EWFqYuqnsLURZmpixKTF72Yumhk6pKRqUueTF70YOqSJ1OXjUxdNi00fUVi+oqJ6auezFzzYva6xMw1E7PXJWZvqszetLD7poW5W97sve3N3G1v9nxqYc+nPuz9zJd9n/mz7zN/9n8WwL4vlrLviyD2fr6cvV+sYu6LUPZ9Ec7+L8LY/0UY+z4PY05v72ehzH0Wyu7PQtn9eSizn61i5tNQZm6Hs+v2aqZvRTB5O4qJm1FM3oxm7MYahm7GMHAjhr7ra+i9GkPP5Ri6Lq2h89Ia2i+uoeVCNC3no2k+F0PTR+to/DCWhvdjqXtvA9XvxlH5zgbK3oqj+M04Ct/ciP31jVhf20juq/FkvZpI5svJbH8pmYw/ppD2whbS/pDGlue3seX5TBJ/s4OEX+0k/pfZxP8ij00/s7LxpzY2/sjFhh+4WP+9ImKfKWHdd8tY+3QFMd+uJPpblUQ+Xk3kY3WsfqSW8EfqWPVQHaseqmflAw2E3F/P8jP1LD/dyNKTjQSeaMTvRBO+x5rxvq8F9UgLyuFm1EMtqAdbtfa36bVj3tuBOteJsqcTZU8H6u5OlJlOlJlulOku1MkuzBNdqOOdmMc7Ucc6UEbbUUd7UEa6UYd7UYd6UId6MA/2og70ovT1oPZqKd3dqN3dqN09KF09mDt7UDt6Udp7UNp7kNu6UVp7UVp7kVt6kJu6kZu6UZp6UBq6keu7kOu6kOt6tGq7tWq6kKu7UKq7kKvuIFSq7ECq6MZU3o2prAtTWSdSaRdSaRemsi6k8m7k8j6Uin7MVQME1AwRWD/J0pYZQjqmCe+ZI2rgPtYPHiFv4jBf/e+v+V///u+c+z/+J0mD+4kdOEJU7yFCW3cTUjtFcNk4y4r78bd34lvQiiWnEXNWHUpmDUpGFWpGFUpaBWpaBcrWcuTUEuTUEtTUEszJRZh1hKqJDtREJ+YEB+Z4O+pmmz79vDMBVeNzMSfkYk7Ix5KYh09yAT4pBfhvtRGQ4WTZjkJWZJawMrec1TmFXPqXv3HfU98jIttFSGYRwRk2gtPyCEzJwT8pA8umVLw3pWJZn4S6Lh5z9EaU6DjkqFjk6PUaQiPWLuBTiYxBiViDErEGeXUk8uoIlLBw1LBw1NAw1JV3AKqs1FJXrEAJCUEJWY68PBg5OAg5KAhp2TKUZYELyUsDkAL9kZcG4BUQiFdAAF6BfngFas+CmgK8Mflr/Zf4nIfnfJalBizLBCzLBLyDRLyXC/+QT8h/j895eM7jc/7+7onn3fgMWS0QslpgxV2n2OcBGh4psDpKJFSHZ3i0SHiUwOpIQYengSh9vb5Gb+0aA+vWCFrz+NThGbdOJG6dwMZ1ApvXaZPOTbEi8bEi8esFEjcYSIjV0JkSJ7IlTtSmnJvEe9q2WWTbRg2fGTo+t8eLZCYIC+jMTjKQk2ggN9GggTNJpCBZxJqkr9X17MkCzhQRV4qBwhQDRakixakiRakiJWkGSraKGjq3auv1ijRBn3CKVKcJ1GwTqEsXqUsXqU8XaEgXaUwXac4QaEk30Joh0rbdQHuGSMd2gY4d4kKdmQLder07RHozRQZ2GhjcaWAoS2QoW2QwS2Qo28BIjshItsBojshYjshYroHxXHEBnPNN54lM54tM5wvM5IvM5ovM5gvsKRCZswrstYrs09tvEzlg02Gpp2FT5KBT5JBD5LDTwCGHgcNON+3eLnLYLnLYLnDYKXLYKXKfU+SoQ+s+p4GjDpEjLpEjLoOeyGGHgSNOt4V/f8SuAfaQS+RwoUHLJWoVap9/wCHoV619Tjf2Ot00MDsM7HYamHUZmC00MFvoxozTnSmHGxN2AxNOkTGnyHiRgbFid0ZK3BkucWO42I3hkkX0l7jRV+JGb8kiuivc6apyp7t6Ed21i+mqXUxH3WJa6t1pbVhES8MimhsX0dy0mOZmDxpbltDYvpi6zsXUdntQ3e1BVY8HVT2eVPV4UdmtVd7pSVWXkcpuL8p6PCnt86Sk34PSIS+Kh40UjppwDBlxDRpxDnjhGtD+bBsxYhszYR2XsI5JWEdN2MYlCiZNWKclrLtkrLskHZ8mrHsl8vdJFByUyTsikX9U1r9VSKbgPg2f2uuTFFwntec6nadlnKflBXi6HpD1iac29Sw9K1NxVqbyUZnKRyUqHpcpfdRE8RMSRU/KuL4l4XxCwvmoCedZHZ5ntec5i76ln2D/lomSJ02UfttI2beNVDwtUfldmervq1T9QKHmxyr1z5lp+IWZ5t940/wbb9p/F0DXH4Lo+/1S+l8MZuj1UIbeDGfk7XAm34tk6t1Idn0YyfS5CHZdiGTXpUh2X4hhz8W1zF2OYe+Vtey9soa9V6PZdy2Cfdcj2H8jmn3Xo9h/I5pD16I5fDWKQ1cjOHR1FQevLufgleXsv7qKA9eWs/9aMHuvBDN3NZA9V/2YvebH7FVfZq/5MnPVm5krFnZdNjNz2czMFZVdVxR2XZHYdcWkZ2TXFSPTl720+2umhWaumZi5LjF7Q2L3TYndN2U9hbnbZuY+9WbPpz7MferLvs/9OfC5Pwc+D+DQZ0s5/HkQR74I5vAXwRz5YjlH/hzC4S9WceTLMA5/uZpDX0Vw6KsoDn8VwZGvIjnyVRSHv4zg8JeRHPoykv1fRrD/y0j2fxXF/i/XMPfnNez7IoZ9n69l72frmLsdx+7bm5i9tYldtzcydXsjE59uZvRWPCPXNzN8bRODVzfSfyWOvssb6bm0kZ4LG+m6uJ6Oixtov7CJ5nMbafpwMw0fxFP7wSaq3ttIxbubKXk7nsI347G/EY/tzUTyXk8i508pZL26hR2vbCHj5VS2vbiVbX9MJ/X3O9jyu52kPJ9F0m9ySPhVHgm/tLL5OTubfuZg449dbPihiw0/KGb998pY90w5675Tydqnq1nz7Rqin6wj8vE6Ih6tY/WjDYSdbSD04QZWPdjIivsbWX66geDTTSw71UTgiUb8T7Tgd7wVn2NtmI+2oh5pxXykHfVQO+rBdswHOlD2taPu78C8rxN1ruuezLu7UWe7UWa6sUz3YJ7qxjLZgzrehTrehXm8C3W0F2VESx3uQx3qwzzYhzrQh9LXi9LXi9rXh7m3H6W7F7W7F6WrF6WzD6WjD6W9V6utT6u1D6WlD7WlF6W5B7mpB7mxB6W+B6W+F7muD6W+H7m2F6m6B6m6B6W6B7WmF7mqG6my804VvUgVfZjKejCVasllvUj6Va3ox1I5hE/1CAG1oyxrmmF5615Wdu0lou8Q0UMn2TR8iEdeeY//AfzLv/0bM9/7OZuHjrKm9xBhHftY2byHkOpJgktHCCjsw9/ehU9+K5acJsxZDaiZtSgZVVrplZi3VaKmVSBvLUdJLcOcWoo5uRg1pQg5uRA1wYWa6NIAGm9H3TwP0PkVfD5qfP7CNNSckId3UgE+yRo+AzNcBG0vYkVmKSHZZazOKea1C1d44ue/JmKnk+U7igjOcLI8zcrSLTn4J23He3Malo1b8N6Qgjk2EXXNJtQ1m5CjNyBHrUeJisUcGYsSuRY5IuYefKqro1HDI1HCIjR8hoWjrgpbmID+v+FTDgpCDVqKGrR0Yeo5j09j4FJMgYEYA/0wBvpiDPRZgOf/J3zO338Tn5ZgAUvw3fDU8gsx6P3X8NTwOQ9PUT9cpK/YwwVCwkVWrDYQEi7ce6Ao8t5nOkMjtUNE85POiGiByGiByChttR69Rp906qv12BiR9WsNrF9rWJhyzhcXo6Fz8zqBhFiBhFiRhFiRxPUiyesNpGwQSNkg6OgU2RonsDVOQ2aajs10vYxNApmbRXbo18x4gewEkZxEkdxEgfwkkYLE+QRsSQL2ZBFbkoArWcSpX13JIkUpAkUpAiUpImVbBMq2CJRsEShLM1Chg3O+eXA2pBuo36ZhsynDQFOGgeZtIi3pAi3pAm0ZIh0ZBtrTRbrSBbozRLozRHp2CPfUt0Obcg7tNDC008BwlsjITr0sgdFsrbEsgfFsgYkcgclckclckelckV25ArvyNGjO5ArM5onM5onM5WvtzddW5PutIgcKBA5atQ7ZRA7ZRI5Y9WwCR/Xp5WG7wBGHwDGngWNOA/cVGjjqErmv0MDxQjeOuwwcc4oLnXAaOOE0cNwhclK/X/g7/WePuwx3cogcs2ufd9QhcNSp/e67O+oSOeoSOeLQcxo45HLjoNOgTWWdBvY63ZhzuTPncmdPoTt7Chcz61rEjNOd6UIDU4UGJovdmChxY7x8EePl7oyVuTFS5sZQuRuD5YsYLF9EX6UbfVXu9NUupqd2Ed11i+iqW0RbgxutjW60NbnT2uROc7M7bc1LaB4MFaIAACAASURBVGldTFP7Ypp6llDX50F132Jq+5ZQ0+tBdZ9er9ddGPWgot+LsgEPygY9KR3ypHjEi5IxI0VjRlwjRgqHvHANapNQx6gR25gR+7gJ25gRx4SEfVLCOmXEusuEfVbGNiNh223CukfS8Wki/6AR6xFJe65Tf2+n9ZiE7biMXYdn0WkzhWcUXGckXGdkXA/cqeRhhdKzCqVnZcr0iWfVY1qVT0iUPW6k5EkTRd824XrSiOtJE67HJO30+iMSRY+aKH7CSMm3jXdOrz8tUf60iYrvSNQ8K1PzrEzdj1Qafmqm6TkLzb/xpfW3vrT/zp/uPy6j7+Xl9L8SwtDLIYy9GcrYe2GMfbiaqY+j2P3JGnZ/vIa5i+vYd3k9+6/GcuB6LPdd38CRK3EcvZLAiWtJnLgez6mb8Ry/kcCJGwkcv5WodTue47fiOPHpBo7djOXE7Y0cu7WeI9fXcujTcA59uoJDt1dy+GYoh2+u4tCtIA7cWsr+m4HsuxHA3pt61/2Yu+7Nnmsqe64p7LkmM3tVYvaaxOw100K7bxiZvW5i9sY8ODVs7rmlMHdbZe62yt5PLez7zJsDX/hy4M+B7PsikANfLuPAl8s4/OVyjn4ZwrEvVnD8y5Uc/2olx/8SyvG/hHHin1dz8q9RnPzXaI7/SxTH/haj9a8bOPbXDRz7a5x+3cCxv6znxFfrOfGXjRz/ahPHv4rn2JcJHPlqIwf/EseBLzdy4MsE9n+ZxL4vUpj7cxK7/5zMzBcpTHyWzOTtJMZvJjF2K4nRm0kMX09m6GoKg1eS6b8aT8/leDovJdD+STKt51No+TiZuo8SqP0wkeoPkin/IJWSd1NxvZOK4+0U8t/cQt4bW8l+fRuZr6Wx/dVtpL+czraXtpP6x52k/CGb5N/lkvR8Pgm/yWfzL21s/qWTjc8VEvfTIjb8pIi4H5Wx/vsVxD5bwbpnqoh5upY1T9UQ/e06or7VQMTjDYQ/1kDoo42sPNvIyoebWPFQCyEPtBB0upmgM60Enmwh4GQ7/ifa8T3ejuU+LfVwJ+rhTpRDXagHOlEPdCLv60Dd1426rxdlb88dgO7pQZ3Vm+5Dne7DPNWLOtmDOtGHOt6LOjaIMjqgNaw32I8y0IcyMIDS1683iNozgNLdj9w1gNI9iNI5gNzRj9zRj9o+gNLWr9UycKfmfpSmfuTGAZT6fqSGQZT6QeS6Aa2afqTqXuSaXpTaAaTqPqTqPkxVGjylij5M5b0LyWV9yKV9KGX9mCuG8Kkew692goDGKYKbdhPWcZjw3vuIGjzButHTZE4d5cbX8Lev/42b//vfyBw9TGz/UaK6DxPevp+VjbMEV00QVDKKv7MPX2sH3vltWHJaMO9sQs2sQ8mo0dpWjZpWhZpWhbKtGmVrOWpqOeqWMuTkIuTkItSkItSEeYQ6Mcc7UBLsmOPtC5NQc4IVS7xVuyYW4JNswyfZhn+qncD0QoIyNHyuyK4kPLuIn778J371xrtEZDoIySwhZEcxy9NsLE3JxT8pE5/4bVjiUvGJS8Ucm6St3tduRonZqONzPWrUepTIWB2fa+/gMyIaS3gUSliEXjhyaBhKaBjyqtB78HkHoCHIwcH/gM9vTj6VwKXIAYHIAf5I/n5IAf8/8fnNyad3kLiQT7CIT7CAT7CA73IBv+UCAcsNBIQICwWuEAhcIRK4QmDpSq3AFQLLVs2v2+/F5/JwkRVhIivDDawIE1gZLrBqtagVcS865+EZGW3QrlGCvmK/F57r1orExogL+Ixb66ZPOkU2rhXZtFZgs54GT62kWIGU9QZSNohsWS+wZb2wgM60OEGbcG7UwLl9o1bmZpGdelnxIlnxAjmbBfIStfITBAoSRazz6EwScCaJOBIFDZ1JAoXJIoXJAiV6pSkC5VsEKlJFPYHKrQJVetVpArVpAvVpIg1pIo3bBB2bBlq36aWLtN9VR4ZA53aRrh2GBWz27hDo2yEysENgMFNkMFNkOFNkOFNgNEtkNMvAWJaw0GS2gakcgalsgelsgV05IjO5IjO5BnbnCuzJE5nLE9n7jfbni+zPFzhQMI/Pu9GpXQ/bDdznEDlqF7jPIXKfjsJ5RJ50iJy6C5EnXW6cKnTnlMuN0y4Dp5zCQve7DNzvEjntEBa632XgTKGB0y6R04XunHa53clh4JRd5KRd5KRT5FShGyf0jhWJHCtyW0DoAkBdBn3aqk1iDzkN7Hdo09B9Lnf2FS1irtidPcVuzBUvYbZoMdNFi5gqWcx0hScTFYuZrHJjvNKd0Uo3RqsWMVy5iKEqNwZr3BmodWegfjF9jYvpbVpMZ7MHnc0edDR70NHiQXuLB+2tS2hrW0JLpwdN3UtoHPCkbmCJVr8HtQN6g15UD3gtYLSq35OKAU/Khz0oH/agbNSL0nEvSiYkisdNFI54UjSsQdQ16kXhuBHnlBeOCQ2fjikT1ikj9hkTjt0Sthkj9t0S1jkTtv0mrAckrIeM2O4zaV+HeVzGetyE7YSE46SK86RC4SmZotMKhffLd3pQpvBBiaKHZErPqjo8FcofVah6TKb6cYmaJ2QqnzBSrj+zWfK0iaKnjLie1NbrxU9IFD9movhxL+2/f0ei7LsSZd8xUf5dicrvmqh+VqL+Bwp1P1Ro/JmZ5p9baPsnPzp+70/XCwH0vLiMgVdXMPz6SkbfCmP83UgmP1rN5PlQ9lxew+zFNRy4Gsf+Sxs5cjmVUxezeOiilUcuOHjkYzuPny/n25+08OTH7Tx1vp2nzrfxnfNtPHm+iW99XMvj58v49pUSHrlq5+GbVh68uZMHP0/n1O14znwez/HbGznx+XpOfr6O45/GcfzTDRz7LIpjn6/i2OerOPJpCIc/C+HQp8s5eHspB24HcOC2L/tvebP/loW9N1Stm8pC+27JzN2U2HNLYu+nCnO3ZfZ+qrD3U5X9n/to4PzClwOf+3P4y6Uc+SqIo39ZzpF/XsnRv67ixL+Ec+qvWif/Gsbpv63m9N8iOf23tZz611hO/+3/Iew+o6LK8sX9n12AiTrnVIEJEVABBXMEBEVQMGAkFTlniZKzRHNOiGLO3bYdZ6ZnekLfSd1zpyd1357O09mcM6Hq+b04JTr3P3f9XzxrH0thLd991nfvfWoG++7OYN/d2ey/68v+u3PZ/8CHvQ/msPfebDoe+HDgvi8H7vmx/54ve+/NZc8df3bd8mfX7fnsuBnIjltB7LwTyrZbIWy9E8rW26FsubmQ9htBtNwMpPlGEE3XA2m6Op+GK4HUXV5A3eUgqn8IouLb+VR+O5/yb+az7usFFH8ZTMEXi8j5NIisT+eT/s9AUj4OIuGjIGI/DCbqH8GE/y2I1X8NYsUHwSz7YCGL/zuYkPdDCHkvlAW/DyXwt2HMezeMgF+vwP/Xa/B9ZzU+b0cw52fRzPpJNDPfjGHGG3HMeDWBaRcTmP5SEtMupDLpXCoTz6TjfToTr5NZjD+u5XksG/euHMYdzmVs51rGHFzL6P25uBxYi/O+PJz25jNyTyHDdxcwdFcBDjsKMW4vxLC1CGVLEeqWIgxbijBsKsawqQTDhhIM7aUYNpRgbF+HoXUdass6jM2l/fhUG0ox1pdiqCtDrS1DrS3HUFOBWl2OWlWJWlmBUlGuVVaGWlaBUlqOuq4ctaQSpbhCg2dhBUpBOUpBOWpBOUp+GWpe+fNyylBzKlCyy1Eyy1AyK1EyK5DTK5HTK1FSK15IQ6gG0TL0yWXoE8tQEsqQE8qwjytBH78OOaEUOaEMJb4cNaECQ2IVjsl1DE9rZEROK255G/Es3I5X+T68y3czt2Yvmy/9gnt9fTzCwpHfvI9/6Xamle7Gq3Ab7rkbcUtrxjmhDqfoKoZHlOC4qgCH5XkYl+VgWJKFGpKBsigdw6J0DMFpqEGpGAJTUBYkYQhMwjgvEcO8ONSAWNSAWAxzY1D9TKi+Uag+kVq+4ai+4Rh9tK14h2f5rcZx7hoc565hqP8aRsyPwCnYhMvCGMaExDNmaRLuS0wcuvQWf/76O7yXRDImNA6XRSZcF6zBaf4KRvovZqjPQhxmBuI4Yx7Gaf4Yp/iiTp6NOmk26kQNoMoLAFW9pmCYMLl/8mkcPwnjeO/+Caji7vkCPt3/Fz7HoLi6orq6oYwejerigmrF54sAfY7PESgjR6AfPqx/fZb9sKH9/Ud8OjgJhjrpGDbKhuHOOoY5i/6Gj9YxfLTECBfBCFeJEa7Sf4Cn9G/wHDVWg6fzOAkXd9Gfq4c28XTzEIzz0FmTcB8vcB8v8PAUjB8vaU2QmOCl5eUt8J6ow9tbYqK3xOSJgkkTJaZM0jFlorbFPm2yYPpkiRlTdP+GzjlTJXymWdepz8Ap8J8mCJiqNW+6YP50ifnTBYHTBUEztRbOEiyaJbFwpkTobEnD5myJpXMkwnwEK3x1LPcRLLc+r/QVWj4Sa3w1aEZZp5uRcyVM/oKYAEFsgCDGXyIuQCJ+niA+QCIhQCJ5vlZKoCAlUJAaKJE2XyJjgVbmAomcIGGFpkRekKQhM0iQH6Sj0FqRddJZvFCiZJEVm4s0bFaEaFWGaOCsCpWoXSyoCZWoWyKoXSJRv0TQsETDZtNSQdNSQXOYROsyibYwQetSibZlEhuW69gQJtgYJti0XGLzch2bV+jYulywJUxi63KJbSsktq2U2L5KYsdqiZ1rBLvWSOxaLdi9RgPmnjWCvWsEe8N17A2X2B8h+usI13EgQnAgSqIjSnAwSsfBSEFnlI6OKMGBSImDUYKDERKdkRKHogSHIgWdkYJDUToOPvv7aB0dkdp6MErHwQiJjgiJjnBBR4SO/RGCA1E27I/WsSdKYm+Ujn0mG/ZF27An0obdETp2Rgp2Ruq0ImzZEW7LtggbtkbZssVkyyaTYFOcjo1xgo1xdrTH2tEab0tTgh1NSQNoShlAQ6ot9Sm21KfYUJdsS22KLdUpNlSl2lCVbkd5ph1lWQMozRnIurxBFOcNojB3IAV5WmvXDiAv346cwoHkFA8iq3Qg2eWDyCi3I6N8IJmVg0irHERa1RDSqoaQXD6QlNIBpJQOJKl8EAlVg0mqGUxC7RDi6+2JbbAnpt4eU90QomsHY6oeQnT1EKLrhhDdMITIRnsiG2QiGvWsWW9PeJOeiFaZiFaZ8DaZNRv0hG+WCd+msGabnvAdMuG7ZFbvllmzVyt8r0qk9aXxpgOK9VyndoM9ulMh+pCM6bBMXJdKXJdC/BGVhGMKyccUUo7LpJ6UST4pk3RaIf6sQuxZmZizMtGn9ZhO2mvb68fsiT0xhLjT9sSesyf+gkz8BT2JF/QkvSSTclEh/VUrPH82lNxfDCP/1yMp+r0T694bTdmfxlD1Fw9q/z6B+g8nsP7jqbR9Pp2Nn81kx+cL2PvJcjo/ieXIx+lc/KKa313t4ON7l/i++1dctvyJ63zILT7jDl9yj6+5x5fc4RNu8U9uWD7kmuVP/ND3Lp89eYu/3TvLu9e28+aPFVz4NoWz35k48e1Kjl1eyNGr/hy6NpuD16dw8MYUDlybwv5rE9l33Zs91z3Zed2dHdfGsP2qK1uvOLP1ihNbr4xg0w/D2PzjcDb94Pi8Hx3Z9KOD1mVHtlwZypYrQ9l6ZRhbr45k+/VR7Lgxml03Xdl1y409t8ax57Y7e+54sufuBPbfm8ihu5PpvDuVzntTOHxvOp13Z9F1P4Cu+wEcue/HsfuBnLgbwsm7YZy6vZLTNyI4fSOKs9diOHc9gXNXkzhzOYnjV5M4di2Zo9dSOHYtjWPX0zl2LYXjVxM4cjWWQzdMHLgRzoGbkey/HsPua1FsvRbO5hur2HR9ORuvLqP9ynJaryyj+coyGq8uof7yYmp/WEzN90uo/H4Jpd8spujrxeT/K5TcL0PJ+jyU9M9CSPpkMQmfhBL78WKiPgol/B+hrPz7Ypb/NZSlfwkl9M9LWPT+UoL/uIygP6xk/m9XEvDuavx/HY7/ryLx+0U0c34Ww5yfxjHzJ3HMeDOeGa8nMP1SMtNfTmHahVQmX8hg0rlMvM9m4XU6mwknc/rx6XEkF/euPMYdKmDMwXxcDhYw+kABo/blM2pfESP3FDF8dxHDdhfiuLMIh53rMG5fh7K1FGVLCcqWEtTN61A3lWLYWIa6oRRDexmG9nIMbeUYWitQmysxNJVjaCpHbazA0FCJWl+Fob4Kta4KtcZadTVqVTVqVRVKZSVKeSVyWRVKWRVqaRXKOmvF1oqqUAurMBRUouZXouZXYcirRM2txJBXjSG3GkNONYbsGgxZNSgZVaiZ1aiZ1SgZ1ahpVdYqUFLLkVPK0SeXo0+uQJ9UhZJQgZJQgT6uDH1CBfpELTmxCjW5BkNKHY5p6xme2YJT3mbGFmzFY91OPCoPMLOmg+DyLXzfY+Zxr5kbfRZWtxxgZuUBJpXsYfza7YzN2oBrSjPO8XUMj6pgaHgJDisLMYStxRiWi2FJNmpoJmpIhtbCtH6AykEpqAuSMQYmYQhIQA2IQwmIw+gfh2FuLKqfCYOfCYNvdD9EDT6RGH0icJgTruUbjoPvGhz81jDUP5zh8yJxCjLhHBSD68I4XJck4bE0jsY9h/jhSTdeiyMYE5qAy6JYXILDcZq/kpFzlzLMJ4Shs4MZNjMIh2nzMEzxQ53i+wI+ZyJPnIHRezYGrxkYvKdj9JqCwWuiNgEdr63P8Km6T8DgPgFlrIcVn+79+DS4uWNwG4fBbYwGTxcXDKOd+/H54va76jSyH5/yiOH/1osI1Q8fhvQMmy/m+AI+HZ2ew3PYKN1/xOeLAHUaI+HkJjFqzL/Dc7S7wHmchOs4gZu7Djd3HWM8tInnOA8d7s/ylPAYL/AYL5jgIZjgKeE9QeA9QcLrBXx6eUtM9JKY5C1Zt9h1TJ0kXoCnhs+ZUzV8zpr6HJ6+00Q/PP2nSRo8p+uYN1Uwb6ogcJpE4HTBghk6gmZILJwpWDhTsGimRMhMidBZgiWzJJbOFiybIxFmbYWvxEpfHSt9BKt8BWv8dKzxFYT7SkT6SkT6afg0zRXEzJWImSsRa+0ZOBPnCZLmCVLmCVLmSaTO18CZGaiVtUCQPV8iO1AiZ4EgN0iQF6RjbZBEfrCgMFhQFCQoCtJRHGxDcbCOdcGCdcGC8mCJioWCyoWCykWC6meF6KgJFdQu1lEfKmhYbAXnUh2NSwXrl0o0LZVoDtPRslTQtkzQukyifZnEhjDBhmWCTWGCzct1bAmzQjNMYttywfYVOnas0LFjhcTOFRK7Vgp2r5TYu0qwd6XE3lUS+1dJ7F+t48BqHQfW6OhYIzi4RsfBcEFHhKAzUkdnhNahCJ2GykjB4Sgdh6N0dEXpOBJtQ5dJ0GUSHDEJjkQLjkRK/9bRKIkj0RJHogWHo3UcjtbRFW3DkWgbjkTpOBJlw5FIWw5H6OiM1NERYcVttNDAGqWjM9qGjkgbDkTasCdKsCfKhj1RtuyOsmVXpB07Im3YHm3D9hgbtsXp2JIg2JIo2JyoY1OSjo1JOtqSBa0pOlrSbGjOHEBz5gDWp9nRkGpLQ6otdWm21KTaUJNhR1WWHZW5A6nIG0hZgR2lhQMpKbCjuMCOooIBFBUOJL9wALlFA8krGUxu2SDyKgeRXTWQzMoBZFYOJL1yAGnVg0irHkxa9RDSygeRVj6IlMrBJFUPJrl2MEn1g0loGEL8envimvRWhA4hpmYwsXUy0XVDMK0fTEyzQtR6PZFNeiKa9ES0aPiMalcJb7MnYpNM+GY94dv0hG/XE7FTJmK3QsQePeHPznTuU4nap2I6oBLToRLTqWB61iEFU5dCTJfSj8+EY1rP4Jl2SiHtjELyaT1xZ/TEnZOJPScTc057OXzcKZm4k/bEn9aTeE5DZ8LLCokv60m5qJD6ikLG6way3nIg5+2h5L0zjIJ3nSj642jK/zSayg/GUPOPCTR8NJnmT6ay4fOpbP58Dju/CKLj0zWc/CSb31zZyde9P+e25W/c50uecJ1eHtLHE3p5TJ/lERa04ClYnmDmKX300mPupZsenvAYM4/o7btNt+Uq9/kXtywfc83yVz5+eonf3drGGz8W89KPiZy6spzj14M4dsOfrpuzOHhzKh13JrHvthd7b3qy54YHu2+MZdeNMey87sLOa85svzaKbVed2Hb12TqSHVec2HHViR3Xndh53Yld153Yfd2ZXbdc2HN7DHvvjGPfXXc67o7n4L0JHLznzcEHE+l8OJlD96dy4sFsjt7z4fhdf07dXciZW0s5eyOcC9eTuHh9LW/cLOenN5t4994u3nt4mL8/Osv/PLnIp91v8rX5Hb6z/Bc/8Hsu83su8zt+5A98b/kd35p/yxc9v+bjJz/lrw9f5b0HZ/n13S7eurabl681cfpKDV2Xi9h/OYfdP6ay53IKu68ksuNKPFuumNhwNYK2a+Gsv7ya9VdWUfvjCqp+XEnZDyso+W45hd+sIPdfYWR9FUb6l2GkfrGMxM+WE/PPZUR/HEb4R2Gs+scylv19Ccv+tpzQP4ex6E8rCX5vNQt+v4Z5v43A/90I/N+NxveXJnzeiWf22/HM/GkCM99KYOYbSUx/NYUZr6Qx/WKGhs/zmUw8m4X3mRy8Tucy/mQ2nsdz8DiWh/uRAsYdLmRMZwFunUW4HCzCeX8RzvuKcdpTzIjdRQzfU8TQXSU47irFYUc56rYy1K3rULasQ91cirq5HGVTGYaN5RjaKzC0VWForcLYWoOhpRZDcyWGpgrUxirUhirU+mrU+irU+hqUumrUmhrUmhqU6moM1TXIlZUolVUoFdXIZVUaQtfVoK6r1SqpRSmqRSmqQS2sRi2oQs2vRl1bjZpXjZpbg5pTjZpdg5JVjZpVg5pVi5JZo5VRjZpejSFdQ6icWoGSWomcUoWcUo2cXIOSVIWcUIGSWImcVIU+sQr7xCqUpBrU5HqMqY0MzWhmZM5GnPN34VmyE8+KPYyvP4xv7X4az/6Mm2YzTyzwkw+/xLd6N1MqDzGxZB8ea7czJnMDrsnNjIqrZWjkc3walxdgXJb3Aj4zURZloAanYwhOxxCcoeEzMAVjYArGeYmoAfEoAfEY/OMx+sej+sVi8DVh8DWh+Eaj+kRj8InC6BOJw5xIHOdol5Ic/SJw9It4AZ8xuATH4bYoAbdlKXguiyertoWbFpgaFsfYxUm4LIrDJSgSp/krcfJfxnDfxTjOXsjQGUE4TJuPYao/6mRf1ElzMEyajTppFsqkWRi8ZmPwmonBewZGr6kYvCZieOEGvGG8NwYPDZ4Gdy/UceP78Wl8du7T1R3VdSwG1xfw6TIao4vzf5x+yk4jrK9esr5+6f8AqOQ4QmLoSMHQkYJhI20YNtKG4aNs+sE5dJTU/zzCWepv5GjRn9NowSgXnTUJZ1eBs6uEs6uEy1iBy1gNna7jBGPGCsaO0zHO3YZx7oJx7uI5PD0EHh4SHh4Snp4CL08Jr/Fa3hO0JnoJJnlLTPaWnt9gf3ahaJLE9EmShs7JErMmS8yeIpgz5fmU02+qlv80QcA0QcA069b6dMGCqRJB0wQLZ9gQPEMi2ArPRTMEoTMFS2YJls4ULJulFTZbx/I5NiyfI1hhbbWPpGHTTxDxDJy+EtG+ApOfIGauIHaujjh/HQkBOhL8dST6SyT5S6QEaOhMnSeRMU+QOV9HZqBEdqDoL8eKz7wFgrVBgoJAicIFgqIgieJgiZJgQclCwbqFOkoXCkqDJcoWSlQsElQslKhaJKgJkahdJFEfImgIETSE6mgM1dEYKrE+VKIpVKJ5sUTzEkHLEonWF9q4TMfGZTo2LRNsWibYHKZja5iObWE2bAsTbA8T7AgT7FyuY9dyiV0rBLtXSOxdIbF3pcS+lRL7VgoOrNJxYJWgY5Xg4GodB9cIOtcIDodLHFojcThcoitcoitC0BUhOBIhOBqudSxCg+SxKInj0YLj0YJjJsGxGB3HY3QcjxacjNZxKlrHiUiJE5ESJ6MEp0022mdRguNROk6YbDgRbcPJaBtORuk4FW3DiSgdxyMFxyIFRyMljkZqYO2KlugySRwyCTqjJQ6aBB3Rgv1RggPRNnSYbNkfbcdekx17Y+zYHWvLjgQd25ME25N1bEuzZWu6HZvTbNiYKtiYqqMtzYb2TDs2ZA2kNdOO5kxbmjJtWZ9lR32GLXWZttTk2FKdZ0dVvh0VBTZUFNlSVmjLugI71hUOoKRwAEXFAylcN4iC0gHklw2goGIQuXWDyKkdSFbNALJqBpBRO4CM2oFk1NmTVjPYmj3ptXpSa2WS64aQ1DiQ+KYBJLbYE99kT/z6wcTU2xNTJxNbr4E0tmkIMU1DiG4aQnSLPVGt9kS16YneqBC1SU/kZpnwrfZEbNcTsVNP5G49UXtkovbqidqnJ3q/TMQBlegDKnEHVOI7tFcoxR5WiDmsENMlY+qSiemSiT+qoTPxuEzyCQ2e6SdlMk4pZJxRSTmjkHheIf6CStxLKrEXFGKtAI0/rSfxjEzSeT2JL+tJviSTfEkm9TWVtDcMZP7Egdy3Hcj/1XCK/2sUJX8cTdkHbtR+MI7GDz2tZzpns/mz+ez5LJj9/4jg9W9a+OLpL7jLP3lo/p4+8z3MPMbCU6AH6MNCH2aLBbOlF4ulBwu9WCy9WOgDerCgfdaHmT4smC1mzJY+7TNLD2bLUyyWbnotT3jCde7xFdf4C1/0vM4f7mzhtR9yOf9jJKevh3L8bgCdd6Zy+M5kOu94cfCuN/tuTeDArXEcuOXK/ttj2HNzNHtuurH7xhh233Jh321Xdt8aw67bLuy668T+ey503BlHxz13Oh540/HAi86HXhx5MJEj96dy5OE0jj+cyZlHvpy5vYCXb67h5RtxvHGjkN/caufvD7v4tu+n3LT8mbt8yH0+4xHf8YRr9HCbp9zhCbd5ym16uEsvD+m1PKaPB/TxgF7u08MDhU1m6gAAIABJREFUunlIHw/p4z493OEpt3jCTZ5wg8fc5D4/co3P+dbyAf/z9B3ee/AKb109yJmv2zj0rwo6vi9k9/eZbPs+jU0/JNF6OZ7Gq7FUXjFRftnEuu+jKfwuirXfRZLzdTjZX64m7YsIEr4MJ+bzcEyfrCHy49Ws+HgVyz9czbK/rWbJXyJY9KdoFr4fQ+AfYwj4gwn/38fi+24cPr9OZPY7Sfi8ncrsnyYz8800pr2WzrRXM5n2ahbTLuYw+UIOE8/mMulcPl6n1jLhZB6eJ3LxOJ6P+9FCxnUVM+ZQMW6dJbgeLMalo4TR+0tx3reOkXvWMWJPKcN2lTJsVxlDd5bhsK0M4/YKDNvKUbdUoG6pRNlcibypEsOGStT2StS2KgxtNaitWkpLDWpTLcr6WpTGOtSGetSGWpT6WpS6WpTaOuSaWpTqWtTqWtTqOpTKWuTyGq3SWuTSWpTSOtR19cjFtchFdShF9ciFdSgF9Sj59chr61DXNiDn1qHk1qHm1KFk16Fk16PPrsc+qx59Zh1yRi1yei369Br06bXYp9WgT61Fn1qHPrUOObkO+8Qa9Em1yMnan5XkegwpjRhT1zM0o4UR2RtwXrsV56K9eJbtwbuqg4m1R1lUt4fP7t7nYV8v1y0Q07afmRUdTKk6yvjC3YzN2YpLajujk5sZYaplaGQVQ9eU4rCyGOPyQoxL1mJYnIsSko0amoMako1hYTZqUBaGoGzUBemogakYAlOtAE1G9U/AwT8J49wEDH5xGHxjMfjGvIDPaIw+kTj6RDHUJxLVJwqjXzQO/lE4BkQxdH40TkGxuAQn4LookdGhSYwLjWVpSh63zeCzJpUxi5NwDUnAJSiKUfPXMDJgJcN9lzJ0dghDZwThOD0Qh6kBGCb7aU3yRZ04B3XinOf49JqB0Wv68xvwXpNRxk/EMN4bo4cXRvcJ1rTLR8YxGj6NY8dap57jMLiNxeDqhuriimG0K8bRrhhGj8YwejSqswZQo/NoVKdRyCNGoox00tYRI1BGDEcZMRx5+LD+JMeRz6ec2mrLsBfw+WL/CZ7/jk/Rj8/RbhKj3SRcxkr/hs+x43T/Jz6foXP8eNGPzmdN9BJWeOqs8BRMnSiY6i0xfZKwvj5JPH910pTnW+vPmmvNf6qkba9PE/1b64HTJRZO17Foho6F0yUWzRCEWCedi2e9AM+ZEsut6FwxR6eBc46O1T5Cm3L6SIT7SET6SET7SdYp5zNw2hA/14Z4f0FCgI4kKzqT/SXS5utImy+eo3O+0Cad8zV85i4Q5AUK1gYK8hfoKFhgnW4GCUqsk83SIKFBM1iiMlhQFSyoDhbULBTULtRREyKos9YQImgKFTSFSKwPkWgKFTSH6mhZLNG6RNCyWKJtiUR7PzgFG5cJNi8TbOkHp8T25Tp2PitMx64wHbtXCPasEOxbIbFvheDACkHHSsHBZ9BcrePQahsOrdJxeLXg8GpBV7iga43EEWvHwq1FPO94uMSJSMGpSMHpSMGZKN3zom04FaPjdIyOMzE6zkQLzkRLnI4SnIwSnIrW9ePzVLSOkyYdp2JstEw2nDbZcCZGx2mT4KRJcNJkw/FIwZEIieMmwfFoHcdNOo7G2HAk1oYjMTZ0mgQHYwSdMTYctNYRZ8OBeB37Em3Ynahjd7INu1Jt2ZFuw66sAWzNsGFrpi1bMmzYmGHDhkwbNmbb0Z5jR1uuHa05tjTn2tCca8v6XFvqc22ozbeltsCO6iJbaooHUFkygLISO0rX2VFaOph1pYMoKR1IQekACsrtKKwaSF7tINY2DCG3fjDZ9YPJbhhMdsMQshrsyawfYsXnEDLq7MloUEhvtCeleTDJLYNIatWT2CKT2DJYm4Q2yMSvl4lrHEJci564VhlTsz0xbTKmNhnTBoWYzQqmLQqRW+yJ3KYnaqdC1C6Z6L0Kpn0ypv2KtsW+356oDhXTQQPxB1USOw3EH9KmnAld2sWiuKMq8UdlEo/IJB6TSTohk3JSJv20QuZphayzChlnFVLOyiSdl0l4WSH+WRdkEs4rJJyVSTxnr30d5jN0vq6S8aaRzJ84kPPzYeT92pnC37pQ9p4bVf89jvq/TaDxw0m0fDqFTV9MYffnQXR+lMhPvt3C5e4/cs/yJd3cotfykD6zmV6zmV5LD2Y0QGLpBp4AZjD3YLE8xsID+riPmQeYeaxleYzF8kSbiJq7tZ+z9GChjz566aWXPnMPZrrps3TTa3lEt+U2jy2XuW35hG973uGDe/t4+1oRl65GcvJuIMfv+3D0wSwO35vJ4fvTOHR3EgfvedF535POu5503vHg0N2xdN535dC9sRy650HXAw86H3hw6KE3xx5M4tijqRx9MoWjj6dx/NFsTj9YwIW7y7l4PZGf3yjlL/f28E3Pq9w2/5lHfMFTfqTHcp0+yz3M5qfa/9ncrT3TDZanWCx91nqw0K0h3dILZgtYLFgsFizaI1jMYO4Dcx995j56zWa6zWYsfX1g7sFseUIvj+jhHk8td3livsN9LnPN/E++6v0dH9x7hbeud3Ho82b2fVXNtm8L2fBDFs0/plLzYwqVPyZT+n0SRd8nsfbrBLK/SSTl63gS/hVL/OfRxHwWRcQnEaz6OJoVH0Wz9O/RLPlrDKF/jiX4T3HMfy+WeX9IYO5/JeL3bjK+v07B9xfp+LydzuyfZDDzzSxmvJ7N9NeymXYxl2kvr2XKhbVMPl/AxDMFeJ8pYMLptXieWIvH8SI8jpUw7kgJYw+XMuZQKW6dpbgcKGX0/nJG7S1j5N5yhu8uZ/juCobtrGTYziocdlRh3FaFuqUSdUsV6pZqlM1VqJuqrACtQm2vsQK0DrWlDqW5DrWpAWV9A3JjvRWg9Sj1DSi19f2p1fXIlbUoVXUoFfXI5XXIpfX9qesaUUoatIoaUYoakQsbUAsaUfIbUPIbUNc2oK5dj5LXiJrTgJLdiD6nHn1OPXJWHYoVoEpGPXJGPfr0euS0BuS0BvSp9f3oVFLq+1NTGzCkNOKY3srwrA045W7GJX8nY0s7GF95kEl1R5jd0MXa/We53dvLfUsff752i/lVu5hcfYQJZZ14FOxhTNY2Rqe1MzKukREx9TiGV+K4ugyHFeswLC/EuKwAw+K1qKF5qKF5KCG5KAtzMCzMwRCUjSEoE0NgmobP+ak4zE/BEJCEg38yDv5JGHwTMPomYOxHaCxGXxMOPiYcfaJx9InCOCcaR79oHOdGM3RuFMMDohm1IB6XoCRcFyXjtjgNz6WpzF2Tyu0+CwsT8hi3OBm3kGRcg2NxDozAad5KRvgtY9icEIbNDGLojAU4TpuPcUoAxilzMU7yQ/X2QfX2wej9HKDGCVaAek3tv4BkHD8JB8+JGPrxOQGj+3gNny9kcBuH6jpWg6erGw4ublZ8uljx6azlNArDKG3tv3w0YgTqSK0XAdqPz/5G6Rg2SjD8fzXCWfcf4TlytGDUaIGzi8B5tMSo0RKjXa3wdJNwHSvhNkZi7FjB2LGCcWN1uI/T4e4u+vOwTjw9PSS8PF+Ap4eEt6fExPFakyYIJnlJTPWSmOYlmOYtmDFRYuYkwfRJghmTJWZOkbQt9inaLfa5UwV+UyT8JkvMnSxpW+vTRP+0M3C6YMF0bcr5bMIZOkvH4hkSS2ZqLZ2loTNslmDFTMHKmRIrZwtWzhasniMInyMR4SOI8hFE+UhE+0jE+umI9RPE+Ani/ATxc3XEzxUkzhUk+Qtt0ukvkRZgBeezAiSy5knkBApyAoU24VygI3++oGC+oDBQUBKkoyRIUBIkKF0gURokKA8SGjoXSlQFS1Z06qhbpKN+oaB+kY6GEEFjiKApRNC0SKIlRKIlRNAaKmgP1dEeKtiwWLBpsWDTEonNSwVblunYtlT0t32Zjp1hgp1hgl3LBLuXS+wJ07E3TLAvTLDfWsdyiYPLBZ0rBJ0rBYdXCA6vFHSt0tG1SnBkteCotWOrJI6HC06EC06GC06FS5yKEJyO0J5PRwjOWDsXoeNctOBMpMS5aPHvmQQXTLr+XorRcSFax3mTDedNtlww2VifbTgXo9OK1fU/n48RnI2ROGuSOBOjTUJPRuk4Ze1ktA0nTTacjLHhRIwNR2N1HInT0RUnOBynoyvBlsNJOjqTBQeSBR2ptuxPs2Vfqh17s2zZnWXLnhw7duXYsj3Hhq3ZNmzOsWVzrh2b8gew0VrrWjta1trRlGdHY/4AGgsG0lA4kPriAdSVDKCmdCCVZQMoL7ejvGwgZeWDKa0YSEnlIIorB1JcPZCC2kEUNNiT1ziE3MYh5Dxbm+zJabInvWEwGfWDNYw2ymSstyeteTAprYNJah1McrtMUvsQElqGENdkT2yTnrgme+Jb7Elo0xPXriem3Z6YDfbEbJIxbZExbZWJ3GpP9HY90btkTHtlTPtkYvYrmPbLmA7ote9l71AwHVSI71RIsL67M7FLIbFLJv6IQvxRPQnHZJKPKSSfUEg+KZN6SibjjELWWZnscwpZ52XSrN+1nnhRJvEVhYRXZBIvKiRe0JN4Xk/SS3pSLulJe0Ml4y0DGW8ZyP6ZkdyfO1L4q5Gs+y8Xyt93pfqvY6n9uwdN/zOR9s+nsOUzH/b/M4wLnxXzVfcvucf39FnuYrE8BHMPmC2Yey2Y+7qxWLQt9h7uW6d1V7hn+Yp7fMZN/sF1/sxV3uMy73HV8j7X+YCbfMgdPuEeX/CYb3nKDzzlKr3coc9yH7PlEX08po9ubUJqMdNDDxZLNxbLE/os93nMVe7wT77v/SV/ftjJW1fyePX2Ki48WMCZh/M5+SiAYw9nceTxFI49mcbxh9M58XAaxx5P4tjDqZx4MIsT96dx7NEMjj/14fST2Zx9MJ+LD5dx6U40r9/M4rf3Wvm4+xQ/Wn7LHf7JUy5j5i49lvv08QSz5SlmSw9mSzdmSzd9lqf0Wh7Ta3lMD495ymN6eEQ393jCDZ5wjSdc4QlXecxlHvMjj7nCI67xkGs84hpPuMFTbtHNA3p4RI/lMU95qP0uy1P6zL2YzRYsZg340EsvT3nKIx5bHnCXa9zgG77u+wcfPH6H1344wuFPN7D982o2f11FwzdFlH+fQ9EPGRR9l0r+tylkfJ1I2peJpHyeTMJnSUR8mkj4J0ms/CiB5R8msvSviYR8kETQfyez4P1U5v8hjYDfpTP33TR8fpnBnF9kMvvnWcz4SS4z3sxj2ut5zHgtn2mX8pnycgGTLxQy8VwRXmcKGH+qgPEnC/E8UYzn8XW4Hy1hXFcZYw6V4dZZjsuBclwOVOC8vwKnfZWM2FPJ8F1VDNtZxbCdNQzdXoPD9mqM22owbK1B2VKLfnMNyqZqlI3VyBtqUNprUdrqUFobkFsaUJobUJrXozQ1om+sR25oRKlvRKlvQK5tRK5pQKltQKlpQq5ej1q9HrliPUplE3JZE8qzSptQSppQirXkwibkgvXIBetR8ptQC1pQ1jah5K1Hzm1GzmlCn70eObcBfU4D+uwGlOz16DMb0Gc2ImeuR5/eiJy+Hjl1PfqUxv6GJNWjT2lETl2PIa0Zx/Q2hma0MzJ7Cy75OxlTtBfPsg4m1BxjasMJguoP8Jcb93hCH3fMFvL2nsWnpouJlcfxLDqAe/5uXDO3MSplA07xzQyNqsMxsgbjyjIMK9ahLivGuKwYZXE+hiUFqIsLUELWoizKxbAo7zlAF2RiXJCJcX46xnmpGOel4uifgtEvScs3AYOPltE3DgefOBx8YnHwicFxTgyOPlpDfWMYPjeG4XNjGTU/EZegVFwXpeK2OAuPxRlMX5rCrV4zMcX1eC5JZWxIKm7BiTgHRuM0bzUj/MIY5rOYYTMX4jh9AY7TAjFOmYdxcgAOkwMwTpqL6u2L0csHg9ccjF6zMU6YhdFrBgav6Ri9pmEcPwWj5ySMHhNx8JiIcZw3xnFeGN29cBg7HoexnjiM9cQ4xlM79+k6FtVlDAYXDZ/PAGp0cemfgBpGaalOzv34VEc6oY5wQh0x8t8moNJzdEr9W+zDnQXDR0n9vbjd/p8A6uws4eIiGD1awsVVwtU69XQbI3AbIzHGTWKsm4T7GIHHWOnf8hynNd5dYoIVm8+aNP55kydITPHSmjZBYoaXYIaXYKa3xGwviVkTJWZPkvq32P2maPCcO1nC39q8qRKBU6T+M53BM0T/9vqiGYLFMyUWz5RYMkOD5outmCmxapbEqpkSa2ZJrJmjFTFbImqOhMlajI8g1leQ4Kcj3leQ4CeR6CuRPFdHylyJFD+JNH9BeoAgI0Ai018iK0Aie55EboBW/nzRj82CQImiBYKiQImSQMG6BRJlQYKyIEHFAkFlkERVkER1sFbts0nnIh11iwT1iyRta70fnILWEIm2RRLtiyQ2hQo2hQo2LxZsXiyxJVRr6xKJbUsFO5ZK7FwqadBcJti7TGLvMol9YYJ9YRL7wyQNmmESndb10HKJwysEXcsFR5YLjq3UOr5ScGKV4MQqiZOrBSdXS5xeLXFmjcTpNdp6LkJwLlxw/lkREi9ZuxgpuBgpuBAleMkk/VsvxwheMQkuRT9fXzXpeNWk41KMjldMgleiJC5GS7wSLbQ1RscrsTbaz8bouBgreDlG4uUYiZdiNMieN+k4F6V1PtqGsybBGZPgdIzgdLzgZILgZJKO40k6jiULjqRKdKVLHE4XHEoXdGbY0Jlhy94MiX05Og6stWFvvo5d+Tbsyrdle54tW9fasGWtDVuLBrCpyI5NxQNpKxxIe/FgWgsH0Zg/kKbCQTSW2NGwzo668gFUV9hSWWlLZeVAKisHUV45iLKqAZRUD6CkZgBFtQMobBxMYbM9ec2DyWsezNqmQeQ2DSG7xZ6s5iFkNGoT0az1Q8hssiezeQhprUNIabcnZaOe5A2DSWwbTGLbEOKbh5DQIhPfak/iBj0JG/XEbhhC7EZ7YjbZY9qiJ2aHgmm7jGm7PbG79cTuU4jZrxB7QPtqzJgOmdiD2iuU4g6p/d9WlNSlkHzk+SuUEk7IJJ1QSD2hknJKIfWMQtoZmcyzCtnnZLLPyeS8JJPxkp6Ul+1JvGhPwitaiRftSX5ZJvnl5/DM/JmRrLcNZL1tIPcdRwp+M4zS3zlR+54r9X91pf4fY2n5dDIbPp3Djk/9OfQ/sfzxxgluWz7lieUGfZZuuunFTB991oldj/keveabPDJ/z03LP/ii+00+eHiYt35o5KV/5XL2i1TOf5PC2W/jOfddLGd/jOXs95Gc/TaGl75L4eK32Vz4Mos3fyjk93da+bj7GN/3/pxb5r/xyPIlPZZvMHMLs/ku8Agsj7GYu4FesPTRa+6jl26ecpternOPj/je8iZ/uNPCT2+n8fr91bz6ZCkv9wRwtns253vncObxDM52z+LM0zmc7fbjfPdcXnqygFeeLOfNJ3G8eT2HP9zZxL96X+UOf+EJ39PDfe04AH2Y6aHP0kufmf6jAha6sfAQM3d4yg2e8A13+Yjrlvf4ofc3fNn3Uz7pucTfn5zlT/eP8vu7h3j35n7eubaVX1zbyi+ubuOd67v4xfU9vHNnP+8+OMr7T87xUc/rfNbzc77s/TU/WP7OZfPH3Oj7Fw+5zhMe0M0Tuumhj17Mll76+nrp6+mFPjP09WK2dPPYfJ97llvc4Tpf8T+89/CXHPh4Oxs/baT5m2rqviuj7NsCsr/NJuu7XFK+ySP+X3kkfpFN7GeZRH6cwZqPs1j5USZL/55JyF+yCPkgm6D3s5j3u0z8/ysD/3dz8ft1Lj7v5DHr7bXM/Gk+09/KZ/rrRUy5VMjUS8VMvliC94USvM6VMOHsOjxPr8PjZCkeJ8sZd6wU9yOVjD1czphDFbgdrGJMZzWjD1Qxan8NTvtqcNpbx8g9dQzfVcfwnfUM3V6LYWsthm31KFsbULY2IG+pR7+5Hv3GeuQNDejbG5HbmtG3NiO3NCE3W1u/HqWxCbmhGbmhGbW+Gbm2GaW2BblaS1/VjFrVhlLZilLeglzWjFLeilLagryuGX1xC0pxC0pRC0pRG0phK0phK3JBC3J+G/q1rShrW1Hy2pDzWqwIfVYz9lnNyFnNyJlNyJktyOnN6NOa0ae2oE9pRn5hVdJaMWZsYGjmZkbkbMM5fxeuhfsYt+4g48sP4V1/hlkNx0jaeoirT7t5bDbzyd2nBJXuZHrlcSaWn2B8QQdjs3cyKn0LIxLbGRbXhGNUPcY1NRhWVWBYXoYaVophWQmGJUWoi4tQFxejhhRgCMlHDs5FDc7GGJyHcUEuxsAcHAKzMAZkYPBPx2FuOka/NIx+KRh9kzH6JuMwJ+F5PvH9Oc6JxXFOLEN94hjul8BwvwRGzktmdFAqrsEpjF6UybjQDCYtSePr2/eo2X0Uj5AUxi1Kxy0oEefAWEbNi2Ck30qGzVnGiFlLGDYzhKHTgnGYEojDlECMk+ZhnOSP6u2H0csPo5eGUAevORgnzMRhwgwcJ0zHccJ0HDyn4OA5Wct9Eg7uGkIdxj4D6Hgc3DxxcPPE6OaOo+s4HFzGWhuj4dO6/a46O2NwctUaNfo5PkeMQh0xCmW4E8rw5wCVhjnp0JKsU87/f2z+70aP1vDp4iJwdZP6cxsjGGttnJuEh5vAfcz/F5/j3bVehOdEz2foFEzx0vXjc6qXxExvHTO8BLO8BLO9NHz6eEv4TtKmnHMnS/hPEfhPkQiwNm/q8zOdzwqeLrHQ2qIZVng+O89pBeeKmRIrZ0msmi1YM1sQPksico7ox2fUHImYORJxcyTi50jE+Wgl+OlI8hMk+QlS5gpS51rROff5lDMrQJAVIJHjL5E3X5A3X2LtPInCeYKieYLi+VZwztcqWyBZwamhs9q6rV4bJFEbJFG/UEfDQomGhYL1CwVNCwUtC3W0hgjaFgnrqsFzU6hgc4jEllChYXOxYPsSHduXCLYvEexaomPXEsGeZYI9SwV7lmro7OifamrQPBimQfPQcqkfm0dXSBxdIXFsuY5jKySOrxScWilxepXg9GrB6WfoXCVxbo1khaaOCxE6Xo7QcTFS1w/NVyK0LkUILoVrvRop8WqU4LVoHa9FCV6P1vG6yYbXTBKvx4j+3ojV8WaM1hsmwRsmwevRUn9vmLR/83qM4PU4Ha/H6XgtVvT3SowG1EuxdrwcreNClIbcCzGCl+NtOJdgw7lkHWdTbDidquNUmuB4msSxDMHRTEFXluBwlqArW0dntsTBPMHBAhv2F+jYW6hjT6ENuwts2ZFvw85iO7YW27K1xI5NJYJNpbZsXGdDe4ktrevsaCqyo6l0IOvLB9FYOZC66oHU1thRUzOY6upBVFcPoqJmEGW1AyitG0B5wyBK1g+isGUwBW1DKGwZTGHLEPJb7cltsye3XSa7xZ7cxsHkNNuT3WJPdquezFZ70toHk7JxCKmbh5CycQjJG+xJatOT2KonsV1P0gY9iZtkEjbridukJ26LjGm7TNwuA3G7FGJ36YnbIxO3XyWuw0Bch0LsQa24TpmYQzJxz+B51EDyUZWUoyqJx2WSTqkknJBJPKkn+aRM8ik9Kadl0s/IZJ2XyTmvkHtBJuclPZkX9aS9oif5VT1Jr+pJfk0m9XWF1Euy1usK6W+pZP/cSM4vHMh9x0jhu8Mp+Z0TlX9ype4v42j6yIO2Tyay/fMA9n26hGN/z+DzJz/nMbcwm59g7nuM2dJjPbepbYE/4ho3LX/mk+6XefmzKs5/nc6xb1dw5OpiOi4HcfBaIB3X/DlwbQ4Hb8yh4/osDt6YTefNORy+NZuuWz4cueXLsTv+HL3tx4lb8zl9YwkXrkVw8XIir/2QyS+v1fNx91kum3/LPcvHPLFcps9yHwsPsfBA28Y294Glhz7LU3rMj+ixPOQRP3CTP/L509P89mYTb9/J4a3Hsbz+eCVvdC/l9d6lXOpZyqWelbzxKIZf3S/kt9eb+OTJGa7zPk8t39PLXW36anlKn6VHmzLSbT1C8IBubvGIb7jDR1y2/JEvel/joydd/ObGBn52tYo3rufz6q0sLt1O58LtRC7cjeP8vTjO3I/l1P04Tj2I5/ijeI49jOfowwS67idy+G4SR+4ncfReMkfupHH0ZhZHruZy/EYRp2+s4+SVMk7+UMP5H9p449o+fvvwAh/2/oavLH/lOl/xgGs85S69PKWHbnro5WnvU7rNT+nufUy3uZvHPOSm5SpfmT/j/fu/58gnnWz+eAsNnzVS+VU1RV+Vkv1lEZlfFZD2ZQFJnxcS9WkBa/5ZwMqPCwj7sIDFf80l5IO1BL+fx4I/5jL/d/kE/FcBvr8qYM47hcx+u5gZPylgxhvFTH+9hKmXipnySimTXi5l0ksVeJ+vYMKZCsafrsDzZCXuxyvxOFqF+5FqxnVVMfZQNWM6a3HpqMH5QC2j9tXhtLeekXsaGL6rnpE76xm2o4GhO9bjsH09hu3rUbY1omxrQtnShLy5CfsNzejbm5BbW5FbW9G3tKBYk5ubURpb+lPrW1HrWlHq2lCq25Gr2pCr2lCr2lAr21Er2lDKW1Er2lBL21HWtSEXt6IWt6MWtyMXtqEUtKMUtCMXtlvxqSXntqHPaUHJbUHOaUHObkPO3oA+qx05q02DZ2YLclprf4o1OVVb1fQ2HDI34pi9leG523Eu3ItryQHGlR/Gu+Y4E+pO49/YxS+/+I5H5l7umWHbT95jXu1RJlWdYkLpEdwLOnDN2o1T6haGJbYzNKYZh8h6DGtqMKyqwrC8AmXZOtRl6zAsKcGwuETD5+JilEX5GELyURflYgxai8OCPIyBORjnZeMwLxOHeZk4+mfgMDcdB780jL4aQB19tF4EqKNvAkN94qzFM9wvieFzkxgxLwXnBSm4BqfgGprFmEWZeIem8dP3/pvTv/wjE0LT8AzJYMzCZEYHxeE8L5qRfuEM91nJ8JlLGTZjCcPRO7uEAAAgAElEQVSmL8JhShAOUxZgnDQPw8QADBPn4uA91wpQDZ8OXnNw9JrNUK9ZGkA9p+HgMfUFfGo59gPUC8cxGkAd3Tz/Fz7HYhzthsHZpT/jqLEYnNwwOLmgjLRuvf+f+Hx2xnOUYJizpN1kd5YYOUrHiFHi/7F1n29VX3mjxtfaGxu7UDZYAAFBBAWsFFFAmg3sRsWG0ouCCApI770j2HsviRprNInpbSaZTDLPJJMnM8kYE0vslX6fF3uryTnnxX2tzXXxB3yu7yo/BlsrGGKtZIi1Un+u00ZiZS2xMmyxW9lIrG2Venza6vFpZ2iYncTRTqGfeNpJHG0N0097wXB7wYhhEmdHgbODwMVBMNJRMGq4wG24wM1JMHqENKTfZh/rIhg3UjJ+pH7i6TlS4jlS4DlS4D1K4j1K4DNKMMlVMNlV4Ocm8XMVTHHXFzhaEjxaEDxGj82QcYKpL9A5XhjOdMo/ba/PGS+Y6yGZ56lgvodg4QQ9OBd5SRZ7S5a8wKaXfsK5wkuy0ktBhLdktbckcqIkeqIkeqIg1kcS5yOInyQNCRInC5J8JWsN6FznpyDVV5LmJ0n3l2zwF2z0E2RM0Zc1RbBpiiBniiA3QJIXqCA/SKnHZqCkKEhSFCgoDhSUBAlKg/XgLA8RVE4VBnAKaqYKaqeKl9isn/5iwilomiFomalg8wwFrTMUtM2UbA1VsG2mgh0zxcteYjNMsDtUsC9MsG+WYP8swYFZgoOzBYdnSw7PkRyZIzg2V3Bsnr7jcwXH50lOzBO8Pk/y+jyhb77k9ALBqfmC0/MFZ+ZLziwQnJkveHOh4OxCwTlD51+TXHhNcmGR4MLiPya5sERycYnkYrjk4lLBxaWCC+GvOr9EcGGJ4NwSwYVwyflwybk/dPYFYJcIPVDDJafCBa+HC04sFby+QsHxCMHx1ZLjUQqOxSg4HCM5GCvZHyfZF69gb6KSPYlK9iQp2ZVkxM5EJduTlGxP7sPWdUraUo1oTTWiZb0RzeuNqE8zon5DH2o2KKjZaER1upLKNAXl6UrK0pQUp/ehaGMfCjP7kL+pD3k5RuRs6kd2dn82ZfcnM7cfG/P6sTG/L+n5Rqwv7MO6kn6sK+tHSnl/Usr6s7a0P4nlA0ioVJFQbkx8cX/iilXEl6iILzUmvkJFTKUxUVXGRNWoiKzWsKpSRUS5mpVlKj1EK4xZVa1lZY2W5TUaltVqWFqrYkWDCcubtCxtUhPeomXpFi1LDeBcuk1D+HaN/ukkQyt3mRCxW8OqPVpW79UQsU/Nyv0alh9Us/KAmsgDGlYfVBN5WE3sUS1xx9QkHFOTeFxD4kktsa9riHxDw6rT+iJOq1l1WsXq01qiTmuJPqcl9qKahCsmJL1rRvL7Fqz/eAgbP7ch+6th5H4zgsLvXCn/X0+avwvl2D+TudX9Bc+5RTfPDNvcndDTQ2/PE572/pfr3R/zwe3NHP0phn2/zGHb9UC23/Bl201PttycQNvNCbTcGk3LLXc233Kj+bYrLbdG0XLLlc23XGm748aWu25suTuKrfdd2X7XnZ13xrDz7lh23R3L3nvj2f/Ak30P/Tl8fyYnby3iws1EPrlXzg/th7jd+z6P+IEObtHT+4ie7m56e7ro7e2hp6eLXp7Tw0M6+Z1H/MAv3W/x1eOtvP8gh3eex3OlfSVXnsZy9eEm/vZ4Ozd63uMx3/OcG3TzUH8hqreXnt5uero76e5+SnfvXZ7zE4/4llvdH/PPjkN8fL+Ky3c3cvpuLCcerODE09c48mwmh59N48CzEPa1h7DneQh72oPY0x7Ins5gdjwPZsuzqbQ+mcrm51PZ/Hwam5/PoOXZTJqfhrH5WRitT0NpeRxG86NZND+eR/Pj+bQ9WETbgyW03VtJ270Y2u4lsuVOEm0317D1+gb2/lLGsWutXL77On9r/4Afer7iRu+P3Oc27Tymu6ed3p5eeruhq6uTTtp5xlMe9vzO9Z6fuHr3HXb/ayvl/ygm+9/5JP+4idj/ZLDip3TC/51G+PfpLPrneub9I5U5X68n9KsNBH+ZTsBfUgn4NA3/D1OZ/F4qE99Jw+NKOuPeSmPChQ2MP7uBMac3MPrURlxPbsT1eCajjmbhcjgTl0ObGHFgE077sxi+JxuH3dkM25WD/Y5c7LblYrctD9steQxtzcO6JR+r5gKGNBYwuLGAQY0FWDYUYllXhK6uCPO6YkxqijGpLsakshhteQna8lI0ZaWoS0tQl5SiKSlDU1yGqqgMTWEZmvxyNPnlaPMq0OZWYJJTgTa7HM2mMjRZFaizKtBkVaLJKEezsQzNxgo0GyrQpJWhWV+GJrUCzbpy1MnlqJLL0SSXo02pQJNciWZtBarEMtSJlWgSK9HEl6FJKEeTUIE6rhJNXCXq+Ao9RGPKUMWUoYkuRxNdjjqyHE1UOdroCkyiKzGNrsY8tgbLhAYGJ7UyNLWNYRu34ZR1gNF5h5hQeJgFlfu42d1LO71c64IpWS2MzdqPc8Z+HNdvxX5NK9YxjQxaVYXF8jLMFxWiW5iH2dxsTOZkoQ3LRBuWgXZmOibT09BO1yPUZNo6TENSMAtei2lQEuaBazELWIP5lETM/RMw843DbHIsZpPiMJ8Yi/nEGMy9o9F5RqHzikTntQqd10rMPVdg7rkCndcKLLyW6/NeocfnxJUMmbwKa/9IhgZGYxMYjePUeEZOi6Nk2yH+/stt3EJW4RASjW1IBLZTlmPtG47VpIUM8pqLpcdMBo6fjsWYqejcgzFzC8DMbQpmo3wxc/V9iU/zkd5/wqfOeZw+pzHonMZiPnwMuuHuL/Fp4fAKoDp7Zz0+bYdjPtTRAE8HAz7tMbOyw9zGFjProZhZ2b2cfpoMssJ0sPVLfOoBOvhlYuAQIwZaKf+fqedgQ0MMF4r+eKN9iI3AauiLJEOHKrG1VWBrJ7G302+zO9ga4PkHfOonnxIne4GTvcB5mMTlBTwdBKMcDfAcLnD/v/D5Yot9nGHSqYen1E88RwkmjpL4jJL4jBL4ur7K34DPgNGCIHdByBjB1LHy5fb6i2aOF8wcp4fn7AkK5kyQzJ0gWeChYL6HgoWekoUekkWeCpZ4SZYYJp7LvAQrvCUrvQURXoJV3kpWeUlWewmivBXETpTE+SiI81GQ4CNfluQrDeiUr9Dpr9RPOP0kG/0VZPhLMvwlmVMUbHqJTknuFEFegKQgUEF+oIKCQEFRoKQ4UFISJCgPklQECiqDJJVBgspgQVWIYdIZoodn/VRB01RJ01RB8zRBy3RJ63RJ63RB23TBlhkKtsxQsi1UwbYZku2hSnaESnaHKtgTqmBvqGRfqGRfmIIDYZKDYZKDswSH/9CR2YKjswTHZgtOzJW8Pldycq6Ck3MlJ+dKTs2RnJonOT1fcnqu4Ow8wbn5gvPzBRcMnV8gubBAcmGh5OJrr7r0muCtRYJLiwSXFuu7vFhyZbHkyhKF/vcSBVeWSC6HC66EC942rPrkyy4vEYb/k7wVruDSUgUXwqW+pQrOL5ecXy45t1xyZoXk1ArBqQjJG6sFb0QpeD1GwfFYBcfjlRxPVHIkQXIoUXJwrZIDyUr2JivYl9KHvWuV7FmrYGeKku3rjdiWbsTWdCVt6Upa0o1oSlfSuMGIhsw+NGb1pS6jDzUZfajaaETlBiPKNvSleGMfSjf1pSi7HwW5/SjI7U9enorcvP5k5fUjM78fGfl92FjYhw1FfUkr7cf68v6kVPQntXIAKeX9WVvRn6QqYxIrB5BQ0Z+EUmPDNNSY+HLjl/iMrlERWaNidbWGVZUaIsrVrK5QsapKRWSthog6Dctr1ayo07KiTsPKRg0RLSYs36xl2RYty/4Az6Xb1YTv0BC+Q8OKXSas2KUlYo8Jq/ZoWL1XQ+Q+DZH7Naw8oL+lvuqghuiDamKPaog+qiH2mIa4Y2oST2hIOqkl6XU1cW+oiT6tJvKMmtVn1Kx+U0Xkmxqi3jQh5k0TYi9qib+sIeldU1I+sCT1o0FkfDGUTV/ak/eNE6Xfu1L9v+PY/MNMjn2fya3ub+nkLj29j+nt6aS3p4tuntPBA273fM2nt7Zw7N+x7Lk2ly3XA9j8qzebf5tA841xNP82mqZf3Wj6bRRNN5xo/G04TTecaLrhSONvDjTfHE7zTUdabjmw+bYjm2870nrHgbbfh7PlrjPb7rmw/Z4LO+6PZOcDV3Y/cGPvQzcOPRrHsUe+nHg4lVMP5nDubhTv3y3n++fH+L3nU573Xqez947+aacXW+E9PfT09NDd+4RObvGYH7nZ+xn/eLKfL+638t3z49zp/QvP+IVOHtJDB/T2vLyV39PTQRePec51HvR+w7XOS3zzeBfv3yni8t1Uzj5cxZknizjxdDpH2gM43OXP3vbJ7Gn3YU+HDzvbJ7Hj+SS2Pfdh6zNvtj73ZstzH1qfTaLlmR8tz6bQ9NSfpqcBND0LpPFJEA1Pgqh7HEjtk0DqnoRQ/2Q6tY+nU/twBvUP51L3YD51D16j9n44tQ+WU3VvOXX3I6i7G03D7UQab62j8bd0Wq/n0/afIvb+3MC5m0f57NFVfuj6lju9N3nc+4COnud09HTR1dPL8+4eHtPNQ55zhzv8b++PnL19mZrv2sj7robkfxUS82MeET/msOzHTSz6LosF/8hi3rc5zP57LjO/yCTkL5kEfLaRKR9lMPmDTLzfy8LznSy8LmXhcSGLcWezGHtmE6NPbcLtRDauxzbheiybkYezcT6YjdP+bJz25TF8bz6Ouwtw2FXIsJ2F2G8vwH5rAXZthdi2FjJ0cxHWzUUMbipiUGMRgxpKGFhfgmVdCRZ1JZjWlmJWXYpZdRlmleVoy0rQlpehLS9DU1aOpqQCdXE5qsIK1EWVqAvKUedXosmtRJNTiTa7Am1OBZrsCrSbqvTwzKpGk1mJeqOhDZVo0qvQpFWiWV+JOrUSdUoF6pQKVMmVqJIr0aytRL2mEs2aajRJVaiTqtAmVupLqEQTX4U6rhJ1fKV+ja1EFVOOOroCTdSrtNGVmERVYRZTi0VcPYMTW7Beuw27tG04Zu7AJfsobvnHmFR0gF0f/4MHXR08Ara9+zm++XtxzzrC8A0HcExtwy6hBavoBiwjqtCFl6JbXIRuQT7mc3MwmZONNiwTTWgGJqEZaKenoZ2ehsm0NEynpWEWsg6zoGTMgtZiFrAW0ylrMPNfg5l/Ima+8ZhNinuFT+8YzL1j0Hm+AOhqdF6rMfdcibnnSnReES/xaWnA5yCfCAb7rMLaL4qhAbHYhSTgEByHc0gCodEb+b0bxgavxGFaHLbTI7HzX4W131KsfBYx2HseAz3C9NPPMdPQjQ7G3D1Ij09XP8xcfdGN8sXMxQBQw/Tz1eRzPLoR49A5jcN8+Fh0w0e/BKiloxsWjqPQOYxEZ++CuZ0zOjsnLP6EUEfMbOwxt7bH3Nru/8Gn6WBrTAdbv4SnPv35T+3Awfpt94FWCsOlIvknfP4Rnn+80W5t++JWu/5ykZ2tAjtbiZ2tAZ72f4Cn3St4vkDnCEPOwwQu9oKRwwSujvrcHAXujoLRwwVjnCRjnSTjRggmOEs8nAUezgJPZ4HXSIn3KMnEkXp4TholmDRK4DdK4PcCnW6SQDdBkJsgxF0SMlowbbRg2hjB9LGCmWMloWMloeMEYeMls8dL5oyXzB0vmT9esmCC5DVPBYs8FSzykizyFIR7CpZ6SZZ7SZZ7SyK8la+mnF6SSG8FURMlMRMVxHlL4rwF8d6CxImCpImCtZMkyZMkKZMlKX4KUvwUrPMV+kmnn2SDnyTTT7LJX8EmP8kmf0GO/x/AGaCgMEBQFKDfUi8OUlAaKCgNkpQHCiqDBNWBkppASW2goDZIUBcsaAiR1IUI6oMFjSGCpqmCzVMlrVMFW6YJtk6XbJ8u2TFDsHOGZOdMBTtCFYbfkj2hkr1hCvaHSj02QyWHQiWHwyRHwgRHwgTHZuk7PltwYrbk9TmvOj1X36m5ktNzFbw5V8HZeUrOzlNybp6CC/Mkl+YpeGu+5PJ8yZX5kisLBG8tkFxeqODKa1LfohcJ3n6BzcWCK4sF7y6RvLdY8u4SydUlkquL9X+/t0TJB+FGfLC0jyEj3gsXXA0XXA2XXA1XcDVcybvhRryzVMHbyxRcWSq5slzJlRVK3lohuRQhuRghubhawblVknORkjejBW/GSk7HKzidoORUkhEn1yg5vkbBsbUKjqQoOJyq5FCqkoPrFBxYp+RAqhF71yvZnW7Ero192JnVh+0ZSrZkGNGWoaQ1U0lzlpLm7D40Z/ejIbsvNZlG1Gb1pTKrP2WZfSjZ1JeSnP6U5PensEBffkE/cov6k1PUn01F/cgq7k9WyQA2lPYnvcKYtCoVaVXGrK8yJqVqAMnVxqytUbGm2pjECmOSyo1ZU6EmqVJFfPUA4moGEFurIrZeTXSdhug6DVHVKiKr1ETWqIiq0xDZaEJEg5aVDRoiGlVENKmJaNGwolXDsi0a/WWi7fpvsi/fqWb5TjXLdqpZsUvLyt0aw9eK1EQZnlCK2q9h9SENqw5rWH1ITdRhNdFH1UQfUxN3Qj/tTDqpYc3rGtac0pJwWkvsGS1Rb2qIPKsl8pyG6HMaYs6ZEHfelPi3TEl6x5SU9y1J+9iKjM9tyP7Snvy/D6f4O3cqfvBhy/czeOO7jdzln/T0PNM/dUQ3dEFXdztP+C/fPTvPsZ/Xsfe/c9n2mydbbo+j8dfRNN4cQ/2vI6m77kzt9eHUXneg9vowaq9bU3fdhtpfbKj91Zq632yo/82Ghhs21N+wouGGNU23bPTva96xofGuDS33bNl815a2e3ZsfzCMXQ+H63vszK7HI9n73I39HWM41D6ZN57O5sKjZbxzN4UvHlTz787z3On9mk5+o5fH9PR00tOD/iZ5Ty893T10d7fTyX2ec5P23jv08lR/Yaqnh97uXnp6uunhGR3c4Qn/4VbXR3z7ZC8f3C/h7UdpXHgWzemOhbzePZ3jHSEc7fTnUJc3+7o92N3lwc5OD7Z3jmdb53i2dIyjtWM8LR3jaGufQGv7BDa3T6C5fQLNzz1ofO5F/TMf6p5OpPaJDzWPJ1PzZDJVT32pfOpL5RN/Kh5PofJxEFVPplH5YCYVD8KoeDiH8ofzKXswn9IHCyl5sJiS+4spuRdO6b1llNxdTsndeEp+X0PF7+up/C2DqmubaLxWzN7/beGt26f4oft/uM0tHvBUf2q0V4/13s4uOnu7eMBTfuu5xT+ef8+BH0+Q+7c61v2rmujvS1j5QzHhP+az8F+5zP9HHvO+KmD613kEf5lD4Oe5+H2cy+SP8pj0fj7eV3LwupyLx8Vcxp/PZcyZXMacysP9ZC6ux3JxPZrPyMP5uBzMx/lAIU77Chi+pxDH3UUM21nIsB3FDNtahP2WIuy3lGDXWort5jKsWkoZ0lTK4MZSBjeWMaihjIH1ZVjUVWBRU4F5dQXmlRWYV1ZiUlGBSUUl2rJK1CUVqIurUBdV6fFZWIWmoBp1XjWavBo0udWoc6tQZ1eh3VSNNrMGbWYtmqwa1JnVaDJqUG+sQbOxBs2GajRpNajTqtGsr0a9rkZfSjWq5CpUa6pRr61BvaYGVVI16qRqVInVqBKqUSfWoIqvQRVXhSa+Gk18DcZRFaiiq1BFV6ONqdLDM6Ya09gadHH1DEpswXrtVoam7mTYxt04Ze9nVP5xRhe+zrSSvfz8vIuO3nZu9vYyp2Ab47MPMWLjURzSD+CQsgXbuM0MXl2P5YoqzJeUYb6oGPP5+ZjOycNkdg7asE1oQjMxDc3EZHoG2ukbMJmWjum0dEyDUzEPWodZYApmAfp0ASmY+a3B3C8RnW/iHyafsegmxmLhFaPHp2cUOs9IzD1WY+4ZoZ+Eeq7E0isCS6+VDPJZxSCfVQz2WY2VbxTW/jHYBScwLDgRx+BEXKct51Z7J9PCk7EPimJoUCTDAmKw8VuO9aQlDPZeyECPOQyaEIbl2OnoxkxFNzoInVsAZq5+mI/yRTfKH3MXX8xHTkLn4oO5izc6Zy8snD2xcPbAYsQELEZMQOc0HovhY9ENH4Nu+GgsHd31089hozC3fwHQEejsRqAb6vQy86GO6GwcMLcehpmVHWZW9obVDtPBQw2TT2u0g63+0BC0g4cgBg6WDBqib4i1ksFWCgZbCaysBNbWEmtriY2NwtCrs51DbQ232e0Edrb6HOz0ZzsdDJeL/jjx/DM6JSMN6Bw1TODqIHFz0KPT3VEwxkEw1lEwbrhknJNkgpPAY4TEY4QBns4Cbxd9k1wEk1+gc5TA31US4CoIdJMEj1YS7CYIdhNMddfDc/oYyYwxktAxgtDRgrAxglljBXPHKZg3XjBvvGDBeP32+iIPyWJPBYs9BeEe+nOdy70kKzwlEV4KIrwUL9EZ5a0gxlsSM1ES5y2Jn6ggYaIBnd6CNRMFyT6CdT6C9ZMkaZMkab5CP+X0U7DRV5LpK9jkJ8n2FeT4SXL9JflTJAVTJIUBCoqmKCgKEJQGSMoD9disCJJUBkqqAhXUBApqAgW1QZLaoFfYbAiRNE6VNE+VtIQINk8VtIUItk6VbJsm2DZdsmOG1G+lz9C3d6aCvTMV7Jsp2TdTciBUcnCm4HCoHptHQwXHQgUnwiTHZwqOhwlOhgleDxOcmi04NVtyerbkzGzJ2bmSN+fq17NzJefmSi7MVXBxnpKLL9C5QHJpgeDyfMGVBYK3FwjeMfTuQsm7CwVXX5NcXSS5ulBwdZEelu8vMbRY8uEiwUeLBB8tEXy0WPDxEsFHSyQfhCv4IFzBh0uVfLTMiI+WGfHBcqFvmeT9pZL3whW8F67g/aWC98IF7y4TXF0heXelgnciJO9ESt6OUvB2tIIrMUreilFwKU7BhXgFFxKVnFtjxNm1RpxJVnJmnRFvrFNyMlXJifVKjqcpOZqm4Ei6kkPpSg5s6MO+jD7szVSye5OSXdlG7Mo2YmuWgm1ZRrRlG9GaY0RLbl+acvvQkGtEbXYfanL6UZ3Tj/KcvpTl9qeswJiSov4UF/ensKgfBSX9yS3uS05JP7KL+5NdOoDMCmMyqlRsqFaRXm1MWnV/0moGkFozgJRaY5JrjVlbY0xSRX/WVBqTVGXMmpoBJNT1J77OmPhGNbGNKmIaVETXDSC6VkVUrZqoejVRTRpWNalY1WTM6mYVq1pUrGrVELFFw/KtalZs17Jih+EykQGcK3erWbVHD8+Ve/XnOqP2a4g5qCXmsJboQxqijmiIOqIm+qiGmONq4k5qSTipJekNDWvf0LD2lIakMxoS39QQd0ZNzDkNkefURF/QEHNBTfxbJiRcNCXpbXOS39Ox/sMhbPzUmk1/sSX/6+GU/I8rFT9MoOHHYA7/z1p+7/maDh7T0/OUHsNt6q7eZ9zv/Z6PbjVx+N+r2PHbNLbemETLb2Np/NWdhusjqf/Fkdprw6i9ZkvtNVtqrg2h6ufBVF0bRNW1gVRds6Tm+kCqf7Gk+roFtb9ZUndDX/3NgdTfHEjDrcE03BpM820rNt+2pu13G7bds6Xt3lC2PXRk50MX9jxyY/8Tdw4+G8vhZx4c75jIqY4pnGufw6X2CN59sp7PHpbzr6eHuNP9Mc/5Dx3cNRwd6DY8a/TiKain0PviXdIuw/ui7Tzr/ZUHPd/yn+dn+fpxG58/LeCD56m83RHLpa4VnOl+jZPdszjSE8DRTj8Odfqwv8OTvR2e7Gz3ZPtzD7Z2jGVL+xhan4+h2VDTs7E0PhtLw7Ox1D0bT83TcYYmUP1kAlVPPKl64kXlY08qHntS8dCTiocTqXzoS+VDfyoe+FP+YCrlD6ZR9mA6xfdCKb4XSuH9WRTcm0/BvYXk3V1C3t2l5N1bSf6dVeTfXk3h77EU3k6g8FYShbeSyf81jfJfcmi6Vknbvxo5ef0If3/2BTf5D0/4nc7eJ3T0tNPZ201XTxeddPCQB/yr8z+c/f0qZV9vIe3bOqK/K2f5v4pZ+F0Bc78vYda3xcz8qpDpXxUT/EUxUz4twe+jIia/V4jPu4V4XynE42IR488XMubNQsacKsD9ZCGux4oYdbiIkYeKcD5QxIh9xTjtLcJpbwkOO0sYtqMYu23F2G4pwXZLOUPbyhjaVsHQlgpsWiqwaarApqkKq4YKBtdXMrC+GsvaKiyqq7CorkZXVYNZRRWm5dWYlNegLatBU1qLuqQGdVE16qIa1EU1aApq0eTXo86rRZVbizqnDk12PdqserSZdfo1qx51Ri2ajXWoN+jTpNWhXq9Pk1qPKqWOAWtrUKXUoU6pR51cj/Ga2pepEmtQJdahiq9FFV+LJqEOTXwt6tg61LF1aGLr0cQ0oImtQRNbg2lcPeZxjVgktDBozVZsUnZhm74Hh02HcM49jmveCbyKjlJ36a887O7kKe1c/PEWftn7ccs+yfCM4zikHcA+cRtDY1oZtLIei2U1mC8ux2xhCWbzizCdU4DJ7Hy0oblow7IxDd2EyfQsTKZnYDo9A9NpGzELScc8KA2zwPWY+q/DPGA95lPWoZuSgtnkNZj56PGp84lD9wd8WnhEv8oz6g+txtIrEgvPCAZ6r2LQxEg9PifHYO0fh21gIvbBSTgEr8UlJIpvr98ms2obTlNjsQuOwd4/Dhu/VdhMXoHVxCUM9JjPEI+5DBwXhsXYGejGTMXCPRjdqAAsRk3BYlQg5i5+mLv4oXOZjLmzDzqXiVi6TEQ3whPLEV5YjPBA5zQBi+Hj0A0fi85xLJaOo7F0HI1umCvm9iMxs3PB3E4/ATWzHYG5jRMWts6Y2zihs3FEZ+OIubUD5tYOmFkZIDrYFtNBQzEZPBSTwTZoB9n8CaBiyBDJi6ysFIZe4PNVNjYCu6HSkMBuqMDeVn+LfZjtK3C+ONs5/I8TT7tX6HSx18Nz1DCBq73AdZjAzUHqp6xlinYAACAASURBVJ0Of4bn+OGSCU4SjxESTyeJ1wiBt7M+H+c/w9N/pGDKSEGgqyDIXUGwmyTYTTLVXTLNXTB9tGDmaD06w0ZLwkYLZo0WzBktmTtWMm+cgvnjDGc6xwuWTNCDM9ywLvMUrPSURHhKVnkJVnspiPSWRHsriHmxve4tSZgoSZwoWDNRsnaiJNlHsHaiIMVHsN5HkD5JsmGiIMNHsHGyfIVOX0G2nyTXT1LgLymcIin0lxT5S4qnSEoCJGUBkvIAPTYrAwSVAYKaAElNoKA+SNIQKGkMFDQGSxpDJE1TJc0hgpYQyeYQSdtUwZYQybZpkh3TBLumCnZOk+ycLtg1Q7BnhmTPTMHeGYIDMyQHZkgOzhAcmik4EiY5PFMPzuNhkpNhglOhgtOhgtOzpCHBmVmSs7MkZ2dLzs4WnJ8rOT9bcHGu4OIcwaU5grfmCC7Pk1yZJ3h7nuCdBZJ3F0g9NBcIri6UvLdQ8t5CwYcLJR8slHz4mh6XHy4SfPSago8WCT5eJPl4seTjxYJPFgk+X/znvlgi+Sxc8ulSyWdLJZ8tVfD5MgWfLVPwyTKhb7ngk2UKPl4q+WSp4OOlgo+XCz5eKfkwQvLhKgUfRkneixK8Hyu5GqfgaoKSdxMUXElU8FaC5FKSggtrFVxIMeJ8ipJzqUrOpik5k67kVLqCE+mS1zdKTmRIjmYqOZzVh0NZfTiQZcS+bMn+XCP25CrYkSPZnqNgW66SrXlGbMnvS2thXzYX9aOxsC/1+X2oze9DVX4fKgv6UFnYh/KiPpSW9KWktB9F5f0oKOtHQVl/8sr6kVPWj+zK/mRW9WdjdX/Sa/qzoVZfWm1/UuuNWddgTEq9MWurB5BcrWJttTHJdQNIqu9LYoMxCc1q4ppVxDWriGkcQEy9MTH1GqIbVEQ1q4jarCZyszGRm9VEtqqJ3KJh1XYNETs0rNypIWKnhohdmpfgjNirYfVeLRH79PBcdVBD9AE1cQc0xBzWEH1Yj86oY/rb7DEn1MS/riHhdTVJb2hIPqUm5YyGNW+qSXpTTeKbKuLOq4m+oCbmkpq4S2oSLmtJesuE5Ks61n88mI2fWrHpL7bkfe1A0bfOVP7Lk8Yf/dj7fTj/7XpXD0+66e7poLurk/beO9zmr1y5UcqBawvZ8asfW3/zpPnXsTReH0v9NTdqrzlS+7MNNT9bUf3zYKp+Gkjlf8yp+tmcip/NKP/ZlIr/mlLxXxOqfjGj6hczqq+bUfOrOdXXTan51ZTa38yov2lO401Lmm8NovmWJZtvDaLtzhA237Nky/3B7HgwlN0PHTjw2JlDT0dy5PkojneM4VSHL2c6Z3Ohaxlvd67k/c4kPm3P5atHDfzz7gluPPuSdu7TbTi32stTwzujnfT29kBPD9BLD9DZ28l/733OP++e4G+PG/msI4/3u5N5pzuWK92ruNgVzpmuhbzeNZcT3TM41unD4U4vDnSNZ0/nWHZ2jGabobZ2NzY/d6P5mRuNz9xofO5K/TM3ap6NpvrpGKqejqH8sTvlj90ofzya0kejKX08jtLH4yh7PIHSRx6UPPSk+IE3xQ8mUfJgEoX3fSm450/B/SDy7k4l994M8u6Hknd3Ltl35pH9+yKyf19Kzp0Icm5FkHNrJdm3I8m5GU3OrTiyb8Sx6fckMm6uIfu3VPKvZ1L03zzKf66k7vtGDv5ygs+efcMv/M7j3sc8oZ2O3k666aa9p4NHvU+40fs7nzz7lrrvDpP1dSuJX9ey/LsqlvxPFYv+UcWcrysI/aqSaZ9XEvJZBQEfl+P3fjmT3i3F+3IpnpdKGX++hDFvFuP+RjHuJ0pwP1bOqENljDxUgsuBUpz3lzFiXxlOe8px2lOBw84K7LeXY7e1Atstldi2VWPfWo1tSzU2TVUMba7GurEaq/oarOrrGFxXi2VNDZY1dVhU12JeWYt5ZR2m5bWYlNejLatDU1KHprgWdVEt6qJ61IUNqArrURU0oMqrR5XXgHFOA6rsBlSbGtFkNaDJrEeT2YA6owHNxkZU6fWoNzSiSm9Etb4B9foG1KmNaNY3oVrXgHFyA6rkRozXNGC8poEBa+oZkFSPcVI9qsRGVPENL9PEN6GObUQT14Qmpgl1dAPa2CZM4zeji2/DMnErQ5J3Y71+D7YZ+xiecwLXvNOML3yD6UW7+O5RB897OrnRC/PK9+GV8waum07huOEwDuv2Yh+3HZuoNgZFNGGxpAbd4irMFpZhNq8E03lFmMwuxCQsX9/MHExnZGM6YxNm0zdhNi0Ts+ANmAfpAWoekI7ZlPWYT0nFzDcFc98UdJOTMZuUiM4nEd3EBHTe8Vh4xWPhEYeFRywWHjGGXkA0GkuvaCw8IxnoHclA79UM9onCanIsQ/0TsA1cg11QMsNC1uEydS0Hz7/Du1/+E8eAVdgGxeAQmICtfzRDJ6/C2mc5gz0XMcRjAZYT5mI5Ngzd6BlYuE3DYlQIlqOCsBgVhLlLAOYuU9C5+KFz8cXCxRdL58lYOPtgOWIiliO80Dl5YDF8AhbDx6NzHIel41gsHcdg4eCObpgb5vZ6hJobEGph54KZtRO6oSPQ2TihsxmOzmb4H/Bp/xKfpgNtMDOspoOsMR1khekgqz/j8xVA///4tLeR2NtIhg0VDBsqXk45/wjPV5NOhaE/b7O/gKfbMP20081BMNpRMsYAzzEOgnGOgglOCiY4SjyG6+Hp7STxdhJMHKFvsovAd6RksovA30UwxUUQMFIQ7KYg2E1BiJuCqe6SGe6CGe4GeI42TDtHC2a5C+a4C+aNUTBvrGT+GMnC8a/gudRDsMxTssJDv8X+R3hGeumnndHeCmK9lXp0eksSvRUk+UjW+ihY66Mg2UeQ6iNJ9RGkTVawYZKCjRMFmT6CTT6SLF9BlmHameMryPcT5L8Ap7+kZIqCkimCsimS8gDFyylndYCgNkBQF6ivIVDSGKSgKUjQHChoCZJsDpa0BUu2hCjYGizYHiLZFiLZPlWwe7qC3dMke6cL9k+XHJim7+B0fYemCw7PEByZKTk6U4/N44Yp54kwwRthgtNhgjfDBGdDBW++AOcsPTQvzBJcnC25OFtyaY5Cj805kitzpR6b8wTvztd3dZ7g/QWCD+ZLPpwv+WiBgo8XSD5ZIPlkoYJPFoqXfbpI3+eLFHyxSMFfFsmXfblYwZdLxMu+WiL4Klzq/w4XfLlU8Lelkr8tV/DVUsmXSxV8uVzJl8sVfLlcwV+XSf6yVPDFCsnnKxV8vkrJZ5FGfBJlxKexSj6JU/BRnIKPEpR8sMaID9YY8X6ykqspSi6vFbyVIrm8XsnlNCUX0hVc3KDkfIYRZzOVnMlUciZLwRublJzMVnIsuw9HN/XhSE4fDucqOZivZF++kj0FRuwqULKjwIjtBUZsLTSirbAvm4v70lzSl8ZiI+oLldSV9KG60IiqIiMqio0oL+tLeUU/yir6U1zRn8Ly/hRW9CWvsi+5VX3ZVN2XzLp+ZNT2JaOuHxl1A0iv609a/QDWNQ4gpb4fqfVqkqtVrKtVk1zXn5TG/qxpMiah2ZiEzSoSNquIbzEmrlFFbKOa2CYV0S0qoltVRLUaE9WqJrLNmMgtKiJ3aFi1S82qXYbVcK5z9V61/itFL77PflDD6kNaYg9qiDuof0Ip7piW2Jfw1BB3UkP861oS39Cw5pSalNNq1r2pYe1ZfWvOaUg4ryH2kpbYyxo9PK9oSXnXjNQPLEn/xIqsL4aS97U9xf9wovJfY6j9cTJt/5rH94/O8LTzDl2d7fTwiF7a6e5+zMPebzj/nxz2X5/Hzt/92XxzAi2/jqb+F/3WeuU1OyquWVPx0yDKfh5I6U+WlPxkTunPppT+bELZT1rKftJS/rMJldf0AK28ZkLlNS2V17RUXddS/auW2hum1N3QUndDQ/0tExpum9D0uxktdyzZctuWbXeGsv3BULY9tGfnk+Hsfu7MgQ4Xjna5c6prEue6pnGpaxZvd67iam8iH/Ru4C+d1Xz76Ah3u/9BFw/1W+/d0NvbTU8vhu8qdRoettc/it/T+4xnPTe40fkef3u0mc/aS3ivaxPvkszlnlVc6FnK2Z6FnOoO42RnEMe7gznU5cu+Dm92do5nS8do2jrcaOkYSVO7M43tztQ9H0HNMydq2h2pfjaCiifOVDxxo+yJK2VPXCl9bOiRO6VPxlLyeCyFjydQ8NiTgkeeFDyaSP4jb/IfTCTn/kRyHvqx6UEAmfeCyLg/jcx708m8E0bmndlk3JlDxu/zyfx9Pml3FpP2ezjpv68g/XYEG25FknEzhpxfk8j6NYkNv64l61YmG65nkfFrOpt+ySDvWin5/6mn/NtWzt64xD/bf+RG7z2e0U17Zw8dHb309PTwlE6u84Rvuq+z+ZvjbPx7KzH/U8/yv9ew+Ns65v29jtlf1RP6lxpCPq8m8OMq/D+oxPdqFZPeqcLrciXjL5Qx7s1yxr1RxZgTlbgfrcL1SDkjD5bhvL8MlwMVOO+rZPjuShx3VeKwo4ph22uw21qF3ZYa7FtrsW+txW5zLbYtdQxtqsemsQ6r+jqs6usZXFdnwGc9FtX16CobMK9owKyyEdPyRrTlDWhL69GUNKApaUBd3IiqsAl1YROq/EaM8xrpn9dE/7wm+uU0Y5xZjzqzEXWGPs3GZjQbm1FvaNLjM60J9fom1KlNqFObUa1rwjilEXVKM6pkfQOSmzBe24RxUhPqpGa0SS2oE1pQx7egjmtGE9eMNm4zmtgWtHGbMY1rxSx+K7qE7QxK2ol1ygFsNh7EPucQTrlvMKbgIj4lZ0jbe4a73T087+nm49uPmVJ4kAl55xmZeQqH9AMMW7MLu+gdWK1uw3J5A5bhdZgvqsJ0QTmmc0swmVuMNqwIk7ACtKH5mIXmYzojB9MZOZhNz8FsWhbmIZnogjIwC0zDPGADZlPSMfdfj85/PWaTUjCflIL5pGR0E9ei816DznsNFp5JWHomYumZgKVnPJaeLyCqz9IzBksvPUIHekcxaGI0QybFYu0bj23AWuwCU7ALScU5JJWIdbncfNbFiMAIHKYl4BiUhN2UOGx9o7DxWYn1xHCGTHiNQR4LsBw/F4sxs7B0n4nlqOkMHDUVi5Eh6EYGohsZgIUBoBbOflg6+2ExwteAz4lYOHka8KlPj8+xWDiOwXyY20uA6gwAtbB1QTfUGXObF/h0wmLoCHQ2ww34HIbZYP3002zQUMwG2mA+aKgha8wGWiGsBkteZD1EGNL/trGS2FhJhtoIhtoIhlkLHKwFDkP1DRtquFj0h0mnk514Oel8kYud+NO0081BMHqYvhfgHDtMMNYAT/3EU+DlqMDLUeLtKJg4XOLjJJjsJPAdIfEdIfBzFkxxlkxxEQS6CIJGCkJcFUx1VTDNVTDdTTLTXRDmLpjlLpnlLpntJpnrLpg3WjB/jGTBWMnCsYLXxgoWjxUsGScIHy9ZNl6wfIIgwkupR6enAZyekhgvQYy3IM5wllM/6dS31tC6ifpJ53ofQbqPJMNHkDVJkuUjyPYR5E6W5PoKcn0F+b6CgsmCIj9Bsa+gxE9S6qeg3F9S6S+p9ldQ7S+omSKpDxA0TBE0BUiaAiTNgYKmAD04W4KEHpxBgu3Bgh3Bkp3Bgt1Bgr0hkj1TJXtD9O17Ac5pkiPTJEenKzg6XXB0uuDYDMGxmYITMwVvhAremCk4NVNwJkxyJlRyNlRybqbkQqjkYqjkYpgenJdmSd6aLbg8W3BltuDtWQrenS25OkfB1dmC92cL3p8r+WCe4MN5go/mCz6eJ/hkvuST+ZJPF0g+XyD4fIHgLwskf10g+OI1BX9dqODLhZIvFwq+Xij56jXJl4sEXy4SfLVY8LfFgr8tEfx9sXzVEgV/X6Lgm3DJN+GCb5YKvl0m+XaZ1P9equSbZUr+vlzy9QrJ1ysV/G2l5OuVkr9FCL6KFHwZI/lLrOCvcQr+Eq/gi0QFXyQp+XStko+TFXyUKvgoVfB+quC9NMHVNME7GyRXNgiuZEguZSo5n6ngfJaSczlGnMlWcjrXiDfyjDiZp+REvpKjBUqOFCg5WKTkQFEf9hX3YU9RH3YX92FnSR+2lfRla2k/2kr70lreh+YSI5pK+9BQ0oe64j5Ul/ahqrwPlZV9qajuR0lVP4oNFVb3o6C6P3k1/cmp7c+m+gF6hNb1Y0PDADY0GJPWaExqU3/SmoxZX2fM+loVqY0DWNfYn+SmASS3GLOmVcWaVhWJrcYktmhIaFIT16IidrMxMW0DiN7Sn9hWFdFtKqK2DGD1dmNW7VKzerea1btVRO5R6y8U7VMTuV9N5AEtqw5piTioIfKwhthDahIPa0g4qib+qJr4Y2rij6uJNUw9E0/p4Zl8WsW6M2rWv6lm3TkVKedVrLmgJvGShrhLahKvaEl624S175qx7gNz0j8ZSOYXQ8j+2p7Cb5wo+24CFT+Opu2HaVz9tYlHvT/znOd0dXdBz1N6ec7j3h+48ks5e3+dz/bfptD2mxf1t0YaznPaU/VfG8r/O5jSnywp/VlHyU+mFP9HS8lPWop/UlP8k5qSn7SU/Kyh9L9qSn42pvSaMWXXBlBxTUXVdQ1V19VUXVdR/auK6htqam6qqb+lpfG2CU23TWi5bUrL3YFsuTeEHfdt2PnInp1PHNnTPpxD7SN4vcOdNzo9ONMdzMXuhVzuWs5HXRv54mENP3ec4Rn/prP3CV100NvbAd36T3129NznefdvdPNIfzmpp4eeF5PR7i56uMvjnh/49/MLfPaolg86NvFOVzJvdUVxrms5b3TO4/XuGRzpmsqh7kns7xjP7o7xbO8Yx5bO0bR0uNLS4UZTuxu1z12pfe5O3TMX6ttHUv10JJVPXSl74kbpE7eX+Cx57E7xo9EUPx5D8ePxFD4aT96D8eQ+8CT3gTfZDyaS/WASmfd8yHowhcz7gaTfDWLDvalsuDuN9LszSbsTRtrvc0i9NZd1t1/TdyucdbeWkXJjOeturmTdjUjW3Yhl3Y0kUn5LYd2vaaT+ms766+lsuJ5F1vUCNv67gJz/VFL6vy1UfrOF9x9/yS+9t3nc84zOnl46envppJuO3ufc7rnPdz032f3TZbL+upPIr5pZ9G0Di/7Zwpyv6pj11yamftFAwKf1+H9Uj+979fi8U4v35Wq8LtTi8WYt407VMPb1OkafqMPtWA0uB6twOViD84FaRuyrZcSeWobvqsFxZx3DttVhv7WeYW2NDGttwn5zE3Ytjdg2NxgA2oh1QwNWdY0MqW1iSG0Tg6qbGFjViGVFE5YVzViWt6ArbUZX2ox5UTPmRS2YFbZgUtCCSUErmvw21PltGOe0YpxrWLNaUGVtRp2t/z0gQ59qYyvGGzYzIG0zA9brM35RaisD1rVinNqGcWob6pRWNMlbUK1pRbWmFXWiPlXCZlQJrajj215mEteGWXwbusTtWCTtZFDKHqzSD2ObcQTn7JM4FV5iZP4pphXt5buHXXTSxf3uDpL3XmF03mnc8y8wIvMUw1KPYZu0H+uYHQxe1YbF8gbMw2sxWVSJyYJyTOaXoZ1XinZ2MdrZxZjMKkY7S49Qkxm5eoBOy8Y0JAPToI2YB27EfEomZlMyMPFLx9xvA7pJ67HwSTUANAWd91p0XvosPJPQecRj4ZmAhcerSajOM0a/LW9o4MRYBnvHYOUTi/WkOGynrME+MIVhQam4BKUyMjiKn5514DljKc5BKdgHr8U+MAkb3xhsJ0cy1HsFNl5LGTx+EYPGvcbA0fMY6D4by1F6gA5ynYblyBAGugQz0DmYgSOCsHSeYsDn5P8Ln+MNTTBsu4/BwmE0Okd3dMNc0dm7GuDp/P/F58ushqOzGo75EEd0gxwwHzwM00F2f8gWk4E2r/D5Cp76bK0kttYKbK0ldoapp8P/hc8XOdoKhg/V52QncLb7Izr/vM3uNkzi/ocp51gHwRgDPMcbtto9hgs8hgu8XqJTwaTh8iU8/ZwE/iP08Axw/gM8R0qmjjLA01Uww4DPWYbmjJHMG6PQTznHKHhtjILFY+XLwscJlo2XLB8nWDFBEOGhYKWHYJWnftoZ4ymJ9VIQ7yX/dJ7zBTiTvfVnOlN9JOt9BBt8JBsnKcg0wDN7siR3siTfV0GBn5J8X0Gh3yt0lvoJyvwl5f4KKv0lVQZ41k6R1AXo4dkYqKApUI/OlkBBa5CgNVCwJUiyJViyNViwI8SAzhDJ3mDB3hDB/hDBvhDDlDNEcHCa5PAMBUdmKDg2XXBsuuDEdMHJGYLXZwheN8DzdKjgTKh+wnk+THI+VMGFUAUXQyVvhSm4EqbgymwFl2dJ3p79f9i667esz/7x4+f5JqQFgYsuCRVbKUVpFbt7brZ0I9g0AiJIh0qIHbOn63TptntpAeacm7OTen5/uJjbfX8/PzyP93Vcf8HjeJ0leW+y5P3JkvenCD6aosFHUySfTFH4eLLgkymCT6cKzk0TfD5d8sUMhS9nCL6aLvhyhuwGp8L5mYJvZwi+nSk5P1Py3UzJ9zMVfpgl+XGW5MfZkh9mS36YLfhprsJPcxV+nqfBz3MVfp6r8Ms8jX+ar/DLPMkv8yS/zlf4db6i/m+Bws8LFH5aqPDTIslPryv89IbCz4sVflqq8J9lkv+slHy3UvB9mOS7cIXzEQrfRGvwdYzC13EafBGvcC5e4VyiBp8mafBJkgYfJ0s+SJG8n6Lw7lqFt9dqcHadJm+t1+T0Ri1ObNTk2CZNjqZpciRdk0PpmuxP02B/piZ7s7RpytRiV5YWDVna1GVrsz1bm5ocbaqytanM0aIiV5uybC1KcrQpytKiMEeTgs1a5Odpk5evQ+4WHbK7y9iiS0ahHpsKdVlfqMu6rbqsLdJlTbEOq4t1Wb1Nj6QSPRJKdUgs0SVxmz7xRbrEF+sSX6JLTKkuMWW6RJXrElWhR2SlHpHlRoSXGrKyzJCV5fqsqNBjZbUBK6r0WV6tz7JaA5bu0GdpnXrC+XdLGv55l31pkxFLdvdk8V71/s5Vew2J2GdI+N/XKB00JPywIasOGxD2pgERxwyJ6p54xp0wIP6kAXGn9Ig9bUDUGUMi3jYi/B0jIt8zVsPzo7/hac26b+3J+MGR7F+cKbg0nLKWYA5ciuVu14+85Akvu9rp7ICuric87PyFc3eLabwxh8o7I6n6zYPK64MovuFM/nUHNl+1JqfVgswWczJaepHRYkx6sxHpzQakt3TD86o+Ga16ZLTqq+F5TZes6zrk3NAl76YueTf1yLupS/5vuhTc1mPLHQO2/K7P1t8NKLpjSMkfPSn704Tye2ZU3bdk+0Mbdj52ZOeT3jQ+c2P/84EcfuHFmy9Hc7JtAu8+n8snT6P49kkpdzrV10R1db2gs/Of6WZn1zOedd3iTvunXHl6hFtt7/OIC7RzR32dVDvq+zx5QUfXM5513uF+18/88uQIXzwq4INnsZxpW8Sxjrkc6pjF4ZfTOPBiHLtf+FP30peadi8qO4dS1jaQ0pcDKH7hzpYX/Sh43pf85/3Je9afzU8GkPt0ENmPB5H1ZBBZj/uT8cidjEcDyHg0iPRHg0h7NISND4ey4eFwNjz0Ys19L9bc9ybl/ghS7vuSdHcUiX/5kfBXIPF/hRB7N4jYP8cQ82co0X9OJPqPyUTemU7EnRlE3JlFxO05hP82j4jbC4j4bRERtxYT/tsKwm+FE34rmohbsUTciiPiVgIR11cTdW090dfSiW/JIvHyZtb+WkzODzU0tZ7iu+eXudP1gMddz9UvTnXB4652fu96xC+dt2m8/iHx5+tY/H0ts76vZMr3FUz5upzJX5Yz7lw5QefK8Pu4hJHvF+HzzjY8T29j+PFihh7dxpDDRQw6sJX+ewvpv6eIfk1F9GnYilvdVlx3FuKyoxjn2m3qKkvpXVGCU3kJjmWlOJSW4FBagt22EmyLtmGztQTrwhKsC8uw3lKOVUE5lvnlWGwux2JzBeY55Zhnl2OeVYFZZiW90svplVaByaYKjDdW0nNjBT03VmK0vhKDteUYra3AILUc/ZQyDFIr0E+pQH91BbqrK9BNqkAvqRL9xCr04yvRj6/o/lahF1eFbmwlOjEV6MdUoBddgW5UOQbRlehHVaIfUYlBWCX6qyoxCKvCYGUVhquqMQmvxjisGrOoHahi6rGO341d8n6cUg/itu4EfTLexzv7BKsqjvBnRxfPu9q58OAJwZsaGLjhBH1SjuKSfBiHmD3YRTRgvawG1aJSTBcU02tuIT1n5WM8czM9p+VgNDWbnlOyMJqcidFE9RTUaEIaxqEbMR63AZOx6+k1Zi0mQSmYBqVgGpCCiV8yJn7JmPolYjoyHnPfBHqNjMN0RCym3jGYesVg7hmDuVcUph7hmA4Pw9wjvBugq7onn3+3HJXXCix9VmI9YiU2I8OwGx2Jg380ToFxOAcl0i9kFWe++Ynjn3zHoLExOI2JpXdQNA7+YTiMWo79iMXYeC7Aavg8LIfOwXLITCwGTkM1YBKq/hMw6z8Bc3c1QM36Bqrh6ebfDVA/zN18MXcbqUaoixdmzt6YOXujcvbAvLcHZr2HY9Z7GKaOQzB1HIy5w2DM7QdiZu+OqV0/zGz7YWbbB1NbN0xtXDG3dXuFTzMrF8wsnTG1cKKXykFd9/TTRGWLsLWQ2FmJ/8reWo1PBxuJg80/y+3OtuL/B6itwNlWDU83e0kfezU6/66fo1Tv7eyG5yAn+V/wHOrcPe3sLbqX2dXw9HQReDsLRroo+LoojHIVjHaVjHaV+LsKAlwFAW5qeIb0kYT0lYzpJwl1F4xzF4x3F0zsr6innX/v7Rykxuff8Jw7RGH+EIUFQxQWDpW8NkywcKjg9WGC14cL3vCQLPGQLPMQLPeUrPSUrPQQhHvJV3s6X005fQQJ3VPOxBGC5O5p55qRkrUjdhdPfQAAIABJREFUBetGCjb4SjaNUkjzFaSPkt0TTjU2c0YLNo8W5Psr5I2W5I+WFI6WbPUTFPlLigIk2wIVSoIkZYGS8kBJRZCgOkhSHSipDRZsDxbsCJbUBasnnY0hkl3BgqZgwZ4xsjvB3jGCfWMlB0Ilh0Ilh0MVjoQKjoYKjoZKjocKjoUKjo8XnBgveGui5MwEydmJgrMT1OB8d4Lk3YmSDycpfDBZ8sEkwYeTJB9PEnw8Wd1nkyWfTZacmyz4Yqrky6kKX02TfDVN8s10yfnpkm+nS76dLvhuhsL3MyT/manuh1mCH2YJfpyp8NMshZ9nSX6ZJfl1lsKvsyW/zJb8OltyYY7ChbmSi/MkF+equzRPedXF+QoX50kuzJNcWqDxqosLJRcXSi4slFx4XXLxDYVf35BcWKrw63INfl0h+Wml4KdVgp8iJD9FKvwQpfCfWIXv4tR9k6hwPlmTr5I0+CJZ4YvVGpxLkXySKvloreSjdZL31iq8u07h7Q0anN2gwVubNDiVpsGJdE1OZGhyNEODwxkKBzM12Z+lyb5sLfbkaNKUrUVDjhb1uVrszO1Bba42NXlaVG/WpiJPi9LuivO02JqnSWG+FvlbepBfqENuYQ9yC3uQVahDZpEu6UW6bCzSZUOxLuuLe7C2WJc123RJLdFjdYkuSSU6JJXqdqdHYqkeiWX6xJXrEVuuR0y5LtGVekRV6xNdZUxkZU/CKwwIqzRkVZU+4bVGrKzVZ8V2fZbv0Gd5vQHLGrprNPynJgOWNRmwtEn9NvvSvUYs26uedobvV+Pz72uUIo6o8RlxzJCo4wbEHDcg7oQBCSfVxZ/WJ+4tfaLPGhD5tmH3xNOY2I9MSPjUjOTPLVn7jR0bv3ci52cXNl/sw9ZWL7ZfnMMvj47Q3vWAzq4OOro66Ojo5GnHLS48PcCea/Oo+X0UJb8PovS3QWy73ofCa7ZqeLZYkN1qRmZLLzJaepLebKiGZ7MB6S1qdGa26pHRqkPmVR2yruuRc12X3Ou6bL6hS94NbfJv6pB/U4eCWz3Y8psOW27rUfi7vhqed4wo/9OYirsmVN4zo+a+iu0Prdn52IH6Z840vejLgZcDOdLhwdGOQN5+/hqfPUjhyrNjPOAybV3P6eoAut9Cp/M5bfzGva5v+PVpE988zuGrF+v46ulGvn1UyLWXb/Kk6xc6uu6ptx10vqSzvRO6OujkMc+5zR+d5/nh8U4+eLSOM20RHG5bwOH2GRxom8Te9nE0toWws30Ute1eVLZ5UP5yKCVtgyl+OYitbQMoeDmAzc/6k/usPzlP+3cvuw8gs3vqmfl4IOmPBpH+aAhpj4ay8eEw1j0cxtqHXqx54EPKfR+S7/mQfG8kSff9iP/Ln7i7QcT+FUz0X0FE3Q0m6m4o4X+EEn5nAmF3phB2Zxqrbs9g1e+zWXl7Dit+m8OK3xaw4tYiVtxcwvKbK1l+cxXLb0aw/GYky2/GsPx6AstvpLD8+jpWXVvHqhtprLyWRVRrAUmXilj7YwmlF/by8cMfudH1kIcdbXR0dtLV3kF7Rzv3u55zoeM+dVc/I+nLPbzxVQ3zzm9n+vc7mPDdDgK/rCTosyr8P6rE94MKfN+rxvtMJZ4nK/A4Ws6wI2UMPlDKoP1lDNhbSr+mEvo2bKNPfQluO8tw3V6KW20prtUVuFSV41xZQe+KchzLynAoLcOxtAL7bRXYFVdiW1SBTWElNluqsM6vxCqvEqu8Kqw2V2ORo848qxKzzCrM0qswS6/GNK0K003V9NpYhcmGKkw2VGO8vgrj9dUYra3EMLUKw9RqDFNrMUitQTelBt3kavSSqtFPrMEgoQb9+Br046vRj6tGL7Yavdga9GKr0ItVQ1QvWp1uVCX6EVXohddgEFGDQVjtq3qGb8c4oo5eUfWo4ndjk3wAh9TDuKw/itumt+mf9T5+Gfv4+MY9nne84EFnF1vf+oqRaYfov+E0fVNP0DvxIHZRu7FZVY/1slpUi8rpNX8bJnOK6DmrkJ4zCug5bTNGUzdjPCUXo0nZGE1UA7TnhAyMQ9MwGbMRkzGbMA5eT6/gdZgErsE0aA0m/sn08l+NqV8iZr5qgJp1T0DNvGMx94rF3DMGlVcM5p5RmHlEYu4RgblHBGbD1Qj993K8uecqLH3CsB4RhvWICOxGxWDvF4tjQBKOwan0DYllcUIud563M3DsMnqHxOISFIdTQBQOo8Nw8F2OvfdibD0WYTVsAZZD5mA1ZBaWg6ZhOWAyZgMmYtp/PGb9xmLWNwjTPv6Yuflj7hagBqirH+auo9UIdRnxL3x6Yd7bE/PewzHvPRxTx6GYOw5F5TAYc/vBmNsPwsx2AGa27pjZ9MO8OzMbV3XWrphbubzKzMIZMwsnTC0cMbW0x9TSHvF/w1PgYCVwtBY42UicbLuX2f+FT2dbgautwNVW4mon6GMv6WMv6Wsn6Gsn6GevboCDwgBHwUBHwaB/4XOI07/g6SzwcFHwcBHqvZ0uEh8XwUhnia+rZJSLGp5+rgK/bngG9xEEuwlC3ARj+kpC+0lC+wnG9xNMcJdM7C+YNEAytb9kWn/B9IGSGYMks4ZIZg+WzB0smT9YYeEQyaLBkteHKLwxTLB4uGTpMMlSD8EyD8kKD8nKYYJVHoIwD0GkhyDKSxLjJYj1EsR7CRK8BYnegmRvyeruw0RrRkjWjRBs8FXY5CvZOFKQ5ivIGCXJ9BVk+0pyRglyRws2jxIU+Am2+AkKRwsK/SRbR0uK/STb/ARlfpJSf0FpgKAiUFAZIKgKENQGCnYGKdQFSuqDJfVBgobgbnCGCHaHCPaECPaFCPaPkRwYIzg4RnBorOTwOMGb4yRvhkqOjZMcHyc4MU5wapzg9DjB6VDBW+MlZ8cL3pkgurEpeH+i5P0Jgg8nCj6ZJPh0kuTTiYJPJknOTZJ8Nknw+WTBl1MVvpwi+Gqyuq8nC85PEXw7VfD9VMl/pgl+mCb4cZrgx+mCH6dLfpoh+XmG5OcZgl9mCH6ZKfh1huTXGZKLM//VLMGl2eouz5FcniO4NEdwaZ7g8jzJpXmSy383///uykLJ5YWCS4sEl16XXF4subRUcnmF5PIqhUthkgvhgosRgguRggsxgl9jJT/HSX5MEPyYJPk+WeH7ZIVvUzQ4n6LB+VQNvloj+WKd4PN1Cp9uUPhkg8LHGzV4f6PCu5sU3k5TOJuhwVsZGpzK1OBklgbHMjU4kq3J4RwNDuVqsT9HYV+uBns2a9KUp0lDnjb1eVrsyNeiNl+L6gJNqrZoUb5Fk9JCbYrzNSgq0KKwUJuCoh7kF/Ugr0iHnK3aZBf3IKtEl/RtOqSV6LCpRIeNpTqsL9VhXakuqaW6pJTpsLpch+SKHqyu1COpXJ+kMj0Sy/VIqNQnrkqfmCp9Yqr1iakxJLrakMhqAyKq9YmoMSBiuxHhOw0Jq9MnrE6flQ36rGzUY0WjPisb1YeJVjQZsqLJgBW7DVmxtyfL96nfZ1/ZvcQecdCQqEOGRB0xIvKIAVFHDQk/akDEMQOijusTe9KAuBP6JJwyIOm0AYln9Ul8x4DYdwyIfteQqA96EvNhTxI+NiH5M3PWfGnFxm8dyPzRhdyL7hS2elLWGsyxljU84CIdXY/p4AWdvKSDB9zu/IwDzeHU3RxHzW8+lP02hK033cm/4UTudQtyr1qQ3WJGVosJGS1Gamw265PZXVaLHlmtumRf1SHzmhbZN3qQfa0HOde02Xy9B5tv9CD/pvarCm71oPC27j8Tz7/h+acxVX+ZUvtAxfaHlux8bEvDU2eanvdh70t3Dr4cyPF2X04/n8XH9zdxu/MjXnKXTp5AVwddXdDZ9ZKXXfd4zCWuPN/H54828NmLKD58sZgPOxbyfttCPn65nHNPYvn2QS432t9Un5DvvE9nVztddNJBe/fb8o95yg2ud3zKuQfFvPM4lqPtSzjUPpt9HZPY0zGBhrYQ6tuDqG0bTdXLkZS/9Kb05XCKng1iy/MBFDzrT/4Ld3Kf9lX3zJ3sp4PIejqIzCeDyXwylPTHQ9n0eBgbHw9n3SMv1jz0JvWBNykPRpD80JfEB77E3xtN/P0gYu8FE/NXCDF/hRBxdwzhf4wl8s+JhN2ZzKrfp7Dq96ks/20ay27PYvntOSz5bTZLbs5nyc2FLLn5OktuLmfx9eUsvhbGkmsRLLkWyeKrsSy+msCSqyksu7qeJdc2sPhaOkuuZrO8JY/lrXmEt2wl8YdSMv/TyMk/znOt6y6PeMmL9nY62zp5/rKNB3TQ2vWYxpZPiD3XxPzzu5j4bT3jz9cz/st6xpyrJ+CTHfh9tBPfd7cz4kwtPidr8TxWw7DD1Qw9VM3g/dUM3FuFe1MF7ruq6FtfQb+dlfTdXoVbTWU3QCvpXVFJ7/JqnCtqcCytwaGkGodtNdgX12BXVI1dYS22BbXY5G/HJn871nk7sNpci9Xm7VjmbMciawcWmTuxSN+BKm07qrTtmG9SZ7axFtMNNZisq6HXuu2YrN2B8ZqdGK+pwyh1JwYpOzFYvQOj5B0YJu3AKGknBvG13W1HP64W/bgd6MftQDemBr3Y7ehF16IXVYNeVC0GUTvRi9iObvh29MN3oB++A6PIeowi6zGObsQ0bg+qhP1Yrz6Cw7pjuG46Tf+M9/HKPsO8Lfv5sxPau55z9SVMyj7AsE2ncF93FteUk9jHHcImci8Wy+swf6MG80UV9JpXRs+ZxfScWYTRtEKMpxViNDUf4yn59Jyci/GkXIwmZNNzQiYm4zIwHZeBSfCm7jZiErSBXkHr6RWwBlO/FMxHp2A+KhnTkYmYj0jCzCcJc68EzD3ju4vD3DNWnUdUd5GYD4tA5RGByiMclUc4Fl7hWHlHYOkVgc2IGGxGxmLvl4ij/2rsA1NxDVnNgICV3H7eyYK4DPoER+MaEIdTQAwOoyNx8A3D0WcFdp5LsPV8HeuhC7AeMgfrQTOxGjgN84FTMB8wCXP38Zj1G4Oq3xjM+wZj7haMmWsg5q4BqNy6Eerig7mLN2bOXqicPV5l5jQUc6ehWDgNQ+UwCJXdQFR2g1HZDcbcdhAq20GY2/THzLoboVb9UFn1VWfZB5VFH1QqV1QqF8xVvTFXOaGycFTj095a/oNOG4GDtcCpu39j8298OtsKXGwFbrYSN1tJXweFvnaSPt3wdLcVuDtI3B0kAx2Uf9DpKBncW6r3d3bj8+9DRX/D08dVDU9fV8EoF/lq2unn0j3xdJMEu3ajs49kfD+lO8lEd8mk/gqT+gum9JdMG6Awc4AGMwdIZg9QmDdYMn+I+rtgqAYLh2ryxhCFxUMUlg3RYNlwhaXDupfWPdWFeUoiPCURHpIoD0mspwaxnoJ4T0GClyDJW5DsI1ntLVnjo7DGR7C2G54bR0rSfCXp3ZPODF9B1ihJ7iiF3FEKm0cJ8kf/g84iP0Gxv6TYT6HUX1Lmr1Dur1DpL6j0V4OzJkCyPUCyI0BQF6RQHyhoCBLsClRPOHeHCPaOkewNkewfIzk4VuFgiORwiODIGMmRsYKjYwTHxgqOj1N3MlRwKlRyJlRwdpzg3VDJ26H/oPODiQofThB8OEHw8SSFTycJPpsk+XyywheTBV9MknwxSeGrSYJvpih8PVnyzWTB+SmS81ME300WfD9F/Bc4f54m+WW6wq/TBRemCy7MkFx8leDSTMmlmZLLM9RdmalwZZbgyizB5dmCK3MkV+aI/+ryvH9qXqBw5X/BuUB5VfMiSfPrkitvKDQvkbQs0+DKCoXLKyVXwiSXIwSXIwVXoqW6WMGlOMGlRIVfkwQ/JQp+Xq3FTyla/LhGm/+s1eb7tdp8t06Db9ZLvtmkwZebFM5t0uCzNA0+Sdfgo3QNPsjQ4L1MDd7J0uBslganszU5maPJ8Vwtjm7W4kiuJodzNTiQp8n+PE32Fmiyu0CbxgIt6gq0qSvUYvtWTWq2alJVpEl5oSZlW3tQslWb4q092FqsQ+E2HfK39SBvmw4523qQva0HGaW6ZJTqkF6mQ1pZDzaU6bC+TId1ZTqsrdBnTaUuq6t6kFSpBujqSn2Sq/RIqtYnsUafuBo9Ymv1iKk1IHqHIVHbDYiqNVB/dxgSWWdAZJ0BEfUGhNfrEdGoT9guA8KajAhrMmLlbgNW7TFk1R7DbnQaseqA+o32sIOGhB82IOqQAVFHDIh605DoYwZEHjcg8rg+0Sf0iTtlQMIpQ5LeMiD5jAGr3zEg6V1D4t8zIvYDI2I/NiHuY2OSPjMh9QsL1n9jQ/p/epPzSx/yL/WnqNmPuovzudX2Ph2dT+nofEFHVzudtPGUS3xwK426m6FU/+5Dxc0hlN7oQ+F1J/KuWbO5VUVOqylZzcZkNhuS3qJPeosuGc16/wNPXXKu6ZB1XYvMa5rkXNdi880e5N/UYctNHQpuab+aeP6Nzm13jCj9w5jyP0wo/9OE6rtmVN81Y+cDS+oe29L43JndL/qy92V/DrUP4cSzQN69t5jvHhVzt+sb2jsf0tn1jM6up3R2PaONhzyhmd873+GL++l88jyK99rnc+blFN7tnMSZ9vGcbp/A211TOdM2lfdfLOKTpzF88yCfq22neMBFXvKX+r7TrnY6Ol9AVwdtPOE+l2h9cYoP7+Vx5mE8R58v4kDbLHa3T6exbRINbROoaxtLbVsg1W2+lL3wovSFB8UvhrP12VAKng9i87OB5D4bSPbzIWQ/H0LW06FkPhlG2pOhbHw8jHWPh7HmkSdrH/mQ+mgEKQ9GkPjAl4QHo4l/4E/0XwFE3Qsm6l4IUX+GEPnnWKLuTiT8ziQi/pjCyttTWPHbVFb+PpNlt2ax9NYc3rg5m8U35rP4+kLeuP46b1xfyhvXl7PoWhivXQ1nYWsEr7XG8FpLPK+1JrOwdQ2LWtazqHkji66ks6g5h4VXN7OoOY/ll/JZeaWYiF/LSftxF3tvneNn7vInz3nW1cnzzk6edXbwoKuNn9vuUdf6FWGf7GHh53uZ+dU+Jn21mzGfNxH0aRMBHzbi/249o840MPJUHd7Hd+LxZh3DDu1g8P7tDNhTy4Ddtbg31NK/bjvuO2rou72aPrXVuNXU4Fa9HZfK7ThX7KB3+XYcS7fjWLId++Ja7It24LC1DvvCndhtqcMmfyc2eXVYb67DOq8O680NWOfUY5VZj3VmA5YZ9agy6lCl12GeVo/ZpjpMN+7EfONOzNbvpNfaOkzXNdJrTSO9UhvpldKAyep6TFY3YJRcj1FyPT2T6jFKrMMwYSeGCfUYJtSjH7cTw7h69KN3YhBdj35UHQZRdehF7kQvYoe68Dr0w+swimqkZ/QuTGL2YJ5wEIukw9iknsBxw1v0SX+HQRnvEZD5Jqeu3OZJVydPO9vZc/4qI9OOMTjtbfqueQvHxJPYxRzGJvIAqmUNmL1eS6/5lRjPKaPnzBJ6zizBZGYxxtO20nPqFoynFNBzcj4mkwvoOTGXnhNyMBmXTa+QTMzGZmMSnKYuKA3jwPWY+q/H3G8tqlFrMRu1BlPf1ZiPSEHlk4LKazUqzyRUHkmYeyZ0AzQO8+GxmHtEqxsWgWp4pDoPNUQtPCOx9IrCZkQstr4J2Pom4OCXTO+gFJwCU+kXmMz64l1cvvcYd78V9AlIwDU4AaeAWBxHRdF7ZDgO3sux81yCzbDXsB4yH5vBs7EaOAPVwKlYDJiKyn0SFu4TsegzHos+41G5jUPlNhaVaxAWbsGoXANQuY7C3NkXc2dfVL19/pUnKicPLB09sbQfjoX9UFR2Q1DZDcHCdggWtoNR2QxCZTMIS5tBWFgPRGU1AAvLAags+mOh6o+lqj+WFv2wULlhoXLBwsIZYd+NTwdr8Sqn/wOfvW0EzjYCFxs1Ol1tBK7WAjdrQV87SV87hX62EvfuBtgrDLDvxqdjNzwdJUOc1Pgc1lsyvLfAw1ni6aLg7SLwdpGMdO3e2+kqGO0m8HOT+LlKAt2keuLpphDiKhjbRxLaVw3PCf0UJrpLJvdXmDJAg2kDFKYP1GDmQE3mDNBg7kANFgzSZMEghYWDJQuHKLw2VJM3hmmyeKjC0qEaLB+qwYrhCmGemoR5KoR7KIR3ozPaQyHaUxLrIYn37O5veHoLUrwFa7wla30EG0cqbBgpSBspSRshSRspyPAVZL8CpyRvlKRglGTLKEmhn2DraEGxn2Cbv6DUT12Fv6TSX1LlL6j2F9S+QqdkZ4CgPlCyK0iyO1CwJ0iyN0iwP0iwP1hyIERyMFhwKETy5hiFoyGCoyGC4yGCE2MEJ8dK9XRznOCtUMFboZKz4yTvhiq8O1bwYajC++MFH0yQfDRe8skEyacTJJ9NkHw2QXBuouDcJMkXkwRfTRKcnyRf9Z8pirqpihqcU9X9OFXw01TBz1MFv0yTXJgmuTRNcHGa4PJ0yeUZCpdmKFyaIf8Lnle6a54paJ4laJklaZ4taZ7z7wTNcwRX5kma56trWaDQskDSMl+qvwv+wWfzaxq0vK7QuliDlqUKLUslLcsUrqwQXAkTNEcImiMFzTGS5lhBc5ygOV5yJUFwJUlyOVlyabXkQqrChTWa/LJWg5/XafLTek1+3KDww0aF7zcpnN+k8HWawlcZGnyeqcVnmVp8mqXFh9mafJCtyXvZGrydq8FbmzU4nafF8TxNjuZpcrRAizcLtDhUoMn+Ak32bdFid6EmjVs1qS/UZGehJtuLNKkp0qSqSIvKIi3Ki7QpKdJiW0kPikp02FKiQ0GJDnmlPdhcqktOmS5ZZTpklumQXtaDtDIdNpbrsqFclw0V+qyr1CW1SoeUal1SqvRIrdYnpUaP1dV6JNXqkVCrR1ytDnE79YndqU/MDn1iduoTvVOf6Dp9IusMiaw3JLJen4gGPSJ26RHeZEDYbiPCdhsStke9tzPs7wNF+w0I64Zn2KHua5SOGBD9pgFRR/WJPq5P1HE9ok/qE3PKgPjTBiS8ZUDSGX2Sz+qT/I4eye/ok/ieIfEf9iTuI2PiP+3F6i/MWPuNik3f25P1kxqeha2DqWkN5cTlDTzjOh3t7XR2dtDR2Uk7T2l9cZT9rXPZ/rs3FXcGUnqrD8XXndhy3Zr8Vgs2t5iT3dKTrGZDMloMSG/RU+OzRYfMFh2yWnXIvtqDnGvqsq9rsvlWD/JuapN3Q5stN3UovKWjRudtXbb+rse23w3Y1j3xLPvTmMo/Tam5a86Oe1bUP7Bh12M7Gh+70vTMlf1t/Tj4YgjHngXw3sMltL7czbOuC3R23YeuNjo72unsbKej6xEP+YFfn1Xx8cNI3ns5j7PtUzjVPpbj7cGc7PTjVIc/pzoDONHpz4mOQE61jef0yxm8/XwBHz1N4qtHW7nVcYbnXdfo7HpCZ9dzOtvbuw8kPeMFD3jQ9SMXn+3n/fvrOPFsFQfbX2dv+wL2tM2iqX0q9W1j2d4WRHVbABUv/Sl7MZLS594UvfCh4IUnm58NI/fZULKfDiX7qQdZTzzJeOLJpscerHvkydpHXqx57EPq45EkP/Ql+aE/8ff9iH8QSOz9EKL+Cibm3lii/xpH5B+hRPwxgYg/phB+Zxphd6az4vZUlv824xU+F9+cw5KbC3n9+kIWXVvEwquLWdC6lPnXVjLvahhzr4YzpyWSuc2xzL0Sz6yWJOY2p7CgeR0LrmxkXnM685uzef1yPm9c2szClkLmXylh+aVqYn6pJ/l8A3XXPuKnjrv8RTsvurro6OziZWcXD+nifNt98n94n2Wf7Wf25/uY8vV+xn6+j7Gf7mPsB/vwe3c/o87uY+Sp3fgcb2LY0UYGH65n8IF6Bu+rY2BTHQMb6xhYX4d73U767thOn+07cKveiWtVHa6VdTiX19G7bCdOpXU4bavHcVs9TkUNOG5twKGwAbuCBuzyG7HLb8Q2bxfWuY1Y5zRim7Mbm6xdWGfuwipzF5YZjVil78IyvQnLtCYsNu5Ctb4R1YYmzNc2YZa6G9Xa3ahSGjFLacAspQmT1bswSWnCOLmRnkkNGCU2YJTYiEF8A4bxjRjFNqmLacIwahf6EY3ohzegH96AQUQjhpFNGEY20TNqD8Yx+zCNP4Aq6TDWqcexXXcap7S3ccv8gGG5HzAxo55rLzt53tXOna4u5hYcwDPjLAM3vE3flFM4Jp7CNvoIlqv2o1rWhOnrOzF9bTs9Z1fQc2YpRjNK6Dl9G8bTiuk5dSvGUwvpObkA40n56sbn0mtcLqYh2ZiOyaZXcBa9gjMxDkzDNCgNU/8NmI1ah7lvdyPX/g8+k9X47E7lmaDG5/BYzD1iUA2PwcJDnRqgkVh6RGHtGYuNdxx2PonY+ybjODoFR78UnIPW4hq4loHBq7jxrI3I9dvoHxyPS0ASToFJOPrF4Dwymt4jInDwWYGdxxJshi7CZshCbAYtwGrQHKwHzsJqwAys+k3Hqu9UrPpOxbLvJCz7TsCiTygWbmOxcBuLyiUIlXMgFk4BWPQejUXv0aicRmHh5IuFw0isHEZi5TACSztvLO28sLLzwsrOA0vbYVjZDMXKeiiW1kOwtBqMpeUgLC0HYmk5EGuLgViZ98dK1Q9rVR+sVK5YmrsgHKzUS+wOVgJHq/8G578B6mwr1OC0EfSxkfSxkfTrrq+tevL5Nzz72ykMsNdggL1kkINgkINgsINgiKNgqJNguJPEw0ni2Vudj4uCj4tU7+90FYxyEfi5SPz6qA8WBbhJgtwkIW4KY9wUxvWRjO+nwYR+ChP6Kkxy12TyAA2mDtBkxkANZg7SZPYgTWYP0mDeAE0WDtFm0RBtFg3V5PVhWrwxTIslw7RZOkyTZcM1WOmhwSpPTcI8NAn31CTCU4NoT01iPDSJ8VCI8RTEe0oSPCWJXoJkL/WkM8VbssZHsN5bsMFbsMFLsMlHkDZSkO4ryBohyB4pyPGV5PpK8n0lBb6CAl/B1lEKxaMl20YLSke3HuYuAAAgAElEQVQLykYLKvzUVfoLqv0ltf6CWn+hXlYPlDQEShoDBLsCBLsDBXsDJfuDBAeCJYeCFY4ESd781/dosOBYiORkiORUiOD0GHVnx0nOjhO8PU7wXqjCu+Mk742TfDBe8lGouo/HST4ZL/hsvOTzCQpfTBB8OVHy5UTB1919M1nw7STBdxMF30+S/DBF8mN3P0wW/DhFDc5fp0ouTJVcmiK5NFVycZrgyjTJlemCK9MFLdP/+d08Q9IyU/lXgpaZgtZZ8lXNsyUtcxRa5ii0zpWvap4raZmnrnW+oHW+4Np8+aqrizRoWaTQskgNz6tLFK4uV7i6XHJ1paR1laQ1QnItSuFqtKAlRtAaJ2hOELQkSlqTBc2rBS0pgiupgitrJJfXKVxar3Bxg8KFjRr8slHhp00KP6YpfJ+u8H2WJt9mavBVlsKXWRp8nqPw2WYNPs5R+Gizwgd5Grybp3C2QJO3tmhyaosmxwoUjm/R4M1ChcOFmhwo0mR/kSZ7i7VpKtKioViTncWa7CjWpHabNjXbtKnapkXZNm1KSrTZVqJNUZk2haVabCnXoaCsB5vLe5BbrkN2uQ7ZFbqkV+iSVqluU5UuGyt1WF+ly9oaXdbUqkut0SGlRofVO/RI2qFL4g5dEnbqE1+nT1ydPtE7dInaqUtsgwFR9T2JajAkapcBUU0GROzWJ2K3AZF7jIjYa0T4PjU8w/YbEnZA/UxmePfEM/ywAZFvGhL9piGxxw2J6V5mjz2pT+xpA+LOGJBw1oCktw1IPqtH6jsGpL5nQOp7hqz+0IjEj4xI/KQXiefMSf3SnA3fmpPxgxO5v7iz5coAtrZ6UX9xOr91vE87j+nsVB/I6eh6yb3OXzjaGs3O2+Ooue1B5e3+bLvpRmH3pfG5V9Wn2rNbjcjqPlSkPlCkR+YrdOqQc02bnOva5N7QJveGJnk3tCi41YOCm9ps/U2Hotu6FP+ux7Y7+pT8rq70jgHld02oumdK9T1zau9bsfOBDQ2P7Nnz1I79zwZy6MVg3nw2nLPPZvDhvQSudx7mJdfo6nyunkx2vaSTF7Rxhz86PuabB1m8/2Qxp59P4XT7GE50jOJY+wje7PDhSMdwDrUN43DbMI61e3CsbQQnOoI40RnKyY5JnHg5k7MvXuPTZ/F8+Wcxdzo+4zGttPP01aX0nV3Q0fmS5/zJ73zNuQeVnH2ygaPPIjjY/gZ72uazq20a9W2T2fFiHFUvx1Lx0o/yF6MoeTGKrS98KXjpQ/4Lb/Kee5H7zJvMx95kPh7BpkcjWP94BOsej2Tt41GkPvEj+ZEfyQ+CSLwfTEL3UnvMX2OJvjuGyLvjiLw7nvA/JxH+x1RW/T6NFbensuL2VJbdnsmy23N448YsFt+Yy5JbC3n95iJeu/46C68vZd7Vpcy5toxZV1cwq2Uls1uimN0cw6wrMcy+Es/sK0nMvrKa2ZfXMfvSBuZcTmPOpRzmXchlzqUtzL28jQWXylh4sZw3fq4i4ocGkr/cze6WL7nY8ZB7tPGorY0XnV08oJPrvOSzl3dJ+fAwS88dYcoXhxnz5VGCzr1J8MeHCfjgEH5nDhJw6hA+J/fjcXwPw440MexgE0P27WLQ7l0M3rWL/g0N9KtroM+ORtxqGnGrUuda2YhLRQMuZbtwKW2i97Zd9C76uyYcC5tw2NKEQ8Fu7PP3YJe3G/vc3dhmd5e1B9vMJmwydmOTvheb9L1Yp+3DZuNebDbuxXLdbqzW78V6/X5UqXuwXKPOYs0+VKn7MU/dj9nqvZgn76NXYhOmibsxTdqDSfxujOP3YRy7t7v9GEfvo2fU7u7vXoyjD2AcfYBeMYewiDuCVfxRbJNPYp9yGucN79E3/T0GZH3IqLx3afjmAo+74ElnFx//9pjgTQcZkvYB/de9h1vSaexjT2Ibqcan2ZImer1Wj8nC7RjPrsJwRilGM0oxnl5Kz6lFrzKZUoTJ5C0YTyqg1/h8TMflYRqSi2lIDqYhOZiF5GAanIlZwCbM/DZiNnoDZr7rUY1Yh2rEOsx9UlH5pKLyXI2Fx2pUw5Ox8PjX7+EJWHjEoxoei/nQOFTD1L//RqilRww2ngnYeiVi75OMw4jVOPmm4jh6HU4BqbgGrmXw2PVEbajmyl+PGRy8jH7+a+jtvx4n/3hc/RNwHBmD08hoHL3DsfdYhd3QZdgOWYrtoNewHrAQmwHzsR0wDxv3Odi6z8HGfSZWfadh1WcqVn0mYeE6AWuXUKycx2HdeyxWvUOwdArE0ikAq96BWDn4Y+Xgh7WDP9Z2o7C29cXGxhcb6xFYW3tjZeWJtbUXNpbDsbEaio3lEGwsBmFjORAbi/7Ymbtja94HW3NXdSoXRG9bhVfZSDU4rQS9rf+Zdjp349PN+l/wtFVw7+5/4TnQXr5qsKNkiIP8B56OohueCl69Jd69JT4uEh9noT5Y5KLGp7+rgr+rwL97f2dIH8mYPrIbngoT3TXU6HTXZNpALaYN1GT6IE1mDtZi9mAt5g3VZsGwHrw+TIfXh+rw+tAeanAO78Fyjx6s9OzBKg9twjy1CffUIsJTiyhPbaK9tYjx0iLOS5s4L00SvDRJ8FJI9FRY7aVBipck1UthjZdkrbfCBh/JRm9Jurck3UuQ7iPIGKGGZ85IwWZfSb6vQr6vYMsoSdEohaJRCttGS8p8BeW+gsrRkprRktrRgu1+ktoAyY5AhbpAhboAQUOgZHeAwp4Awb4Ayb4AyYFAyaEgycFAwaEgwZEgydEgybFgwfEQyckQhZMhCqfHSM6ESM6MkZwdK3hnrOSdsYL3xkneHyf5IFThw250fhLaPeEcLzjXjc4vxwu+niA5P0FyfoLC+YmCbydJvpsk+b67H6co/DRF8tNUhV+mKPw6VVGDc4rg0hTJ5akKV6YoNE9RaJ6qqOE5TdI8TQ3P1hkKLdPl/wFP5b/Q+e+uzla6E1ydLbg25x+EXp0ruTpPDc/r/8Jn62sKLYskrYsVri3tboUGV1cIroUJWsMFVyMl12IUrsZKrsYJriZIWpMEV5MlraslramS1rUKres0uLpek9b1mjRv0KR5kxbNaVpcStPgYroGv2Zo8HOGwo9ZGvwnS+G7XMn5XMnXmyVf5kk+zxN8mi/5OF+DD/M0eLdAg3cKNTlbqMXpQg1OFmlyfKsmR4s0OVyszcFiLfYVdwN0mzaNJVrUl2izs1Sb2hItakq1qCrVprxMm9LyHpSU61Bc3oOt5T0orNAhv1yHvEod8qr0yK7UJatSl4xKPdKr9Eir1mNjlS4bqnVZX/0PPtdu12PtDj1SduqxeoeuGqB1eiTW6ZFQr0d8oz6xDXrENeoT3WBIVKMan9G7DYjc83dGROw1IGK/IREHjNRvsx/sSeShnkQeNiTiiD6Rb+oRdVSfmGP/OtF+ypC4UwbEdh8sSjxjQPJZA1LfMWDNu4asfc+QNe8bkvKhEcmfGLP6c1PWfKFi/deWpP9gRc6vzhRc7k9R62CqWgI4cTWOR1ygs6sNutrUVw/xFz8+Pcju27Oo/subqj8HU3arD8U31FPPvGvm5LSakN3Sk+xWQ7JaDMhqNSCjVVd9qKi1x6uJZ+71Hmy+qa7gVo9/9nV2w7Poti7Ft3Up+cOAsj8MKf/DkMq7xmp43jej9oEFOx5ZUf/EjsZnThx87sqhl8M49sKXtx9N5+u76dzr/JgOfut+dx46aeMlj3hGC1dfHuSTh5G8/WIKp9rHcKIjkGMdHhzuGMiBNncOvOzPvvY+HOjoz4G2/hxoG8DBtqEcbPPhYNsojnSO5nB7CEc7QznTOZOzL5by4ePVfPOoittd53nG73TyWP1aUqf6Wc62rjYecpNLbW/z4cMiTrxI5sCzMPa2L2Z3+xyaXkyh7uUUtreFUv0imIoXIZS8CGTrM18KnvuS92wkuU99yXriS9aTUWQ8GU36Ez/WPxrN+seBrH0SyOqHgax+OIbVj8aSdH8scffHEXc/lNh744m+N5Gou5OIvDuNsDvTCLszg1V3ZrLy9xksvzWLJbdms/jmPN64MY83bizgteuv8dr1N5h/dTFzW5cy5+oKZreuYGbLSmY0RzDjShTTLkUz/XI80y8lMO1iMtN+TWH6hbVMu7iJGRczmPVrNtMv5DP9YiGzL2xjzoUS5l+sZO7PNSz4uZFVPx4g+su9NLSc45fOh/zR1cbzri46uuBhVxfXaef0navEfHSchV+eYfy5k4SeO0zIp28S8P5RAs8ex+/0UUacPIL3iYN4vnmA4Yf2M2zffobs2cfApj0MaNyNe90e+u7Yg/v2ffSr3YtbVROuFbtxrdiNS+lunEt247JtD87Fe3Au3kvvoj04Fe7FqXAvDgV7cSzYh2PePhxy9+GQewDHnAM4ZO/HPvMA9lmHsM88iF36QezTDmK76QB2mw5hs+EgVusOYr32INZrDmCVuh/L1ANYpBzEas0hLJIPYLlanSrpAGbxBzBPOIhpwgF6xe/HJG4/vWIP0Cv2ACYx+zGJ3k+vmIOYRB2iV/QRzOOOYRN/HNukUzimvI3bug9w3/QxgzM/xTv7I6bmHVdPPTs6uNsBK0rPEJj5LgM3fEb/tZ/gmvguDrFnsA4/guXy/agWN2G2qBGz+XWYztmOycwqjGdUYjy9nF7TyjCZWorJ1FKMp2zDeOJWek3ciumELZiFFmA+Ng+zMXmYj8nFLDgHs+BszAMzUAWko/JLQzVqE5a+m7AYuRELn/VY+GzA0msdlp5rsfRYg4VHqrrhq1ENS8JyeBIWw5Ow8kjGcngyFsMTsfJIxMIjDmvPRGw9k7H1XI2d12ocfFJxHLEGp1Hr6O2/DpfRG3H338TgoFhOf3mBD85fwGNMLO4BqbgFpOLit4Y+o9fiPCIZZ58EenvF4jg8Aodh4TgOXYnDkOU4DF6K/cDXseu/ABv3+Vi5z8PafQ42fWdj4zYTG9cZ2LhMw9p5Kja9J2PjPAFbp/HYOo3DxmksVg4hWDuEYG0fgrVtEHY2gdhZ+2NrPRo7K19srXywtfLBxtoLWysPbC2HYGsxEHtVf+wt3LFT9cXW3O0VPG1VvdX4dLKROFoLettInG0VXGwkLtb/TDr/7m989rMR3dgU/4POf+A5yF4y2F5hiINkqIManX/n2Vvi1Vvi4yQZ4aQ+WDTSWeLrLBntrJ56BrooBLoKglwFY90E49wE4/uqJ53qvZ0aTOmvwYxBmswarMXMwZrMGqLJ3KHazB+uzcLhPVjkocPi4bos8dRhuacuKzz1CPPUI9xbjwhvHSK9dYj20SXGW4dYH13ivXsQ792DBK8eJHlpkeSlRbKnJimeGqR4arDGW4P13pqs99JgrY9gnY9kg49kk7cgzVuQ6SPJ9hHk+Ag2+wjyR0gKRki2jJQUjRIUj5aUjJKUjRKUj5ZU+gmq/AQ1owW1foLtfoKd/pK6AEljgEKjv2RXgGBPoGRvoGRfkGBfkOBAkOBgNzjf/BucwZKTwd0TzmB1Z4IFb48RvBMieS9E8v4YwUdjFT4cI9STzVCFT0Mln4YKPgsVnAsVfBEq+Gq84Ovxgm8mCL6dIPiuu+//H1t3+VZV+j9uf61Nl+PM2EpturtBEDBAwG6dcewOlBAEaQQDkVAsFAQVA7u7O0cdWxp1HJtmn/eDjc58vvfvwetY195/wXm8r+taq7/AgyAJD4Ik/Bkk8DBY5FGwhMfBEh6HCDwOEXgSIvIkROBpiMBfA9q21QeIPB8g8myA0BadbUIEXg4QeD1IwuvBIq8HC5QNEf9DQvlQCWVDJf/7/1AJZcMEyoYJVIwQqRghtJG0EagYKVA5UqRylEDZaIGyMQLlv0so/0OkfIKE8okiZZNFyqeIlE0TeD1DoGymSPkckfJ5Esrmi5QtEChbIPAqTOB1hMirCJHXiwReRYu8Xizh9WKB17Eir5dIeBUn9zJewvNEkadJIk9SJPyVKuFhqoQHqQrcX6rI7TRFbqUrcjNdkWvLFLi8XMLF5QqcW6HA6ZUKnFypyPFVShzJUOBghgIHVimyL1OR0kwFdq9WYleWEtuzlCharURhlhJbspXZlK3M+iwl1uUokZerwpocZbJzlVidq0TmGmUy1qqwYo0yy9aqkL5WhbS1KqTkqZGcp0ZiniqJ6zSIX6fOknVqxGxQZ/EGdaI3qhO9SZWoTaosylcjMl+VyM1qhG1WJ2yLBgsLNAjdok5ooQbzt2owv1CTuVu1mFOkyZxiTeZu12LONk1mb9di9g4tZu/UZOZ3u39qo9UWnmrM3q/O3P3yd3iGHtQk9HDbjfajmiw4qkXYcU3Cj2uw6KQmUae0iDnbjsXn2hF1sT2LLv3CoqsdWHyjM3F3epD0py5Lnxiw8oU12WUuFL4ezqNvJTTxDzKZjBZZMy2yb3zmMfvLQtn81o+8v23JrbEkq8qYlZW6LCvvQlrZz6S+akfyKy2SX2nKz3b+Z5s9tVz1fy4UpVUos6xS6Ud4rqxWZVWtunziWaNO1ht5eOa+a8fav9uT9/5nNvzTkfyPXdjyqRuFX7TZVm9ESb0Zexpt2dvgw5EvI7j5JZkPsmu0yP6mtbWelpYmmlvraaKWL7IH/PUli0sfp3GiIYCDre6Utjizp8mekmZzdjQbsr3ZmG2NpmxrMmJbkyHFTYYUNxlT3GzO9hZbdrQ4s7PJg13NfuxqDmBP8wD2Ng/nQOM4jjXM4eynZP6sK+If2T3qZR9o5SOy1jpkzU20yuqo5w1/84h7dbs4+SmZfQ2zKGn6ne1NYyluHkNR8zA2NYWwvimEtQ1BZNf3JaPen+X1fqTV+ZJa50tKnS+JX31J+OLHks/+xHz2J/pzH6I+9yX8Yx/CPvYl7GMg8z/0Z94//Zn3T7A8PN+FMPPdIKa/HcT0N0OZ/mYYU2qGMaVmBBOqRzK+chTjK8cwvnIsY8vHMbZ8AqNe/cGIV5MY/moyQ19OZsjLaQx+MZOBL2Yz8PlcBjybT8jTUEKehBP8OJLgR1EEP44h5HEcAx8mEvxoKcGPljHoYQYDHmUy+HEOgx6vY/Bf+Qx9tJWxfxYz5f4OFlzbyY6KB7xubeBzawsNrc00trbwRdbKy5YmNj97yKwzhxlx8ShBl47jf/kEvc4exfv0YTyPH8Dt8H5cD+7HaW8pjjtLsd+xB5vinVgX7cayYCeWm3dhtnEnJutLMFlXgtHaHZisKcF4zU6MskswWr0Dgww56coSpCtL0F9RgsHyXRgs34k0fTf6S3ehn7oLacpu9JN2o5e4G72EUvQSStGNL0U3rhS9uFK0Y/bQY/EetGP2ykXvoUdUKT2iSukeuZduEfvoEr6HzuG76RxeSqeFe+m4oJROC/bRcUEpHUJL6TBvDx3mldJhXim/ztlNxzmldJq7j87zDtBl3mG6zDtCj7AjaEecQj/6HCaxl7BOuIpDyk28lp4jce81viKjQdbEo38a6Bd/ALe4M9gtuYp55AWMQk+gP+cw2lP3033ibjr/tp1OY4roMGILHYfn03HYRjoMXk+HQXl0HLiWjgPW0HHAWjqErKFDcDYd+2fRMWAVHfusoFPvFXTqvZwu/svo4ptGZ9+ldOmVQlefJLp6J9G9ZxJd3ePp4ZFAd7d4urvE0c15Cd0cY+nuGEs3x8V0d1pMd4doejhG0cNhEd3tI9tEtAmnu0M4PRwi0HaMQNsxEh2nReg6L0LfNRoD18UYeSzB2CMRU49ErHwW4xoQzuPyzxQdOoNTnynYeMdi6p6AuUcc5u6LMXNbhIlLOMbOCzC0n4eh3WykNjMxsJmBvvVk9Cwmomv5BzoW49E2G4eOyVh0jUajazASbYNh6BoMR0c6BB29gejqDUBHLwQd/WC0dQLR0QlEVycA3R790Ovuj15XX3S7+qDXxROdzq5od3ZBp6sLul0d0etsg34nS6QdzdDrZIZuJxO0Oxih08kInU6GaHeUIhhoK2CgrYBBD8kPRm1nOr9fKPpvfJr+Jz4teghYagtYtkWnta4Ea1352kZHxFZHwF5XzlGvjb7wP+HpoS/gIZWHp6eBBC8DER8DEV9DCX5GIr2N5NPOfsYC/U0lBJmJBFkqEGKlyCArBYZZKzHCRpmRtkqMsldmrIMqvzmoMt5JnQlOqkx0UWWKixrTXNWZ4aLOLFcNZruoMddVjXlu6ixw12Chm1y4qxoRbmpEuqkS6apKpKsKUa7KRLsoEuOiyBIXJZa4KhLnoiCPTlfxR3QmOgukukpIcxVIdxFY4Say0k1ChpvAKjeBTHeBLA+BbA+BXE+BtV4ieT0F1v03Or0lbPEWKOgpUOwtss1bYJu3QImPSImvKN9e/0907vUVOeAryKPTT+SIb1tw+ouc8BM56Sdwxl/kbG8J53qLnO8tcKGPwKW+Ipf7ilzuK3C1r8C1fnI3AwVuBcjdCRC4GyhwL1DgQaDAn20e9Rd51F/gryCRv4IEngYJPA1uEyLwrM3z7+sBwo/ofD5Q5MUgCS8HSXg1UCKPzoEiZQPbwvP/xGf5UAnlQ4V/DRGo+L4eLrYRqBguUDni3xCtHPn9KVA5SqRirEDlbyLl4wXKJwhUThYpnyqhYppIxQyRihkC5bOEtvAUqZgvUr5AoDxMoDxc4HWkSPkiCeVR8ugsixHl0RkrULZEoDxepCxBQlmChNeJEl4ni7xMlfA8VeTpUpEnS0X+SlPmUZoKD9KVuLdMmTvLlLm1XJHrK0SurhC5tFLChVUSzmYocCpTgROZChxfrcSR1YocyFJk/2oFSrMV2ZOlyM5sRbZnK1KcrcjWHCUKcpXIz1FiY64y69cok7dGmdw1SmSvVSZrrTKZa5XkAbpWmeXrVFi+ToW0daqkrlcleZ0qievVSFyvRsJGdeI2qhG7SY2YTWpE5/8rarMaUVvUWVSgSXihXFihBgu2arBgqyYLirWY32beNi3mbtdi7nZN5m7XYE6JBnN2aTBntwaz92gyc7f8VvusPfKLRXMOaDD3gCbzD2gRdlCL8ENahB3RIvSYBguPaxF2QouIE1pEnf6J6FNaxJ1tz5IL7VhysT0xV34h+uovRN/oxJLbXUm8r0vyYyOWvzAj67UD68r9KPprErWy+7S2NiOTNdMoa6Sef3hev5td1aPY/LYn69/YsrbanMxKQ1ZUapNe1om0sl9Y+vonUl+1I+W1JsmvNEh+rUZqmSqpr1VZWq5CaoVK26UiZZZXKrOiSunHtHNVrTqZbVvs2W+15OH590+sefcTee9/Zv0/v5D/sQuFn7tT/FWHHd8MKW2wZl+jA/vqnDj+eTT3vmXzkYc0tn5r2/KGFlkjjbI3vGu5yJ33Kzn/bSzH6/pypKkn+5s82dvsyJ4WS0paLNjWZEBxo5SieiO21kspatCjqEGfrU1GbG02ZWuzBcVN1mxrsGNHoxM7G73Z3RRAafMA9rYOY2/zWA43T+Zk3TwufUznedMx3suqqJN9oLW1HloakcnqaZV9o543VLVc4crnNRz6FM3+hjB2Nc5gW+N4iprHsKVpDBsbR7CubiA5DQPJ/BbM8m+BpH8LZOm3fqR+60fytwDiP/cj9lMAiz8FEv2pPxGfAgn7GEDYhyBCP4Yw/0MIc96HMPfDYGa/H8KMd0OY8XYY098MZ3rtCKbWjGBKzSgmVo/hj6qx/F49lt/Lf+O3yj8YU/YHo19PYuSrKf8TnwOez2TA81kEP5tDyNNQgv8KJfivcEIeRxH8aDFBj2MJ+jOO4AdJBP25lP5/Lifk/kqCHmQS8mc2gx7kMfDPDQx9uIXhDwoZ+rCI0Q9KmHxjN1HXDlFa84Ky1gY+y5pokbXyraWFKpq5Wf+FtFs3mXD6GEMun6bfpZP4nD+K95lj9Dx5HPfDh3E7eASXvYdx3n0Ix50HsNu2D5uifVgV7MMyfx/mG/ditn4vJutKMVm7F+PcvRjn7MUkex/GmaUYrdqLYcY+DDP2YbByP4bL92KwbC8GafswSNuPdOk+DFL3Y5i6D4Pk/UiTDqCXsB+9hANIEw6iF7cfvbiD6MUdRCfmIDoxB9BefADtqANoRx2ix6LDaEceplvkQbpEHKBrxCG6hB+ic9gROocdpdOCg3QKPUSn0EN0Dj1E53mH6DT3IJ3nHm5zhK7zj9Fj4Ul0I04jjb6AUewVLBOu45xyA4/U6wSmHePux3rqW1v5KGth1aHb+CedxSPuIvbRF7AIP4/xvBMYzDqEzpSD9JhYStdxO+k6ZgedR26ly/BCugzbQpch+XQZtInOg9bTZeB6OoXk0SU4j65Ba+kamEvXgBy69l1N976r6eafQXe/lej4Z9Cj1zJ6+KTRwzsVnZ6p6HimoOuRjI5bIjouifRwikPHKR49p3h0neLRcVyCjsMSdB2WoOewBD2HGHTtF6Pb9tSxX4yufXTb/9Ho2Ueh7xD9g4FTDEYusZi4JWLqnoKtzzKseyZh6xOHd0AED8vfc+HmU3oHL8bOPQIbj8XYuMVg47YYK5dFWDovwtwxAjO7hRjbzMPEZj5G1nMxsJqNgcUMDMynYmg2BQOTyRgZT0JqOAGp0TikBmOQ6o/CQH8EhrrDMNAZioHuYKQ6AzHQDsawRyAGPfph0N0fg26+SLt5Y9DNE2lXN6RdXNDv4oR+FweknW2RdrLCoJM50o7mSDtZoNfBBL2Oxuh1NEKvoyGCoY4i3xm1MdZRwERb8j+Me/x7xlMen23hqS3ILxb9IGCrK2L/g4CDjjw8nfTlXy1yMZDgqi/Kw1NfwFMq4mkg4mUgwftHeCrQx0hCHyMJASYSAk0Egk1FQiwUGGCtwEArBYbZqTDCVpkxdiqMs1flN0c1JjhrMtFZnamumkx10WCalyrTPdWY7qrKXA9N5nlqMt9Dk4WeWoR7/USYhxaRHu1Y5NGOKE8tojw0iHJXZ7GHOjHuasS6q7LEVZk4V2XiXZWJd1Yk3kmBRGcFko7+d94AACAASURBVJ0VSHUWWeosYZmLhGUuIitcRVa6iKxyU2C1m0iWm4Rsd5GctujMdRfI8xBY7yWw0VMgv6dIQU8JhT0FCnsKFPcU2fZ9a91HZKePwB4fkT29BPmU01fCAV8JB31FDvmKHPYT5VNOf5Hj/gIn/QVO+Qmc9hc54ydyzl/kgr/IpT4KXO4tcrm3yNV+Itf6yt3oJ3Az4N8J571Agfv9Re4HCvzZFpqP+gs8DhT4K1DgSX+Rp0ESngWJPAsWeR4s8jxEPtl8ESL8j5fBAq+CBV6FiLweIOH1QHl0flc+6F8Vg8X/n8ohEiqHCFQOEagaKv5QMUyucrhI5XDhh4pRIhWjRCpHSagYJVA5SqBqjEjlOJHq8SKVEwQqJwlUThYonypQOV2kapYCFbNEKucIVM4TqQyVULlQQkWYSGWEhPJIkfIokYpoCRWLFSiPlVAWK6FsiYSytugsT1SQS1KkPFlCeYpIWaqE1+kKvFymyIvlijxbJuHpckX+WqnAwxUSHqxU4O5KCbcyJNxYJeFqpgKXMxW4uFqRc6sVOZ2lyKksJY6uVuBItiKHchTZn63E3hwl9uQqsTNXie25ShTnKlG4RomCtUrk56mwYa0y6/OUyctTInetMjl5ymSvUyYzT5mMdcqsXKfCivWqLNugSvoGVZZuUCV5gwZJGzWI36BOwiYN4jZrsGSzOjFb1P5DnZgCdaILNIgs1CC8UJ2IYk0WblVnYZEGC4o1CC3WYP42DeZvb0fojp+YX9KO0J2azN+txbzdmszbo8HcUg1m75V/n11+vlOLuQe0mHdQi9BDWkQc/olFR9oRcUyL8JPtCD/VjsjT7Yk63Z7FZ9oTe7Y9CRd+JfFiexKu/ELctV+JvdGRJXe6kHC/OymPDVj6zILV5basqXCjoDKES38v45usFppl0PqNZur4TBlHKxZR/LY3m995sOGNLTlvjFhVbcCKyh4sK+9MevkvpJW1lwdomSap5RosrVAnrUKdpeUqpFWqklalSnqVKiuqVVhZrcyqauW2s53qrH6rSdYbTXL//umHte9/Zv2HX9nwsQNbPncm/2t3ttTpUtxgwK5GC/Y2OHKg3otTH8fxtGE933iGTFaPjGaaW+qRUU8L1fzdfIGL72M43jCIgy2BHGz1ZH+zE3ua3NjVbMP2JkOKG40obtJjW4MeRfV6bK3ToeibLlvrpRQ2GrO5wYQtDaYU1FtQ1OjItmZHdjZ7sKu5N7ub+7GruT97Gc6e5jEcbP2Nww2TOfE1kiv/5PG66Rx1shpaWxtpbZXRKmtFJmuhubWer9TwuO4wJz8sY399OLuaZlDcNJGCxglsaRhPfv1o8upHkls/nNV1Q1lRN5D0ryGkfQsm9WsQiZ+DSPgSwpLPwUR/DGLR5yDCP/Yn7EMQ8z+EMP/DAOa8H8Dsv4cw+++hzHo37Ed8zqgdybSakUytGcuEqrGMrxrH71W/Mb7id8aVj2ds2URGv57MqNfTGP56alt8Tmfgi1mEPJ9F8LO5DHgSSsjjBQx4HEnww0iCHkQR+CCW/g8SCbmXTND9pQTeW07/2ysJuJdJ0L1sQu6tJej+eoLv5zPw/mYG3S1g0MMSQu7vYvTdA0y+dYiwa4c59rmGCpqpa2mhuVVGvUxGrayZ4x/fMunMYUZcPE3/s6fpe+E8vmfP4H3yND2Pncbz0Cnc9p/AufQoTruOYL/9MHbFR7ApPIT1lsNYbDyC+YZDmK0/hHneYczWHMY06xCmWYcwzjyMUcYhjDIOY5RxGOOVhzBefgjjZYcxSj+CcdoRjJcexij1IEaphzFMOYw06RAGSUeQxh/EIOEw0rjD6C85Khd3HJ3Yo+jEHEE7+gg6UUfRXnQUnUVH0I48jHbEUbQjTtB94Qm6LThO14XH6brwBJ1Dj9Fl/nG6zj9Ot/kn6TLvJF3nn6D7gpP0WHgSvYgzmC66gFn0VWzib+GYeBOv5GsEpl0mZut5PrS00tQso7wBBibso1fSDdxjruAYcQGrhZcwmXsaoxlH0J18CJ0J++k+bjfdx+yk26gd9BhRTLdhhXQbUkC3wVvoNiif7gM3oT1gE9ohG9AO3oB2/zy0A9ai0zcXnT7Z6PXOQr/3avR8M5D6ZqDXaxn63unoe6Uj9UxD3y0VqVsqUtdEDFwS0XeMQ+oYj6FjPFKHOKQO8Rg4xmPgEI+BfRwGdkswsFuC1DYWqW0MUtvYtt8xSO0WY2Afg6FDLIYOsRg7LsHYOQ4T5yQsXFOxdk/C3CUWW69kbD3jcPKYTen+a7z/2Ezq8u04ey7AySMaR/fF2LpEY+MSjZVTFDYOkdjYR2JhE465dQSmVmGYWc7HzGwm5uazMDWdiYnxdEyMp2Fk9AfGBr9jrD8WU/0xmOiOxFRnBMY6wzDRHYKJdjAmPQIw6dEb4+6+GHfvhVG3nhh398CouwtG3Z0x6uqAcVcHjLvaY9TZBoOOlkg7WWLQ2Qq9DmbodzRtC1BjBFN9FUz0FDHRVcRUVyJ/V6eOBHMdRSx0lTDXVsBcWwELbYUfW+zmPcQf4WmlI2KtLWerLWCnI/xPeDrqCjjrtU069UTcpBLcpBLcpW3RKRXxlkroqS/iLRXpZSDS21CB3oYifY0E+hkJBBpLCDZVYKCZIoMtlBhso8QQawkj7ZQYY6vCb7Za/O6gyR/OGkx00WKauxbT3DSZ4anFNG9NZvhoMcNLi7k+vxLaqyOh3h2Z5/UzC31+JtL3FyK92hHb8xfivLWI6anJEi8NYr00WOKpRpyXKomeqiS7qrDURYVUVxVS3JRY6qpAmosC6U4SVjiLrHQSWeUsIdNZYLWLQJarSLabSK6bwBo3gTx3gXUeAhs8BTZ5COR7CGz2lCv0klDUU2Sbt4Qd3grs9BbZ5SOw20ek1EdkXy+Rg70EDvYSONRL5KivyDFfgeO9BPmE01fgtJ/AGT+Bc/7iDxf9BS77C1z1F7nmL3Cjza0+Em73EbjTR+BeX4EHfQX+7CfwMEDkUT+BRwEifwVK+KstOOXRKfAsSOB5oMCL/gIvg0ReBgm8DGoLzDavQ0TK2rweIPB6gEBZ23Tzu/IBchUDJVQMFKgcJFI+SPg/0SmRx+YQgaohAtVD/1U1TK56uNz3ddUIhTYiVaNEqkdLqGkLz5oJEqonSaiaLFA1VaR6ukD1TJHq2SKVc0Uq5wlUhQpULRCpXihSHSGhKlKkapFA1WKB6hiB6liR6jiBqiUClfECFQkClYkiFUki5ckiFakSKpeKVC4VqUgTKU+X8HqZhFfLJbxeocCrFQq8WCHhyQqRvzIkPMwQ+TNDwr1VEm5nSriRJeFqtgKXspU4n63I2RwlTuUocTxHiaPZShzMVeRAriJ7cxXYnavIrjVK7FijxLY8JYrzlCjIUyY/T4mN65TYsE6FdeuUWbtemdx1ymStV2H1ehUy1quwcr0KGRtVWbFRjWUbVEnLVyNlkxrJ+aok56uQsEWZ+C2qxBVoEFegwZICdWIL1InZqkH0VnWiijWIKtYgskidyG0ahBerE75dg7DtGizYocHCEk0W7NQkdKcG83arMm+3KqGl6szfKzdvnwbz9mkwd7+G/MXxh9qx4MhPRBz9hcjjvxB1vD2RJ7WIPK1F1PfwPPczsed+Jv7iLyRe7kDq5Y4kX+tA8o1fSbrdiaT73Uh5qE/6EyMyXliQU+7Ixipvist+o6ruFA2yd8hkzciaZTTLvlLVfI7Smj8o+OjLpn8c2VhrS84bYzJr9cio7sHyyl9ZVtme9IqfSK9o/++6XJMVlXIrqzVYUaPBiu9nOmvVWP1GndVv1cl6p0b2OzWy36mz5m9N1rzXYu3f7dn4z69s+dCRwh8TTwO21Zuyo9mcfc0OHKsL5PyHKbxo2M5XXtAia4ZWGTJZCy0tDdTLynnVuI3LX+ZzqnE4R5v6cKDVnb2tTuxptmFnozkljSbsaDKhuNGIogZ9Cuu1KazToeCbHgX1BhQ0GFHYaMrWJjO2NpqztdGKwiY7tjY7UNTsRnFzT7Y1+7KzqTe7GgPZ1TyE3c0j2Nf0G4cap3GkPozTX5Zy81Mxb1se0MgXmptbaW1uQUYdLTTxrfUL71secufTNo6/T2ZffSjbm6ZT3DyVgroJbKwfz9qmsWTXjyLr2whW1g1iWd1A0r4MIvXrYJK/DiHu82AWfxxE9IeBRH0cRMTHQSz4MJj5/wxl3vshzPt7OHP/Hs7sdyOZ8XYEM96OYnrtWKbXjmNa7XgmVv3OxKoJ/FE5gd8rJzGufAJjyiYzumyaPD5fTWfYyxkMfjGLAc/mMODZPIKfhso9CSPwUTj9H0YT+Gcs/e7H0O9eHAH3kgi4l0rfu+n0vbOCgDurCLybReCdXPrfziPozgb639lE0N0tBN8tYsC9Egbd28uQewcZfe8wE64fJOnuZe63NPNJBvUNzdTJ4L2smaeyBtY/ecz4k2cZcu4CIefP43fqHD5nLuF+7AIehy/ifOAMjvtOY7/rJLbbT2JffAqbwpNYbTmJZf5JzDYcxzTvBCZrj2O25jimuScwzTmBSdYJjDNPYJRxAtMVRzBdcQyT5ccxSjuBUdopjJeexCT1GMYpxzBJOYlR0gkME09ilCRfGyWewiBOThp7CumSU+jFnERv8Un0Fp9CL/o0+otOoh95Ar2IU+iFn0Y37DQ6C0/TPewM2gvPob3wLNqhZ9GZf44eoefpHnoO7dDz6C08j0HYRUwirmIRdReb2Js4xt2kZ/J9/BOuM3LpSa6UvadR1kidTEb+2ecMXHoB74TbuMfcxDHiCjahlzCbdQ7DqScxnHgU/T8OoTd2H7qj9qA9vASd4TvQHr4N7SFF6AwpRndQEXoDi9ALKUAvuAD9/vnoB2zEIGAj0j7rkPZZg0GfXAz8sjH2y8KoVyZGPhkYeq/EsOcKjDyXY+iWjpFrOoZuSzF0ScHQORkjp0Q550QMHeMxdEjA2CEBI/t4DG3jMLaLx8g2DkObJW3PeAxtlmBsuwQT2yWY2sVhaheHuX08Fg5JWDglYu2chI1zEnauqdi7pePotRwnjyQ8ei5i+MhYXpV94sXrz0ydvhxXt7m4usbi7JqInWMs9vaLcHKIxcE2FjvraGwtI7C1Woi12RyszGdjZTobS5NZckbTsDSciIX0N6ykY7DSHY2VzigsdYZhpTsES+1gLHv0w7JHbyy0fTHX9sG8uzfm3T0x6+aGWVdXTLo6/GDcxQ7DTjYYdrLGqJMFRp3MMehggkFHY6QdjBDMDVQxN1DBQqqMub6inK4i5jpyFm3haaGt0HaDXeF/Jp3WbfFpq/OfaWfbdrujroCTroCLnjw83fXbJp5Sifx8p1Skp1TEx0CCT1t4+htK6G0ooa+RhH5GIoHGojw8zZUYZK7EUEslRlopM9xWiREOqoxxVGO8syZ/uKow0VmJ2a6azHbVYoZHe6b5dGS6dw+m9ezOJM8uTPTqzuReukzx7sFMH23m++kS7qfNIu8OxPr8whK/diT6apHqrcEybw3SvNRJ76lJmpc6aZ5qpHuoscxdleVuaixzU2K5iyLLXUQynCVkuiiQ6SyS7SKS6yKS6yohx0VgjZtInpvABneBjR4C+Z4iW9psdRfY5imyzV2gxFNkl5eE3T1FdnsLlPqI7O8l4UAvCQd7SeRTzl4ix3wlHPeVR+cpX5GzvgLnfEUu+olc8pNw2U/CJX+RS70FrvQWufo9OHuL3PYXue0vcK+vyP0+Ivf7CPzZV+BhX3lwPg4QedxP5K8ACU8CBJ4ECDwNFHnaFp7Pgv4bnv//+Cz7T3iWhYi8DhEoGyBQPlD8H5UDJFQNVKByoEjVILnKQSIVg0QqB0uoHCxfVw0VfwRnzbB/fY/O/6oZIVI1QkL1SAlVI0WqR4vUjBWp+V2kdoKEmkkSqqeIVE8VqZkuoXqGQPVsgeo5AtXzBapD5dFZEyahJlxCdaRI9SKB6sUiNbFy1bEC1XECNfEilfECVUkSqpJEKpJFKlNFKtO+E6hIFylfJlK2XMLrFW1WSniVocDzVQo8yZTwJFPC40wF/lwt4W6WAreyFbiRrcD1HCWu5ihxMUuBczlKnMlV4nSOEsfWKnF4rSIH85TYl6dEaZ4Su9erULJOhW3rlCjMU2TLOiW2rFcmf4MyG9crs26DMmvWK5O7QYWsDSpkblQhc5MqqzapsrLNsnx1luarkZKvRspmNZIK1EgqVCe+QJX4QlXitsrFFqkSU6zB4mINoorVWVSszqJtGizarkHEDg0iSjQIL9EgbKcmC3dpsnC3BqF71AgtVWfBXg25fRrM369B6EEtFhxux8IjPxF2tD1hR38m8vgvLD7ZgZhTvxJ9+meiz/zM4rO/svjszyy58CsJlzqSeLkDKVc7kXa1M2k3OrH0dieW3u9G2kMdlj0xIOO5EVll1uTVeLClOoDSV/P50vqMFuppaZFvu9dTxa2/89j1bhQFn33Y9MGOTbXW5L4xIatGj9XVPVhZ2YGMqp9ZVf0LGVXyEF1W2Z4Vle3IqG5To8nKGg1W1Wiw+q0mmW80yHqjQfa779RZ816TNe81WfehPRs+dmDThw4UfOxE8ecebP8mZXu9PjsbbSlt8uBoox9n3k/hRcNOvvKaJtkHZK3NQAvNsk98lT3mVUMhlz/P4kzjQI63+nCo2Zn9Lc6Utjiwp8WakkZTtjcYsa3eiKI6A7bW61JQp01BnR5bG4wobDSmsMmULQ0mFDSYUtBgTkGDBZvrLdjSYENBgyOFjW4UNfZke2MvSpr6sbNlEDubh1PaNJb9jZPZ1/wHBxpmcbIhlnMfVvK84QgfeEwDH+UT0FYZMlkjTbJ/+EQZL5rOcvp9Fge/xrHz2zy21U+jqGEmGxomkVc3gbxvk8j59hur6kaz/OtI0r+OIPXLCJK/jiLu83BiPg4m5uNgFn0cSsTHYYS+H8rCjyMJfT+Cue9GMOfv0cx8O5oZb8Yw481vzKj9nWm145lc8wcTKicysXoy4ysn8VvFJMaWTWZs+XRGvprKiNczGfZyBkNezGJQW3yGPA0l+GkYwU8iCHwUTuD/ic++dxPpeyeVPnfS6XN7OX1vr6LPrUz63sqm3608+t3aQMCtTfS7VUDgrWKCbpcQfLuUAXcOEnjvAEF3DzDmznFmXDpGzuO73G1t4qMM6ltaaZLJeCuDy9/qCDt3id/OXCDk9EX8z1zH7/QN/I9dwfvwFTwPXMJ1zwWcdl3EseQCdtvOYVt4DustZ7DKP4PVxrNYrD+DRd4ZzHJPYZp9CtOs05hlncEk8zRmGScxyziN6YrTmCw/i8nyc5ikncYs7RRmaacxTTmDeeoFzFIuYJJ8BuPEM5gknMUk4Rwm8XKmcecwiT2PcfQ5TBafxzjqAtLI8+hHnEMv/Dz64RfRC7uEXthFdL9bcBHd0AvohV5AP/QS+qGXMQi9hGnYVczCrmK16Ca20Xdxir2LV9IjeiU/ZGD6TWbknOZti4xmGvjQKmPaqpP0T7mOX9w9ekbfwjXsOg5zL2E9/QJmk05jMukkhuOPIh17EP1R+5GO3Iv+8F3oD9+J/tASpIN3YDB4O/ohxRiEFGEYXIhh/wKM+2/BqF8+hn03YNw3D+M+azHxy8XULxeTXlmY+q7G1GcVpj1XYuqxAjP35Zi5L8fcZRlmzksxc0zFwjEVC8dkzB2TMbNPlLONx9wuAXO7BMzs4jGzjcfUJg5T2zhM2p6mtnGY28ZhYRePuW08FnYJWNonYuWQiI1TInZOSdg7p+LgkoajWwou7sm4uSXi7haFh/ssFixYQU3NN548ec9v4+Jxd5mNm+MiPFwScXOKxtlhAU72C3CyCcPJKhxHiwU4WobiaD4HB7NZOJhOx854CvbGk7A3+gMHg7E46I/GXm8ktvpDsdMbjK1uMLY6gdhp98NW2x+bHr7YdPfBursXVl3csezqillXxx9MOttj3MkOo07WGHWyxLCTOQYdTTHoZIK0ozGCpZEa1kZqWBupYmWogrWBClZSZSz0FLHQU8RSVxFLHYX/eX2S/HyniI2OgI3O/047HXTaolNPlE89dYUfU09PfQXcpYL8fKdUpKe+gLdUoJeBPDz9DAX5VruhSD9DgUATkWBTCQPMFBlkrsBwK2VGWCozykqZ0fYajHbQYJy9KpMcVZjqqspUNy2menZgklcXpvTWJ2a8NyeKkmmouEjz+1s0v71B8/ubNH+8ScvHm3yruMDZ4lRSJvkQ2l9KdB9dEv26kO7dnpU+mqT7aZDuq8mqnpqs9NZgpbcaGZ7qrHLXYJW7KqvcFMl0USDLRZEsZwk5LgrkOouscRZZ6yKwzkVgg4vIRleRfA+BAg+RrZ4iWz1Eij0llHiKlHiK7PFSYI+nQKmXSKmXyN6eAge8BQ76iBz2kXCkl8iRXgJHewmc9BU59X3S6S9ywVfgsq/IFT8JV/0ErvkKXPMXud5b4GZvkZv+Ard7i9ztLfCgt8DDPpI2Ao/7ijzqK592PgmQ8Fc/kScBEp4HKPA8UGwjD87v0fmq/38ECbz+f0RnRbBcWYhAWYjQNuGUqxwooWqAhKoBItWD5GoGS6j6f6hum3z+3/isHS5SO1z8n3XtCAlVIwWqR4lUjxGpGSdS+7tI7R8itZME3kwRqZkmUjNDoHaWhJrZIrXzJNSEitQs+B6dAjURIrWLJNREiVTHCNTEitQuEaiJa5MgUJUgUJ0oUpOiQFWqKJcmUrVMrnq5hMoVEipWSChfIaE8Q4HyDAXKVinwepUCr1Yr8jJLkWdZCjzJkvAoW8KfOQrcy1Hkdq4Ct3IUuZGjwNVcRS6tUeTcGgXOrVXiRJ4ix/IUOLJOiYPrlNi/TpHS9Urs3qDMzg1KbNugTNEGJQrWK7JlozL5G5XYuFGFdRuVWbNRidxNymRvUiF7kwqZm9VY1WZZvirpW9RIK1BjaYEGKYUaJG/VILFNQpEG8cUaxBWpE1OkSkyxKouLVYnepkrUdlWiStSILNFg0U5NIndpEt4mbI8GYaVyC/dpsnCfJmH7tVh4SIuwIz8RfrS93LGfiTzxK1GnfmXJ6Y7EnelE7NlOxJ7vzJILnYm/2JHEy51JutKZpdc6k36jK8tvdGPF7W6suNeD5X/qsPyxlFVPzch+aUlOpSPranuyo2YoV95k0iCrpUXWRGtrK41NX/iH+5yqjqLknxA2f3Aj/x87Nr2xZG2tMTlv9Mms7s7qmi6sqv6VjKpfWVXdkYyqX1hV/SuZNT+zquYnVr/5mczadqx+850mOe/akfOuHbl/a7HmfTvWvG9H3j/y6Nz4qSP5Hzuy5XNnir70oKTOkJ11ZuxuMWNvkwvH6gdw9sMkKlp2Uy97QystIGtG1iqjVVbPVx7zpD6fS59DOdMwgiNNfhxs9uRgqzv7mh3Z3SSfeu5oMGZ7g1FbgBpS3GjA1gYphY2GFDYas6XRRL7d3mjG5gZTNjeYs7nekoLv088mJ4qa3Slu9mRbkzfbmvpQ3BTE9uZBlDQPZ0/j75Q2TWRP02T2tc7iUP1CznxO5cr7PKpaLlMne0trUzOy5lZaWppplrXSxBc+yJ5w++Mejn/KYO+Xxez8upDChllsaZrDprpZ5NXNIKduIpnfxrPyy2+kfR5HyudxJH0eR8KnkcR+GE7sp1FEfRpF+D8jCfs4mtD3I5j39yjm/j2OWW9+Z+abP5j55g9m1I5nWs0EptZMYlLVZCZVTZF/1ahqCuPKJzOmbBpjymYw6vVMhr+aybCXcxj6cj4Dns1nwNMFDHgWRdDjSEKeLCbwYTT9Hy4h4EEcAfeT6HsniYC7afS9s4K+dzLwv52J/+3V+N3Mwf9mHn431+N/cxN9bm6h380i+t3cTuCtPQTd3k/wnUP0v32YoNvHGH77NBOunWHm+VOUvK3kpUzGN5mMr83N/NPaxIuWZopflDHlyBmGnr5BvzN36HPyNn7Hb+Nz5BaeB2/gvvcG7ruv41JyFafiqzhsvYzt5kvYbLiA7caLWOddwGrtRazWXsQy5yIW2W0yz2O+6jxmKy9gtvwC5isuY5Z+AYv0C1ikX8Ri6SUsU/5lkXwRi6TLWCRcxiLhCuZxl7FYchmLJVcwj7mMWfRlzKKvYBp9DaOoqxhFXsUw/CqG4dcwCLuGdOFlDMKuYhR2HeOF1zBacA2D0GsYL7iB6cKbWITdxCbiNvZRt3GNvYNX3AN8k54TsuIFw9NOc+Svt3xtbaJB1sitijpGJJ2jb8IDesc+oGf4LdznX8dp1hVsp17EcuJZTMafwvj3YxiNOYzhyIMYjzqIwbBSDIfuwXDIbgwH7sJ4UAkmA0owDS7GNLgY86AizAMLMe9XgHm/zVj02YhF73VY+OVh6ZuHhU8uFj5ZWPRcjaXXaiw8VmHhthJL15XYOK/E2nkZVg5pWNunYe2Qio3jUiztkrGyT8baNhFr20SsbBKwtJOzsI3HwjYec9tYLGzjsLKNx8o2Hmu7BGxs5aztErC1S8TOPgl7h2ScHFJwckzB1TUZd9dUPF2X4+GcTk/3FHq6RuDlNoOYqDze1XylpuILMyYl4u0+G0+nhXg5xOBlH4eHXTQe1hF4WC7CwyoMd/P5uJvPxs10Oi7Gk3E1moSL4R+4Gv6Oq3Q0LtIROOsPxlk6EGe9ATjpBuOkE4Sjdl8ctP2x7+GLXfde2HX3xrqrG5Y9nLHo7oxFN2fMuzlh2sUJky72GHexwaizFYadzTDsbIa0owmCo4UW9maa2JlqYGesjp2xOrZGqtgYqmIlVcZGXxlrPSWs9RSx0VP4canIVlf84Ud4tgXnd8768u12d30J7vrij212+Va7iI9UwEcq4Gso4m8g0MdIpJ+xSICRSH9jCSGmCgw0V2CIpRJDLRUZaa3MGBsVxtqpMc5egwlO7Zjp9gszHNsx1f5nJnr0YNpAGx5d2U59xWUeMCndzAAAIABJREFUn8wnfU5/pgYYM8VPl2m9ejDDpwfz/HQI7SMlbowHRzbE8PezE7R8us2rK9tIn+TH4r5S0vp0I93nJzL92pPh3Y7MXpqs9lEjq6caOZ5q5HipkuuhQq6bMmvdlFjrokieiyLrnSWsdxHY4CyS7yyy2UVgi4tAgZtAkZtIsYfINneREg8JOz1FdnmJ7PlPdO73EjjkLXLEW+SIt8BxH5GTPiKnegmcbpt0nvUVON827bzoJ3LZX8LV3iLXe4tc7y3hVm8Jd3qL8m313gL3+4g87CPy0F/gUR+Bv/qK/NVH4EkfgSd9BZ70E3kaIPKsn8izfhKeB0h4GSDyMkDgZYDA6/4ir4MEyoIFyoIkbUT577b4LG+LzsoQCZUhEqqCRaoGClQNFKge9O+6aqBI1UDJj/CUx6dAzWCB2iEitUPEH+uawQI1QwVqh/37rB0mUDv8/2GkSM0okdoxIrXjBHl4ThCpnSjwZrJA7VSRNzNEameJ1M6ReztfQu0CkZqFIjXhArWRIjWLBN5Ei7yJEamJFahdIlAbL1IbL/ImQaQ2SaQmWaAmRaQ6VaR6qUh1mkh1W3RWrRCoWilSlSFS2aZilUjFKgkVqxXkshUpz1XiVY4Cz3MkPMuR8DhHgYdrFHiwRoG7axW5sVaBa3mKXM5T5Pw6Rc6vV+T0OkVOrVPg+HpFjqxX5NB6BfZtUGLvBnmA7t6kzI5NKmzbpMLWfGUK8pXJ36TMxnxl1uUrsW6zCms2q5C7WYWsLapkblFlVYEqKwpUWF6gSnqhGulbNUjdqk5KoQYpW9uRVNSOxCIt4ou0SChuR9x2deK2q7NkhzqLd6ixuESdmJ0aRO1UJ2qXBlG7NYjco0FEm/BSTSL2aRFxoB2RB38i8lB7Io+0J/Loz0Qck087o093IupURxaf7kj82c4knOtC4vmuJF7sRtLlbiRd6ULK1a4svdpVHp63upN5S5vM+zpk/KnLqkdSMp6YkPPMhrWvXFhX7cXGt77sqhrFy7q9NPE3MpqAFhpaPlHRfJaDb6aw/VNvCj96sPkfOza+s2RdrQlr3kjJfatLVk1Xsmq7kFXbmew3XVhd25Gs2k5kvfmV1W9+Jvvdr2S/+1n+daK277HnvPuJNe/bs+Z9O9b+0571H35l/YcObPjYkfzPXSn40pWiOh221xmyq96CvQ0OHGj25HhjMBc/zeR14w6+yl4gowFa65HJmmiVNfKJFzz+toGL3+ZyumE0x1oDONTqw/4mT0ob3djTYMvOBkt2Npr9Jz6N2dZgRGGdtG2r3ZiCtvDMrzdhS6M5mxss2NJgxZYGawoarSlotKWw0ZHCRle2NrpT1OhFYYMvWxsD2NYczPamgZQ0jmR3w2/sbphAafME9jZO4sjX+Zz8EsOFL2k8+LKdj60vaZDVU9/SSEuLDFlrC1BPHW950XSDc38XcujjUkrqoilqCmNzwzzWN8wir2EGa75NZ/WXKaz8PJllnyeR9mUiyZ/Gk/hxHLH/jCXm428s+jiO8PdjWPB+DKF/j2P+u9+Z/XYCM99MZFbtBGa+mcD0molMrZ7C5KqpTKqayoTKKYwvn8rvFdMZWzaTMWWzGPVqNqNezWPYi/kMfb6Awc8WMuBpOMFPogj+K5qgxzEE/hlL/4fxBNyPJ/B+Cn3vpNDvzjL63F5J71ur8Lu1Gt+bq+l1I5deN/LwvrEB7xsb8bu+Eb/rW/C/UYz/9RL63NxD/xsHCbhxhH63ThJw6wwDb15g2I1LjLp+johLF7hR38AbGdTLWmlsauSjrJXbdfVEnbvOiONXCTh5m75n7uN34i69jt7F68BdepXew3vnXdy238Kl+AbOhTdw2HwNh83XsN94A9t117DNu4ZN7nWss69imXkVq9XXsMy8hlXGNSxXXsNqeZv0q1ilXcM27Ro2KdexTb2OTcp1bFJuYJN8A+vEm9gl3cYm6Rbmcdcxj7uBeex1zGNuYrb4BuaLr2O++AZmi65jGnkd84gbmEfewiT8NsZhtzBdeAvTBXfkFt7BNOwu5uEPsI74E7vI+7jEPsAn7gF9kp4SmPKK4emPmLbyENVNUN9Sz+cWGaGZxxm+9E9CEp/jH/0A74g7uM+7ifOs69hOuYzVxItY/HEO83GnMB9zAvPRx7AYdRSzoQflhuzDfNBeLAfuwSJkF5bBJVgGb8eq/zZsAoqxDSjCus8WrPtswsZ/I7Z+67HtlYedz1psfXKx7pmFrVcWtu6rsXXLxNZlFdZO8gC1cliGtX06NvZp2DimYeOwFGv7FGwcUrC1S8LWLgk7u2Ts7JKwtU1oE4eNTTy21vHY2SRgZx2PvZWcnXUcDjaJONom4WibhItdCq72cm6OSXg4LcXLKY2eLkl4OafQ0zkZb5fF9HKdw8yJaTx9+IbPH5pYm1lK/15z8XWcSy/7BfSyW4iXRSh+1pF4my3Ex2w+3iaz8DWbibfxVLwNJ+Ft+AfeBmPxko7EQzoUd/3BuOsPwk1/IG66ITjr9sdBpzf2Ov7Y6/hhp90Lm+5e2Gq7Y9PdFevuLlh1c8GqqwsWXR0w72aHaVcbTLtYYdLFAuPO5ggu1j/hbPUTThZaOJm3w9FMC3sTDexN1LA1UsHOQBk7A2VspUrYSZWw1VfEVk+CXRt7fQmO+go/gtNJT8Sl7XKRq7QtPKXij4tFXgYSvKXij4mnn1TA31Cgj6FAXyP5tLP/f6adQywVGW6pyEgrZcbYKDPWTpXfHNSZ6KTBRCdNxjv+xG+uXUiZGkjVnf08OVPw/9F1l2FRpn3jx69rSDF2994Ou+luBmaGRhC7XdfVtVbXtQMVSTGwUBCkWwG7u7sTVERFOkSBGfL7fzHc7n0/z/958TnO65i38+Z7/M7zuk4Cf3NlhktP5kh/YJHz9yxy/JplTl+zyulr1jh+xRqXr1np/C8CFd+x2u0nVrn3JmyYKYej/qb+zVmqnx4lYeFwQt17s8n1Zza7f8sO1y/ZJe/MLlknYmR67JJ2ZpeTHnEOusTZ6xBnp028rSYJNhISrSUkWomkWAmkWgmkWwtk2qrtsRPJsZOQay+S5yiw31HggKPAIUeBI04CR6Uix6UCJ507otNF4JyzwHmZwEWZwGWZetJ5XS7hhkLkhqvILTcJt11F7riK3HMTeeCm3lZ/7C7hsZvAE3fh86TzuadIgYdIvrtAgafAiw4vPQVeeYm89lQr8hI+e+Mt8Mang7fIWx8Jb4dIPk843/kKn733FXnvK1LiK1IyVKBkqECp/38/l/qLlA4TKRsmfFY+XPwvn38bIVDxbyNFKkeJlP+P8CwfI1I+VqRsvED5RIHyXwXKpwrqied0kcoZAhWzRCrmilTMFaiYL1KxQELFIg0qFmtQtkSgfFlHdK4UKF8lUr5GoDxQHZzlQSIVwRIqQkXKwyWUrxMpjxApjZBQtl5C2UYJpRtFSjeJlGwWeb9FpGSrhNJtGhRvk1C8TcL77Rq8j9KkeLsGxTs0eR+txdudmryO1qQwRpOCGA3yYzR5FqPBw10S7sdqcCdWg5u7NbgWr8HV3ZpcjNPifLw2Z+O1OLlbk+O7NTgar8WhBC0OJGiSl6hNTqIW2YlaZCRqk56kTUqSNolJ2iQk6xCfoktcig4xKTrsSNUlKlWXrWk6bEnXITJdi03pOmxM1yUioxPrMvQIz+hMeEZnQjLVQrO6sDZbj6A9nQjK0WP1Xl1W7+3E6txOrMrtzMrczgTs68LKfV1YcaArKw50Y8XBL1hx+EtWHvmKgKP/IuD416w8+Q0Bp74h4PR3BJz5nlXnfmD1uR9ZfeEngi/+QtjlX1h3tTvh134m7PovhN34iYibP7Ph1i9suvsLW+73IOpBL3Y87s32Z33Ynj+QqFeGRBeZE1dsR1KZjKxKb46WzqS6/T7tNNBOC9CMihoefEzhYO1osj/KyKyVklxjxe5qA2KrBhBT0Yfoip7sLO/OzvJf2FH2EzvKf2Rn+ffsKP+eHRXfsKPqG3ZWf8vO6q+JrvqamOpv2FWrFlvzNbG1X3a8VPQd8XXfk/zxJ1I//UxmYy8yG/uxR2XA/iYrDjU7cUI1nAt18yhq2ouSN7ShpK1dBe1K2qnjE0952hjL5cbZnGkeyckWD4622nO41YoDrRbktZiyr9mYnGYD9jYNIls1gOymAWSqBpDW1I80VX/SVANIUw0irUmf1CZ9UlUGHYxIVRmTqjQhWWVKstKMFJUVqSo7tSZHUlUy0lUepKs8yVANIVM1nKzmYeQ0jWFf0wQOqCZySDWNQ6rZHFb9zcn6QC7WRPGq6QIfeEsz9bS1N9Le1kRbewsqPlHT/ob7n05w/EMsez+FkdmwiuTGxcQr/ya28S+iG/5iW/2fRH6azYa6Wayrm05Y3R+srf2d1TVTCaj9nWXVU1hSPZVF1VNZUPU78yumMa9iGn+WTWV26VRml05jRskf/FE8g2nFM/n93Wx+ezuHX9/MYVLRXCYW/cX4or8ZV7iQMa8WM/rVUka+XMGw/BX4FazEL38VQ56pw9PncQjej0LxfhiO14P1eN7bhMe9Lbjf2YbbnShcb+9AcSsG2a04nG/F43wzCZfrSchupOFyPROXGznIbuxHfusw8pvHUdw+jeL2edzuXsb97jWG3LnFuCs3mXXxGlHPCyhoaaWuDerbWvjY1sK79nayi0qYffIa4848ZPiZR/iceIz7sae4HXqOfN9TXHIf47TnEfYZD7BNfYB18l2sEu5iufsuFrvuYh59T23Hfcy238Ns613MttzBLPIu5pF3Md98H/PI+5htvIfF+vtYrLuH5br7WK67j8W6+1iE38Mi9AHmwQ8xC3qAadB9zIIfYRb0CJM1DzBe/QCT1Q8wXnkP4xX3MV72AJOlDzFa8hD9JQ/RX/wQw8UPMVz4CMOFjzBa+AiTxY+xWPIc66X52K94hvPqZ7gH5jMk9BXDI17y28a7ZF3Mp6G1laa2NvLLGpkWcZERIQUMW/0cr+WPkS28h/Svu9jOuonl9BuYT72G6a+XMRp/DpPx5zAecxrjUScxGnkcoxHHMB5xFJNhhzDxP4iJ337MfHMx9dmDuc8ezL2ysPDMxNwjDQv3FCzdk7FUJGAh242lSxwWzjFYSqMxt4/C0i4KK7soLGy2YW69FQvLLVhYbMbSIhJLi41YmK/HwmIDFmbrsDBbh6VZGFZmYViahGNpGo6liTooLYyDsDBei4VJMBbGQVgZ/cPSKBAr47VYG4dgaxyKnWkIdqYh2JuG4WgRhNQiGGfzEGSWwbhYrsXFMhiFZTiuFiG4Wa7CzXIhE/1XcTD9EjXvGnh07SWr5m3H234mCrPpKEzm4Go4Hzf9+bgN/gv3QXNwHzAHt/4zce0/Ddf+U1D0m4is73ic+47Bqc9IHHsNw6HnUBx6+WLX0wubnh5Y93TDqqcrFt1lWPRwxuwXJ8x+ccD0F1tMfrbG6CcrDH+0wPAHMwx/NMXgByP0vzdAcDD/BnvTr7Az/hIboy+wNuyGtX43rPQ7YzmoM5YD9LAc0AnL/rpY9tfGoq8mln00sOgjUV+R2UvAopcEq94SrHqLn+PTtrfQ8WLRP+c7nfpKkPaV4NKxzS7vI+DaV8Ctv4h7PwGvjvOdfoM0GDpYk9EGGowy1maMiS4TTLWZbK7DZItOTLXqwjTrbky1/xczvQfy8HwS9y8ksGCUJTMdfuRv2+9YYv8VSxy6sdzhC5bbd2OFfRdWOXZhlZMegdIuBEs7E+qiyzpZJyIU3djg+h3rXH9itU9/cjbNQll8iffXs9kwxZGNfr2Jcv+W3a7diHfrQpxrVxKcu5Ao7UqCkx5JjjokOeiQ6KBDir0mKbYSUmxEMmwkZNmIZFkLZNsK7LURyLERybMT2G8ncshe4LC9wBF7gWMOAiccRU45STgtFTnjLHJeKnBeKnDJRcIVF5HLLgLXZCI3ZCK3ZAK3ZAJ3FRLuKzR44CryUCHy2FU94XziKvLUrSM4PUTy3TuC00PkhbvAS09RHZz/Dk9P4XN4vvYUKfIUeOOl9tZb7Z2PwFsf8bN3QwSKfUWK/dT+Kzz/j/gsGSpQOlSkzF+kfJjwj/8Iz4oRIuXDBSpGSKgcIfwvVaNEKkcJVIwWqBwjUjVWQtV4CRUTBaqmiFROFamcJlLxh0jlTHV4Vs4RqJwnoeIvgcoFIhULRCoWSahYLFK5XKRipUhFQIfVAhWBAhVrBcqDBCpCJFSGiFSGSahYp0F5hEjFegnl6yWUb9SgbJNIaaRIWaSEkq0iJVsFSreJlG4Teb9dpCRKQkmUSMlOCSU7Rd5HSyiJ0aA4WsK7XZq82aVJYawmL2O1KIjT5GmsJk9iNXgYp8HdOE1uxWlwPU7C5XhNLsZrcT5Bi9MJmpxM0OREog7HEnU4nKTNgSQt9iXpkJOkTVayFhnJOqSn6JCSqkNSqi4JqTrsTtUhNlWXXWm67EzXJSpdl62ZOmzJ0GJzhjabMnTYmNmJ9Vm6RGSrhWfrErZHLSRHj+C9egTldGJtrh6BuXqsydVjdZ4eq/Z1IWB/FwIOdCPg0BcEHP6SgMNfEXD4K1Yf/4Y1J75lzanvWHX6e9ac+YHAsz+y5vxPrDn/M2sv/sLaS90Ju9KDiKs92XC9O+tvdCfiZnfW3+7Opjs9ibzbky0PehL1sDcxj3uz61k/YvIHEP3SgOjXJux6Z0FiqQ3plTJyK/05Xx7AJ952fGIJ2tqVNFDEpYp17P/ky55PcrI/OJNaa018jRGxVQPZVdmPXVV9ia7oRXRFD6IrfiG68mdiKn4ipuonYqp/JKbme2Jqv2dX7bfE1qjF1X5HXM03xNV8Q+KHb0mq+56kjz+R/Oln0ut7ktHQmz3K/uQ0GZLXbKkOzyZvLnyazsuWdBop7rhPvZn29lba25Q08JJnDQlcbZzN2ZaRnGz25nizK0eaHTjUYsv+Fmtym03IbTFiz7+nnsqO7XbVQFKbBpDWPJCMZn3SVfqkqwxIbzIkrcmwIzqNSVWakqo0JVllpj7vqbIlVWlPmkpKWpOU1CY5GU3upKvcyVB6kan0Jb3Zlz1No9mnnMw+5RT2NU1jX8tMDjTP41DTco6rVnD2Qyh3Puyjsu0lSqpobW/suNa0hZa2BuqporDtLhc/ZnGwdivZ9cGkNi4nsWERcfULiK5fwLZPf7G5bg6b6uYR8WEOoXUzWfvhDwLrZhFQO5Pl1TNYUj2DhVV/ML9iGn9VzmBu+XTmlE5jdukMZpXMZGbJLP54P4dpxXP5/d08pryZx+Siv5lYtICJrxcxrnAx4wqXMerFMka+WMHIF6sYWrCSoflrGPIsEN+nofg8DsPn0Tq8HkTg9WAjnvc243FvK263t+F6aweKGzuR34xBdnM3LjcTkd5IwuVaOi7XspBey8H52j6k1w7icv0osmtHUVw7hdv1cyhuXEJx6xry23fwvHUf75t3GX39JgsvXuNYRQ1v29v51KKipU1FNfBA1ULQ1WdMO36bMScfM/TkC7wOv8D7cCFu+wtQ5OYjy36ONPMpDmlPsEt8gt3ux9jEPsJ61yNsotWsox5juf0RVlsfYrPlETZbHmO95QnWm59hs/kZtpueYr/hKQ4bnmK34Sn2659gH/EU+4hn2Ic/xS70KbahT7ANfoJ14BNs1uZjveY5lqvzsQh4hsWKZ1guz8dy6XPMFj/HeOkzjJY8xWTxU0yXPMNs8XMsFj/FenE+dkte4Ly8EPmKl3gGvsJ3bRHDwl8zLqKAuVsuU9kMLe0tNLTCjr03+DX0JqPWvmTEyscMWfIY9wUPcf7zDk4z72I39TZWk69hMfEq5uMvYTHuPBZjz2M5+hwWo89iMfIUZsOPYzHsGJb+R7D0P4zlkH1YDsnDyicHG58crD0zsfHMxMY9FWu3FKwVSdi4xGPjvBtb51ispTHYOEZjY78TG9sobG2isLXajq3FVuwstmBnvhkH883Ym0dia7YBe7MN2JpGYGsahp1JKNam67A2DcfaJAwrk1CsTEOwNg3B2iQYK6MgbIyCsDUKxs4oGBujtdgZBWFnFIy9cQhOxsE4GAfhYBKMk2kgUtMgZCahKMxCcDVdi5tZEO5ma/E0D8LLPAQvsyA8zFbhZbkUb+s5LJm+kevHH1P3VsnVYw9ZPD0CP7tZeJrMxNt4Lj4Gc/EZOBevAXPwGjAT935TcO83GUW/ycj7TUTWdyzOvUcg7TUc595+OPcegkNPTxx6euDQ0wO77m7Y9HTDsrsMy+5OWHS3x+wXW8x+ssLsJ2tMf7TE9EdzTH40wfgHIwQnsx9xMv8We9MvcDT7EjujrtgbdcXBuAu2Bl2xHdwVm0GdsR3YCZuBWlgP0MS2vyY2/TSw7ivpoIF1Hw1sOm4tsusj+fzReMeOqee/z3eqw1NA1lfArZ86Oj0HiHgPkDBkgATfARKGDdZitIEu4wwkjDbuxFjTzkw20WCquTZTrLow2aIrExx+ZPuKCajeXWHJOBum2X3LPIdvWGD3FYtturDEtgvLbLqy3K4zK207s9q+K2ts9Vhr25lQh66EOXYl3EmPDdJObHLpzBaXL4iUdWWL4mu2evUgxE+fBwejoOYep6IXEObTh92+3Uny+oYE126kyTuT4tyNFOduZEi1yXDSIs1Jj0wHDTLsJWTZa5BtJ7LXViTPRsI+Gwn7bSQctBE5ZCNyxFbkmK3AcTuBE3YCpxxETjuInHWUcMFJ5KJU5JKTwBUnkatSgevOAjdcRG65SLjrIuGuTOC+TMJDRUd0KkSeuoo8cxXJdxXJdxUocP/HS0+BV+7iZ6/dBTUPkUIPoWPaKfln4ukhUuQpdsSn+Dk+izu8H/If/h2dfpJ/JpsdwVnqL1I2TPJ5LfcXqfQXqPQXqBr2j4rh/4f/mHxWjhSpHClSM0KD2pGaVI/WoHqsBlXjRaonSaiaIlA1VaBqukjlHwJVs0Sq5ohU/SlSNVek6i+RygUiVYtEdXQulVC1XELVCpHqAJHqVQKVgR2CBXVwhohUhIpUholUhotURkioWC9SsVFC5QaRik0iFZsllG+RULZVpHybhPLtaqXbRMq2S9SiRcpi1Ep3qb3fJfA+VqQ4VoOiOAmFuzV4uVuTl7u1eb5bk8dxGjyI1+ROgia3EjS4kaDB1XgNLiZqcT5ZhzPJOpxM0uJEkhbHk7U4nKzF/hQt8lK0yEnVJjtVi8xUHdLStElJ0yYpTZuENG3i07SJzdAlJkOXnRk6RGXqsD1Tl22ZumzO1GFTVic2ZnciIkeHdXt1CN+j8zk+w3P1CM3TIyRPj9D9nQne35Wg/V1Zc0CP1Qf0WHWwK6sPf8nqI18RePRrAo99w9rj37L2xHesPfU9wWd+JOjcLwSf707whR6EXOxJ0KWeBF/pRfC1nqy71ovIa72IvNGTTbd6EXmnD5vv9Wbz/d5sfdCHqEd9iHncj/in/YnPH8juF4OIfWXE7reWJBU7kl4uI6PGlQOVE7hbE0sTJdCuoq29nTYa+dB+g7NVi9jXMIy9nxRkfXQgrdaCpFpzEmoM2F39T4DuqurFrqoe7Kru/nmNrfmF2NofifvwA/G135NQ8wOJtT+TWPsTibU/kvzxB9LqfiLjY3cy63uSWd+HzIa+5KgGsU9pwr5mBw63unCyaSiXPs2lsCmNBgpoaW+hvb0N2lW0t6lQtr3kWX0Cl5XzOds6iVMtwzje4sbRFicOt9pyoNmGnCYz9igN2NM0mD1Ng9jbMpDspgFkNw0ks2kQGU0GpKv0SVMakKY0JLXRkLQmY1JVJqQ0mpDSYEaa0op0lQ1pKhsymuzJaHIis0lGhkpOmkpBWpOCtCZX0prcSFO5k6r0IL3Jh+ymoexVjSKvaSJ5Lb+R1zyNfU1/ckC1mEOqRRxtWcHRhvWcq4rnef1ZPlFCKw20tDSp/4v2Npr4yAdKeaq8wZHy3eR+WE/mp0DSGlaSUL+CXR+XE/1xEVEflrD5wwLW180jtG4eIR/mEVQ7j1XVf7Kiag5Lq+fwd/lM/q6czfzKOcwtm8WcstnMLp3DrJI/mVUyj+nv5jHt3Xx+ezOfKW8WMbFwARMKFzGhcAnjXi1j7MvljCpYyciCAIY+X83Q54H4PQ3C7+k69Xc9H63H+8EmvO5vxvPeVtzvbMP9ThSK2zEobu1CdiMO2Y0EXG4kIb2ahPPVDJyvZOF8ZQ/SK7lIr+7H6eohnK4eRXrtNNJr53G+dhXp9ZvIb9zC9cYdPK4/ZOjNp4y7/Jg/zt8n9PpDnqpaqGltobG9lXraKW5rJ7ewmD+P32LCiWeMO/mWMUff4revkCG5RXhlv8AzIx/XzEJckl8gS3qBdHc+znEFSGMLcIh+jtPOAhx35OOw/TmOW5/juOU5TlsL1Dbn47y5AJdNBbhsLEAWWYB8YwHyDQXI1xegWFeAPLwA59ACnMMKcA4qQLr2JU6BL3FYU6C26iV2K19gt+IVdsteYr30BVZLCrBaUoB1B9slL7Bf+hLpspcoVhbiueo1vmvfMjL0LWPWvWL6hifE5N3lY0srTW0tlHxoYn7kOX4NecqE1S8ZseI5Qxc/wXPeAxRzHuD8x32cpt7DbtIt7CZex27CVWzGXsJ2zCVsRl/AduQ5bEacxWbYKeyGncTG9wh2Q49gN+Qgdj4HsPPZh71XLnaee7DzyMTBPRN713QcFak4yBJxcEnAQRqPvWMcDg67cLCPwdFmJw42O3CwjsLBcjsO5ttwMNuMo9lmHMw34WC+EUfzDTiYrcfRdB1OpuuwMwvHriNE7UxCsTcJxt40GFvTYOyMg7A3XIujYRBOhkE4GYQgNQxGahiE1GAtzgaBuBgE4mIUhMwoCJnhWuRGgbiarMXDKBBPo7V4Gq/F0zQQT7O1eJoF4msRgKfRCnxMVjHEbAm+lnMZYv0Hf45fy6PzhTSWNFFw9S0RC2PxtpiEu8FL5VwTAAAgAElEQVREvAyn4mPwB679p+A9aCoeA6fg2m8ibv0noOg7FlnvUch7D0fe2x/n3kOQ9vbBqbcXjj09sevpjm0PBbY95Vj3kGLVwwGLHvZYdLfHvCNETX8yw/RHE4RFc8bhaNEdqfkPSE2/Rm7xL6SmXyA164aTcVccjbphp98F28F62OvrYjdIB4dBOtgN0MK2vyZ2/TWx7aeh1lfyX7cVqeNTHZ3/vFikDk/Xvuptds8BIt4DJfgO7NhqH6zFaAMdxhjpMNpUi7EdV2NOM9Pkdws9Jlt+zUTbX3h8LpHzuRuZKu/BTKt/Md/mCxbbfcUS664st+6sZqnHcutOrLDuxGqbzqyx7sRaGz2C7boQYt+ZdY6diXDQY6NTFzY7d2OzVJedLl3Y5fwl2+U/sMGrD9unONJWfImyB/sJH21Fom8/0t27kunZmTTXbmS4fUWmojPZLjrkOOuw10GLHHtNcu012Wer8Tk6D9hqcMhWwpEOR20ETtsInLYVOGsjcN5O5IKtyEV7dXBecRK55iRyQypyy1nCXanIPWcJD1w0eeQi4bGLhKcyTR7JRZ7KJTxzFXmuEHnuKlKgEHnpKv5XbBZ6CLzwEHnlIaHQQ1AHp3tHZHqIvPGU8MZL/I9pp/hf3vmo4/Odtzo+S/5zwukrUuonodRPQtlQ8f9U7i+hwl/SEZ7i/xmf/99p50iR6lESqkdJqBqhQc1oDWrGalAzXqR6okj1ryLVU0VqponU/CGhepZI9WyBqj9FauZpUP2XBlULNKhepEH1Yk2qlmpQvUyT6uUaVAdoULVag+pACdVBAjXBItWhEqrCBKrDRarCRarWSaiMEKlYL1CxUULFJgk1mzWojJRQsVmkcpuEiigNKqJEtZ0SKnZKKN8poWynhPJoDcpi/lG+S5OyOA1K4iS83y3h3W5N3u7W5E28JoVxmryI1+R5vBaP4zV5kKDJvSQtbidpcSNJk6tJWlxM1uZ8ijZnU3Q4k6rLqVRdjqZqcyhVm4Np2uSldQRoujZZGTpkZOiSmqFDUoY2iRm6xGfqEpulQ0xWJ6KzO7EzuxPbs3TZkqXL5mxdIvfosilXj405nVif+2+6rMvrRNi+ToTu60zYgS6EHuxKyMEvCDrUhaDDXxB09CuCj31D0InvCD7xPaEnvifk1A+EnP6R0DM/EXruZ0Iu9CD0Yk/CLvdm3dW+hF/ty7prfVl3sw8bb/Zl6+1+bLvTl633+rHtfn+2PezP9kf9iXrcn5gnA4h7NpCk/EEkvxhM4isjEorMSCq2JbXUhcxKd3JqfTlaOZuChgM0t9fQ3qainVaaqKGk5QQna2azr8GPvHo3sj86kFFnReoHC3V81gwivnYQcTX92V3bl7iaXuyu7U18bW/ia3sRX9uDhLruJH78haS6HiTX9erQg5SPPUit/4Ws+p5kN/RWv1SkHEhekwH7m0w51uzEsRYZZ5r9uPTxT55+SqGRIlr4AO1N0N5Ma3sdzRTzoiGD65+Wc7Z5Aifa/Dne6sGxVhmHWxw42GzJgRYr8lrMyW0xIq/JkBzlIPaoBpCtGkiWcjBZSn0ylIYdjMlQmqo1mZPRbEFWiw1ZLfZkNtuT2eRAVrMjGSpHMlTOZDUpyFQpSFHKSG50IblRRkqDjNRGVzKV7qQrvclS+ZKtGsYe1Rj2KCeQrZrInqbfyFXOJU81j/1NCzigXMURVTDH6jZysTaV4rY7NLSX0t7WTGs7tHdEaEN7HRVtL7hed4gDNbvI/riRlIZ1JDSEEP9pNTGflrOjbjnbalewqWYZ62oWE1q7kMCquayqmsuKqrksqfyThRWzWVD5F39VzOXPsj+ZUzaP2aXzmVn2N9OL/2Za8UKmvl3Ir28WM6loCRMKlzChaCnjClcw5lUAI18EMOplICMK1jIsPxj/56H4PY1gyOP1+DzaiPeDSLzub8Hr3nY87+3A40407rdjcb29G/nN3chuJCG7kYrL9TRcrmXjdHUPjlf24ng5D4fL+3G4fAiHS8dwvHwKxysXcLpyDecrN3C9cgePSw/wvvIUr6v5+F15ybCrL5h45Rl/n77H/jcVlLa300wLLe3t1LS287ihmdUn7jDj2BMmHn/FhMPvGHGwmBH73jJszyt8MwvxTi/ELeUVrkmvUMS/RBH3Gnnsa2QxL5HtfIl850sUO17huqMQt6iXuEXl47a9AM9tL/Da9hKvLS/w3FKI1+YivDYX4R1ZhNeG13htKMIz4i3u4UW4hb3CNeQFiuDnKIILkQe+Qr76NS4Br3Fe/hrnZa9xWvoKxyWvcFryCqfFL3Fe8gqXJYXIl77GY3kRPivfMHzNO0atLWZcWBGTwl8xZ/1F3tS109QGqrY29p3LZ2b4QyYFvmZCwAtGLn2J/8LneM19hOvsB8j+uI/zb/dwnnIPx4k3cBh3DYcxV7AffQn7kRdxHH0R+xFncRh+BvuhJ3HyP4Gj7zGcfY/i6HMQqc9BHL1ycfLKxdE9Gyf3bKRumTgr0pDKUnBySUQqTUDqGK9mG4PUJhon6504W+1EahmF1GI7UovtOJttw8l8C07mkTiZR6rj02wDUrMNOJtF4GyyDmeTcJxNwnExDsfFJAypSQhSkxBcDIORGQQjNwjGxSAIF8NgXAyDcTYIQmYQiMwgEIX+Wlz11+JqsAY3/TW466/BQ381ngZr8DRajafRarxN1uBlvBpPozX4GAfia7wKf9MAhhgsws9oCX5GixhiPJehFtOZ5r2ItA15NL5toeJZLRfzbvPXhFU4Dx6Om9EEPA0n4TZwHB4Dx+PWfywe/Sfg3nsM7r1HI+vlj6yfH9J+Pjj28cSptzsOvV1x6C3HrrcLtr2dsOnpiE0PR6x+scOyuw0W3S2x6G6OoFK+59a1w3jIjHCx7Y7U8ltkVv9CatYNF/MvcDH7AmfTbjgad0FqqIeTfiec9DvhOFgXx0E6OAzUxnGAJo79NXHsJ8Gxn4hTf0nHR+PVtxXJ+kmQ9xWQ9xWQ/XurvWOb3au/iO9ADfwGSRg2WINRBlodb7TrMM5Ul1/NdPjdXIupVnr8avcNvyn60lB0hbXTPfjN8Sfm2H3N31adWWSlx2JrPZbadGaptR7LrfRYZtWJFVadCLDUZZWlDmssdQiy0iXEWpdQm06E2+qx3r4zG+07E+nYlSinLmx31mO7rAs7XLqxW/4t8YqfifAcSOH5ZJpKrhP7pyepw/qR6fEv8ry+4YDHN+S4diNH0YlcFx1ynXXJddJmn6MWBxw0OWgv4bCdhGP2mhy1lXDcVuS4rcgJG4EztgLnbAXO2wpctBG4ZCtw2U7gqp3AdXuBW44Ctx0F7jqJ3JdKeOCswWMXCY+dJTx10eCZi4R8uYR8uUi+XKRALlIgF3ghF3ipEHjlJn5W6C7wqmPKqZ50ChR1eOMp4Y2nyFsv4bNiT5FiT5H33iLvvYV/eAmU+giUDRE/K/UVKfOVqPkJlPuJakOF/1LhL1LpL1I5VKDKX6R6mECVf4f/CNHq4f+tZoRAzQiRmhGiOkJHS6geLaFmXEd4ThaoniJQ/btA9XSBqj8EqmYJVP0pUDNPQvVfEmrmS9ThuUSDmmUa1CzXpHaFJjUBGtSs1qAqUEJNkDo+q0MEqsMEdXyuE6iOEKheL1C1QaRyo0BlpEjVZglVW0W1bRIqo0Qqd4hU7BCp2ClSGS2hIlpCeYeKXWrluyRUxGpQHiuhLE5CWaImZYmalCb8mxbvErUoStDkRaIm+cmaPEnS4GGSBveTNbmbrMHNZE2upmpxKVWTC6lanEvR4lSyBidStTmapsXhNC0OZGizL12b3AwtstO1yMrQIj1Di9RMHVKydEjM1iU+W5fYbB12ZesQk63DzmxdovZ2YnuOHtty9IjM0WNTTic25nZifa4O6/O0icjTYd2+ToTv70z4gS6EHexG6MEvCDv6JWFH/0XYsW8IO/Ed4ad+JPzUT6w7/QvrznQn/GwPws/1IPxCTyIu9SbiSh82XO1HxLV+rL/en403B7DhVn823x5A1L2B7Lg/iJ0PBhL1UG3Hk4HEPBtMXL4+ifkGpBUYklZoTFqROWnFNqSXSsmoULCn1oP9H4ZzpmIpFW3XaG9rhPY22mmnkXIe1ady7MMMDiqHs6/Bk72fHMn8ZEP6RwtSPxiTXGdI4gd9Ej8MIqF2AAkf+pLwoQ9JH/qSVNeX5Lo+JH/sTdLHniR/6ElqXS/SPvUivb4X6fU9SK/vzp6G/uxtHEieSp99SlMONllzpEXKiVYPzjb7c7VxBo8/xfCRQlraG2mnSR1krS18ai/ideM+bjas5ELTb5xoGcrRVm+OtMg50urMwRY7DrSYs6/ZjL0qY/Y2GbBPZUhekyF7VIPJVuqTpTIiU2VKVpMZWSpzMlXmZKksyW6yIUNpRYbKlgyVHZkqBzJVTmSqpGSopGQonclQyshQyklvlJOqlJOikpGqlJOuVJCldCOz0Y1MlQ+ZTX5kqoaRqRxNpnIsmapxZKgmkqWcwR7VPPaq/iZPtZC8poXkKldwQLmOk3XR3PlwhGpe00y1+ixuazOtbUqa2z/xiUoKWx9xqjKT3A/RpNdvIqk+iLj6Vez6uIadtYFsrVlFRO1ywuuWElq9iKCqRQRWL2JFxd8sq5zPoor5/F32N3NL/+bP0gXMKlnAzPcL+eP9IqYVL+L3d0v49e1SJhUtY8Lr5Ux4vYKxrwMY+zpQHZ4vgxhZEMKI/FCGPVvH0Kcb8Hu8iSEPI/F9uAWve1vxursDzzvReNyOxf3WbtxvxeN6IxH59WRk19JwvpqG09VsdXheycPxyiEcLx/B8fJxHC+dxPHSGRwuXMLp4nWcLt5Cevk2rhfu4XX+Md6XX+BzsRC/S68Yffk1k84VMfdsPhEX7lHY3Ep9Wxstbc2o2pooa28n5VER8w/fZer+50w8+JYxeW8Zm/OOUVnvGJbxhmEZb/FLeYNP4huGxBfjHfeWIbvf4BNXhM+uIryjXzMkugi/6CL8dxYxPPoN/lFvGLHzHcOj3jA86i0jtr9j+LZ3jNj2juFb3jJ88zuGb3rDsI1v8I94y9Dwt/iFvcUnrBiP4CLcA9/gEViM26q3uK58i+uK18iXvka+9A2KZW9xXVqE+9K3eK94h19AMSNWlzBubQmTQkqZGl7CvMh3bEi5Sl0rNDa3UtvczIqtZ5kR/o4pa0uYHJDPmCWvGP5XAb5znuIx4xFu0x6hmPIQ+eQHyCfdxWX8TZzHXMd51FWcR13BZdRlnIadw3n4OZz9TyPzO4nM7wRyv+O4eB9G5n0YF8/9uLjn4uKeg7MiG5lrNnJFJnJZOgrnVOTSFGROScgcEpDbxiO3iUNhvQuZZTQy853ILXYgM4/CxWw7LmZbkZpvQWq+GWezSJzNInEx24TMbD0uphG4mKxDbrIOmXE4MuMwXIxDkBmHIDMKQd4Rn3L9oI7nIBT6azsEotBfjZv+Gtz0V+Ouvxr3wavwHByA1+AAvPTVfAzVvA3WMMRwJX6GS/HXX8qwwcsYob+c4YMX4z94MUMHL2SowXz8DObgYzATL6NfWTIpiJPpZ6h78ZHKZx84nnKWRZPXMMRiLLKBvsgH+6MYPAxZv6Eo+vsj6+OLou9QFH2GIu/lhayXB8693JD2ckPa2w2HHi7Y95Ri090Rmx72WHW3waqHDYKDQx+uXTlAs7KYsLVzcXbohZPND7hYfYub1Te4WnyF3OJL5JZfITPpgouxHi6GnXA20EWqr6M2UAvpAE2kAyRIB0hw7i9B1l+CrOOmInm/ji32/pKOVT3x9BmowZABIkMHaeA/WMIoA03GGGox3liHSaadmGyiyx+WnfjdsjMTbP7F/JEW1BUcZ4Jzd6bZfMefFt1YZNmFBVa6LLTWYYGVLousOqkj1EqXZZY6rDTXIsBcizXm2gSaaxJspkmIhRZhVtpEWHdig60eG23Vn0/aJO1KlHNX4qRfkCD9gkTZlyQoviLZ/WdivAdxNWY5VFznwPoZxPkPJtvzZw65fcVB927sd+/KAVc99su7sN+lEwdcdDnkpMlhBwnHHCQct5Nw0k7CKVuB03Yi5+wlHeEpctFW5IqtwFU7kRv2Em7aCdy2F7hrL3DfQeSho8hDqcgjZ5GnLho8dRbJdxHJl0l4KRP/g8Ar+T8KFQKvXUVeu4oU/ceUs8hD5I2H8F/eegq88xJ55yXwzkugxEtCiZdIibdAibc6OEu8Bcr+h3IfdYCW+0o6CFT4iVT4/bO9/j9V+4sdBKr9BWqG/f/js2aESM1wgdoR6gCtHiVSPUqkZqxa7USRmskCNVMEaqYK1EwXqJ0hUjNLoPpPgZp5IrXzRWr/llC7UKRmsYSapSLVywVqlwnUBkioXSOhZq2E6iAJ1aESakIFasJEqsMFqjrCs2qDQPVGkepIgZrNIlVbBKq2dYhSq9whUBUtUBktqsX8E5yVsRpUxEmoiJNQvvsfpfESShNEShM0PkdoWaIWxQkS3iVq8CZZk1cpGjxPkfAkReRJqiYPUzW4m6rJzTQtrqZpcjVdi8tpmpxP0+JMuhYn07U4nqHN4QwtDmVqsT9Tm9xMLfZmaZGdpU1Glhape7RIztYmcY82CXu1id2rRewebWL2aLNzrzY79uqyPUeXbTl6bM3VY/M+XSL36bJxvy4b9uuy/oAe6w92YcPhL1l/5Cs2HPma9ce+IeL4N6w/+QMRp34i4tRPbDjTg/Vne7DhXE/Wn+9FxIVebLjUh42X+7LpWn8irw8g8voANt8axOY7g9l8dxBb7w4m6r4+0Q/12fXQgNjHhsQ8NWDXM0NinxsSn29AygsTsl6akV1kSXaxNZnv7cmqkJNV6U7eBy+O1I3lfFkQH3hKa2sD0E57O9RTzLmyDRyvn8mhhtEcaPQit96JPfW2ZNZbkf7JmLSPRqTWGZLywYCUD4NIqRtA6sf+pNT1I/Vj/w79SK8fQPqnPmTV9yK7oTdZ9b3Zq+xHjnIgOY2G5DaacKDJkkMqR443uXGyxZdTTaO4rPqTh/Xb+cgDVG11tLU3AuoAbaKGouaj3Pi0movNMzjfPpaTbb4cbxvC4VY5B1uc2N9qS16LCbnNxuxVGbFHpc8epQFZjfrsaTJiT5MJ2c2WZDdZkd1kyZ5mG/Y227O32YFslT3ZTQ5kqaRkqZzIVLqQ2Sgno0FGtsqVbJUrWUpXMhsVZDR0BGijnLRGORmNbmSrPMhWepGu9CGt0YeUBj9SG0eSrhxNeuM4MpSTyGiYSkbDLDIb5pKt/IvcxiXkKlewtzmAPGUQRz9t50xVMkXKG9TyHhVKWmmjuR3a2tppoYEa3nG/8QIHKhLIqdtGet0mEmrD2V0fxo6PgWyqXUVk3WrWVwUQVrWc4MrlBFYuI6BsCcsrlrKkbAkLSxfzV+lS5rxfwuySZcwsXsL0d0uZXryc34qWM+VNAJNer2TC6wDGF65h7KtARr0IYmRBMCPzwxiZH86wJxH4P4lk6JMt+D3aiu/DrQy5H4XPvRi87sTheTsej9vxuN9KxO1GCm43MpBfy0J+LQuXq7lIr+YhvXIQh4uHcbh0HIeLJ7E7fxK7c2dxOH8Fx7M3cTp/B/sLN5Gdv4Pb2Xu4n3uKz7kXDD/zknFnXjH+7Fsmn3/LrNPPWX78PieKayhtB2VbE8o2FeVNbdytVhJ4+DZ/Hyng9/1F/JZXwqQ95UzMLmVsxlvGpBUzNq2EUUnFjE4sYeTuYkbFvWNE7FtGxxYzOvY9Y6OLGb+rhAkx75m4q4yJ0SVMii5l0o5iJu14z6SdJUyKKmHSjhImb3/PpO1vmLD5HeM3ljBuQzljwisZEVGGf1gxQ0OKGbK2mCGBxXiveofnytd4rniH14oSfFaU4LOylCErihm6soSRq0oYt7aUKSGlTAsvY876MhZtesyz4gZUrQ00tbVxt6CKBetv8XvIO6aufsdvywoYt/AVo+a9wn/mc4bMeIbn74/x+PURbhMf4DbhPm7j7+E69hbyUddRjLyOYtQVFCMu4zrsIu7DLuLqdwY335O4+ZzA3ecEbp5HcPM8hJvnIVzd9uHqlourYi9usiw8ZJl4uGTiJk3HzSkNN/tk3OwScbOOx80yFjeLXbiax3SsO1GY7UBuuh2FWRRys60ozLaiMN2Kq9lm5GabUJhuQGG6HoXpeuQm61CYhKMwCUNhHIqr0T/cDEJwMwjGzSAId/21uHdMOV0Hr1JHp/5qPPQD8NBXh6f3oAB8Bq3EZ9AKhgxeic/A5fgOXobf4KX46y9i2OAFDB+0iOEDlzJiwHKG91/KsP4LGT7wL4YP/hP/QXMZNng2/oN/x1d/Ir4G43EbOIyp3rM4tPsEr64UoXzTxJOzL4hYuplxbr8x1HoM8v4+KPr44NlvGIq+nrj0ckXR1wNFbw8UvTyR9pRj31OKQy8p9r2csOvpgE1POwSF4y8oHPoya6o/yo/vqKl8xtgRjrjYdcfd9nvcrf6Fu+VXuFp+iZvFF7iadcPVtCty484oDPXUDHSQDdZCNkgT2UAJsoES5P01kPfXQNERnOrzneI/W+0DJAwZIOI3SINhgzUZZaDJWCMtxhlpM8FYm8lmukyx1GOalR6Trb9kyXhHyu4eZIr998yw7MZc267Mt9JlgaUuiyx1WWypy0JLXRZb6LHEohPLzbUJMNMkwEyLVWZarDHTJshMkxAzLULNNQg31yDCUpsNljpEWumyxVaX7badiLbTI85ejySnLiRLu5Lm3I1M+b9Ic/2GRL++7FsxjvaqB1xLCiZ5tBEHPb/imOeXHPH4kmPu3Tiq6MZReRdOuHTmtLMOp5w0Oe2oyWkHTU7biZy1l3DOXsJ5W4HLtiJXbSXcsJVw00bkto2Eu7YCd+0E7tkLPLQTeGQv8MRe5KmjwDMnkXwnCQVOAq+kEgqlEgpdRApdRF7LhM/eKCRqruJnb90E3rj/o9hD7f2/V0+R917CZ2XeImXeIqVe/0Tmfz7/TxVDJGq+ApV+YscqUDVUHZtVQ/95/s/4rBn2v+Pz31PO2pGSz+FZM0qkZrSE6jESPozXoHaCyIfJEmp+FaieKlA7XeDDTAkfZot8+FNC7TyR2r9Eav8W+bBQ4MPijuBcIVCzQuBjgEjdapHaNQI1awWqQgSqQwVqwgRqwwVqI0Rq1gvUbhCp2SRQGylSs1mkZptI9XaRmiiRqiiB6h0CNTsFqqPV8VkVI1IVI1IZK6EqToOqOA0qd2tQES9S/m+JEsqTJOo1UUJZooTSZE1Kk7UoTdaiIlmT0mRNilO0KErV5GWaBvmpGhRkaPE0XZOH6ZrcSdfkZoYm19K1uZqhzaV0Lc5n6nAmU5tTmdocy1QH6MEsLQ5ka5OXrUPOHh2y9miTsVeH1L3aJO3VITFHm/gcHeJzddidp8OuXF2i83TZmadLVJ4u2/d1Yut+PbYc0CPyYGciD3Vm0+EuRB75gk1Hv2TTsa+JPP4dm05+T+SpH4k8/TORZ7uz8UxPIs/3JvJ8bzZf6kvkpb5EXu7H5msD2HxtAFtvDGLbrcFsu61P1F1Dou4asv2BIVEPDIl5bEzsEyN2PzEm/pkpcc9NiMs3JuGlCckvTUgrNGNPoQW5b23IeW9PTpkzuVXu5NT4cqhuBKc+TOVW9Q4+8ZaW9hZob4a2Zup4zvmaUE4op3FUOY5DyiHsa3Qmp9Ge7HprMupNSP9oTPonY9I/GZH+yYD0+sFkNOiT8WkgmfWDyKwfRManAWTWDyS7cRDZ9QPY2ziIHKU+OY1G5KksOdBizeFWO440Szne7MXp5lGca5nElaZZ3PmwkZr2+7RTT3uL+trMdpppopyytvPcagjmctsMLrT+yplWf062eHOs2YvDLc7sb7Ynr9mavBZjcpoNyWkyIrfFiOxWY/a0mZDdbEJ2sznZTdbsbbYjp8mOvSo79qrs2at0YK/SkcxGRzKVUjKVMrKUCrKUrmQp3clsdP0Pis8yGhVkNrqT2eBBZoMnGfVepNf7kNrgS4pyOMkNI0mpH0Nq/TjSGsaT3jiB9IapZDbOIEs5i6z6+WQ1LiZbtZScpuXsawzkUP1Gjtbs4ErtYd61FtBAJS3tStraWzteDmumub2RsvY33Kg+xcHyFLKro0n8uJHoj6HsqA1h54d1bK4NZkN1IOuqAwmtCiSwYhWrylewomwZS0qWs6gsgPklK5n7fiWzi5cz891yZhQH8PubVUx7s5pfX69mctEaJhYGMf5lEGNehDDqRRij8sMZmR/B8KcbGPZ0C0Mfb8P/yXb8HkXh+2AnQ+7H4n03Hq87SXjeSsTjVjIet9Jwu5GF/Fo2sqt7cbmah8vlfThfPozTxWM4XjiJ/YVT2F84g/35izieu4bDmZs4nbmD7PQ93M48RHHmEYpzz/A6+xK/00WMPPOG0WeKGHf+DZPPvGbGiUIWnShgw9mHvKpXUt/Wiqq1lcbWdoqb29h54SlLD71g/oH3zM6tZPreCqZml/JbVim/ZZQxOfU9k5JLmJxUxuSkCiYnlPNrfDlT4iv5Pb6M6QllTI8vY/rucqbFlTAtrpSZsWX8EV3C7LgKZuyqYFp0KdN3lvHHjgqmR1Xw+9ZKpmys4Nf15UxcX8bEiFImhJcyPrScMWtLGRNUzsg1JQxfWcqwlZWMWFHJyJUVjFlVxvjVZUwOLGNacBmzwsqZG1HBwk1FrNh8hroWaG1XomyDjbtuMz/sFX8EFzN91Xt+X/yWCQveMHZuIcNnvsB/Rj7/j6+7/I7qbuB2v/fMRCgtpXdvl2LBCvEgUeLuLriUAqV4C8WhUNyDQ4i7C+7u7m5xG4mNXefFpPac55wXnzU7C/6Aa31/WwInPMZ/zCN8Rz7AN/4Ovgl38Ym5iXfUNXyiruETcRmf8It4h53HN+QsfiGn8Q06iX/QSfz8j+HrW4Gfbzm+3qX4epfg61WEr5kR2FQAACAASURBVGc+fu45+Lpm4TsiA1/ndHwcU/G2T8HPIQW/oUn42h3Az+4Avrb78LPbh4/NHrxsduFtk4iPTSLe1on4WG37jZ/VZvysNuFrtR5fy/X4WqzDz2Idvha/4Gu+Gt/Bq/AZvAqfQavwHbwS76+X4zNoBT6DVuD79TJ8Bi7Ff8CSTosIGGCIzsABiwgcsJDA/j8RPGAhIQN+ImTAfML6zyO0/4+E9fuRsH7zCO83i/B+swnvO5ewfjMI7/sdkf2+I6rf94SYTSVy4ExCzKYRYjaZsAGTCO4/moABCQQNisf/6xi8+ofi9XUok4Onk701nydnn9LwuJGquzVkbc9l9sh5BAwJxsnMBec+I3Dq6cIIMw9c+hgC1KmXC849XXDpOQLBw+5veA77F+7DDBGan7EDXXs1FUX78Xbtg4f93/EZ9hf87L7Ax+5zfO264237OV42n+Nt1RUfiy54m5viNcgUz0GmeH5thNdAKZ4DpHgPkOHTT4p3v873d/aX4N+/86tF/aWEDJASPlDauXhKiLOQkWBpzBhrEybamjLB0oSxdt1ZNs6DRyeS+MatB98O68aMoV2ZMbQL39uZMMvOxBCdNqbMszHhB2tT5lub8JOVEQstjVhoKWOxlRFLLWWssJSx0krGKmspv1hLWWdjxAYbI7bYmrBtiCm7h5iyZ9gn7LX/hIOOn5Dm9ClZzt3Idv2CbI8vyPH8B8l+ZmTPDEDTcIM3hRvJCOpNWcC/OObzJce8v+CE5xec9PiUU25dODWiCyddTDjjYsRZZxlnHaWcd5By0V7KpeFSrg4XuT5c5MZwgVvDRe7Yi9yxF7jn0Bmd9gKP7QWeOAg8cxJ57vgrgZfOosEI4Q8BKuGNu5Q3Hp1rp4fAW0+Bd14G7z0F3nsJfPA2+NgZnx99RSr9JHz0E/jg++vCKXbqXDc7l87aoD8IFKgJFKj/g4Zgye+ChN8FCzSFiDSFiDSHCjSHCshDBZrDDH5bO8MFmiJEmiME5OEC8nCRpkiRpiiBhmiBpniRppECTaNFmscJNE0QaJ4k0DxFpHmqQPM0AfkMkaaZAk2zBZrnCMjnCih+FJAvEGheKNC8WECxSEC+TECxXES+SqR5jUjTWpGmNQJNawWa1ws0b/g1OgWatgg0bhVo3CHQlCjSkChQv1OkYZeEhs7gbNgjoWGPhPo/hGf9fin1B2TUHZRQ26kmSULtISm1yVJqkyXUpkioSZFQnSI1SJVRnSKjKlXG+1Qpr9OlvMyU8SxdyuMMKQ8yZNzNNOZWhoxrmUZcyTLiUpYJ57KNOZ1txMlsY47kyjica0R5jhGleUYU5RpRkGdMbp4xOXlGZOQZk5ZvTHK+EcmFpiQVmnKg0IS9hcbsLjRmV5EJu4pN2Vn8CTuKu7CtuCtbSz5lS1k3tlZ0Z+uRL9h69Eu2Hvs72078k60n/sW2k/9j66mv2Hq6B1tO92LrWTO2nu/Ltov92XJpAFsvD2TbtcFsvzaYHdcsSLxpTuItC3betmDnXUt2PbBi930r9j205sBja5Ke2JD0xJakZ7YcemFL8ktb0l/ZkvnajoJ3wyj66EBRlROFNW4U1PtS1BRGhTyWU/KZPGjKpE1fi16vQafvQE8rDfpbXJAv41jbBA63JlDeFkxxqwcFLc7kqhzIUtqSqbImS2VNlsqKTJUlmarBZKoGk9MymNzWweS2DiKvdRB5rV+T1zaYvDYLCtotKWy3oaTDnpIOR0o1zpRpPDmiDeK4NpKzmnFcUE/jZssaqrUX0VIHOq3hPZ46NR00U6e7yB3VWq5opnNGO47T2hhOaII5qvGjXO1DmXYEJVp7itRDKNBYkK8ZTL7anDy1BVkd1mSrbclVDyFHPZQctT25HY7ktjmS1+5MXrsLuW0jyG1zJbfNjdw2D/LavMhp9SGn1ZecVh+yWvzIavUhq9Wb7FYvslu9yWrxIbvFjyyVH1mqgE6BpKlCSFWFkaoMJ0UVQWpLFKmqWFJVcaSqEkhVjSFVNZH0lm9Jb/2OjJbZZLf+SG7LAvKUiyhQLidPuYpS5XaONR7ktuII9fo3tOmb0Ora0etBr9Oj1rXQRjOvO55ypraEwvo9pMo3sb95I3uaN7KzeR2bG9awqf4X1tevYkX9UpbVLmNJzVJ+ql7K/JplzKlawoyqxUyvXMLUD0uY8n45k96uZNLbVYx9vYzRr5Yz8uVKEl6sIfb5WqKeriXqyTqinmwg4tEmwh9uI+xBIuEPdhJydydh9/YRdOcAQbeTCbiZgt+NVHyup+N1LROvq7l4XMnH/VIhrheLcL1Yyojzh3E+fwzncydxPHcW+zPncDh9AcdTV3A+eR2X4zdxPXEX95P38TjxEI/jz/A5/oqAY68JOf6WiGNviT/2lrHH3jPpyAemHalkdsULVlTc5uyHBho0Ojq0Olq1Omo1ek6+qGNF8V3mFr1hRlEt0wuqmZZXyZTcaiZn1zIps44p6Y1MSatnWloN09JqmJJSz7fJ1XyXUsWM5CpmHqpm5oFKZidVMyvpI3OSKpl94COz9lcye38tM/ZUMX13Fd/vqmX6jkambW1g8uZ6Jm2tZOKmWsatrWXcL7WMXV3F6JVVjFxZQ8LSakYurSNhSS0jl9YwakU9Y1fU882KGqb8XM2MtbXMXV/LT1sfc+1pPR0aLR06LW/r21m49gkzV1cydXkl3yysZNy8j4yc9Y64ae+J/OYVYROeEzLuGUGjnxCY8JCghAcExNwlKPYeAVG3CIi6SWDENQLCLxMYepGg0IsEh14gKOgsQUGnCfQ7QYDvUYJ9jxLkXUGgZymBnqUEuBcR7FFEoGsugS7ZBDplEuCQToB9GoHDUgkckkyA3SECbZMIsDlAgO1+Amz34WezG3/rXQZWO/G3SiTAajsBVtsItN5iYLmJQMsNBFisx99iHQEWa/E3X4u/+Rr8B6/Gf9AqAgavJuDrnwn4eiX+A1cQMHAZgQOWETRgKUH9lxDUfwnB/RYZ9P+JkP4LCO47n5C+PxDa94ffgvNXof1mE9pvJqH9vie0//eE9p9OWL+phPWdSmjfaYT3/ZbwflMI7/stEf0mE95/EmH9xhNqNpZgs9EE9R1JYL84AvrHEdA3Fv9+MXj1Dcaznx9+lgGM9hrN0m+Xk7Mjn2vl13lw6j6Pzz2iYF8ha39Yx6TwyQQMD8RhgBN2vYYguNv+BXe7L/AY/lc87f+Ju/1XjE9w5/XTiygaX7Ji4RS8HXriZ/8P/Id8Toj9FwQO/Rz/od3xse2Gn213/K264mfZFV+LT/AdbILPIBk+A43wGWiEb38ZfgOM8B8gxX+AlKCB0s4Hi2REfC0japARseYy4i2NGGllwigrY8ZamzDergtjh33J4gQHnp1KYpzTv5ky7AtmDfuMGUO7MGOIKTNtTZhta8IcWxPmWhszz9qYH62NWWBlwk+WRvxkacQiSymLLaQssZCywlLKSkspqyyl/GIlZZ2VjI3WMrbYGrPd1piddibsHmrC/mGmHLLvQqpjVzKdPyN3RDfy3bpR5P4lhV7/Ii2wB9lTfNC/v8ib4m1khvXlqN9fOef5F457dueM92ec8fiU826fc2HEp1x0NeG8ixEXnI244mzMNSdjbjgac2O4yC17kdsOEu7YC9x3ELnvIPLAQeShg8gTe5FnDgLPHITfwvOFk4QXTr/H5ysXgVcuAq9HiLweIfLGVcJb9z8vnr/66CVS6SlQ6WVQ5S1Q6SNS6fsrQ4z+vniKf146/8/47Fw564NEGv6vBBr/EJ1NISKNIQJNoQbycPE3TRHCb5rDfw1Pw/9pjpTQFC3SHCcgHymiGCNBPk5EPkE0hOe3AvKpAs3fCSi+F5HPEGmeLSKfKyCfJ6D8QUC5QES+UEC+SEC+VES+tDM8Vwo0d66djWsEmv8QnvKNIs2bJTRtEWjeKtK0XaRhu0BjokDjTtEQn3+IzsZ9Ig37RBr2S2g8IKXxgJSGg1Iak2TUJ0l/U3tISl2ylLpkCXWpEupSpdSmSqlJk1KbJqX6DyozZLzPlPEqQ+RllhHPMo14nGnE/Uwj7mYacSvLmOvZxlzJMeZCjglnc4w5k2vC8TxjjuYZczjfmNI8I4rzjCnMN6Ig34i8fBOyC03IKjQhvdCUlEJTDhWZcrDQhP1FJuwtNmFPqQl7Sj9hV2kXdpZ2JbGsG4kVn7Pj8BfsOPIlO479jR3H/sb2E/8k8dS/2XnqKxJP92DH6Z4knjMj8XxfEi/0Z8elgSRe/podlweTeN2SxBtW7Lxhxa6b1uy6bc2euzbsvWfD3ge27Hlkx/5Hdhx4bMuhp0NIfTaU1BfDDF4NI+31ELLeDiP3/XCKPzhSVu1CWa0rZfU+FDcGUq6I4XjLOE7Lf+BV22E0NKHVqdGjRouCDx3nuKhYxMn2SRxtH0tFewSlbb4Ut7pT2OZMfuswctuGkNtmS06rDTmt1uS0WZLTZkleqyX5bZbkt1mQ32ZBQZsFhe3WFLbbUaIeSpnGnjK1MxVqN45ofDmmieSUNoGL+tFc7ZjBDdUqPmqO0qJ/jx4V6LVAO1qakesecE+xi+sdC7igmcAZ7UhOaaM4oQ3iiMaPsg5PSrUuFKvtKdHYU9hhY3jFktqGAvUQCjXDye8YSkHHcAo6HMhvdySv3YncNmdyW53Ja3Mlr82DvDYP8tu9yG/3Ib/Nn7xWf/LbDHLb/Mlt9ye33dfw2+ZPTmsA2S0BZCoN0ZmpCCJDHkia0hCeqcpwUpSRpCijSVHGkKqKJ1U5khTlGFJUE0lRfkNK2xRSWmaQqppLmvIHMlsWktWyhJzW5eSoVlMgX8/hpj2cayjgWct15HykXa9CjxqdXo1Or6MNBfVU8bD9DmU1ueQ0HiS5YTv7mreQ2LyRHY0b2Va/kQ21G1hV/wsr635hae3PLKz9mXnVK5hVtYwZVcv57sNypn34mSnvVzP57RomvPmZMa9XMPrVaka+XEfci43EPN9IzLONRD/ZRNTjrUQ83EH4g12EP9hD2L09hN09QPDtJIJuJxN4M42AW1n4XM/E93ou3tcK8LxSjOeVEjwuluFx8TCu54/iev4kI86ewuncORzPXsDp9GVcTl1nROfq6XrsLu5H7+F5+AHeh5/id/gFARUvCTnymojDb4ireMfo8neML//AxMNvmXa4klllH1lW8Yzki4+o7NCh1OlQ6Tpo1mh4Iu9gy5HHLC5+y4LiKuYV1jEnv545ufXMyallbm4t83LqmZfZyA+ZzcxPa+Sn9CZ+Sq1hacp7lh96wuq0+2zJf0xiyVN2lT9nV9lzNuc9Zl3GI5YfvMfiA09YvO81P+56z7xdtczeVc/0bXV8v72e77bUM3VjLVPWNTD5FwWTfmlg4qpGJqxsZMLKBiasrGPiz/VMXVXP96tqmbO2nh821LNoYzU/J95E3qFHo9HSqoH0kucsXFPF7JXVfL+kminzq5kw8wOjp78j7tt3xEx8Q8TYF4SNfkbYyCeEJjwmJP4RwbH3CYm5T0j0PUKi7hAacZOw8GuEhV8lJPQSocHnCQk+T3DAGUL8TxPmf4oQn6OEeFUQ4llBsEcZIR6lBI0oJNSlgDCXfIKdsglyyCTEIZPg4emEDEkh2DaZENtkgm2TCLY9SLDtfoJs9hFks8fAejdB1rsIsk4k0GoHwdZbCbbaQpDlZoItNxJssYFg8/UED15nMOiXP1hF4MCVBH29kuCvVxA8cDnBA5cTMmAZwQOWEtJ/MSH9FxPcbxGh/X4ipO+PBJv9QGjfeX8wlxCzOYSYzSSk70xC+s4gxGw6IWbfdS6cUwz6TibYbCIhfScRbDaRYLMJncYT0mc0wX1GEWSWQFDfeILM4gg0i8bfLAqfPuF49w7Bp18oHn0CcO/rj3tfX1zNvHAxc8dzkBchw0KZEDiRFdNXkL41nStll7lacQXB1fpzXG264TH0CzzsuuM59G94DPkrbsP+zeZVP6JR1fP+xQ2CPAcS6Pw/Au3/StDQboQM7UbwsL8QOOQLgu0+I9CmK0HWXQm06kKAhTGB5qYEDu5C4NcmBH5tRNBAg9CBUsK+lhExSEbU19LOezyNSbAwYpSVCWPtujLR/gtGD/mMSf7mvDhziPFOf+fbYd2ZNeQz5th1ZdaQLsyyMWG2jTFzrI2ZZ23EXCspP1jKmG8pY4GFjJ8sJCwyl7DEQsJSC5HlllJWmktYZSFhjYWEtZYSNlhJ2GwtY4ulhB02Ruy2M2bvEGMODjUhebgpacNNyXDoQp7zJxS4fkqpRzdKXLpR4fUPyv3+x95RTuga7vGuYhsFwb044ft3zvp055JXNy55dueie3euun7C1REmXHI15YqLMVedjLjuJOOGo4w7DhLuOojctRe4b28Izof2Ak8cJDx1EHnuIPLCQeSV/a/RKeGlo8ArR4HXTiKvnQXeOHVyFng3QuT9CAkfXCV8cBP46CHhg4doWDy9RSq9DKq8Rao647PaR6TKR6DKR6TaR6DGT6TGT6S2U13An9UGCNQGCNQFGtQHiTQG/kGQ5HfBAk2dmkNEg1CRpj8sns1hhsBUhAn/L8pwkeYICfJIKfIYKfIECYpREprHCijGiyi+kSCfLCKfIqCYJiCfLqCYKaCYIzEsnj8IKOeLqBYIKBeKKBeLKDqjU7FcRLlSRL5KQL5GpHmdiHy9iHy9gHyDgGKTBPkWEcVWCfJtEpq3izTvEGneKaF5t0HjHglNe6U07ZPQtN+g8YBI40GDhiSRxkMSGg9JaDgkoT5ZSn1KpzQZ9alS6lJF6tMk1KSJ1KSJ1KZLqM6U/qYmS0Z1tozKbClvsmW8ypbyLFvG4xwjHuYYcSfXiFs5Mq7nyLica8SFXBnncmWcLjDlRL4pxwtMOVxgQnmBKSUFJhQVGpFfaEReoTHZRcZkFhmRXmxCaokJycWmJJWYsq/EhH2lJuwtNWVv+afsqfiMXRWfs/vwF+w69jeDE/9g96l/s+v0f9l9pge7z/Ri97ne7D5nxu4L/dl9aQB7Lg9i95XB7L5mzu5rVuy5Yc3eW7bsuW3L3jt27Ls7hP33h3LgwTAOPBzOwSfDSXo6nORnw0l9PpyMlw5kvHIg/aUDGW8cyHrnSN4HJ4o+OlP+0ZUjte4cqfOkoiGACnkkRxUjOaGcxIXmxVRrL6DRK9DpOgzvlqSJV6rDXGlZxum2bznZPpFj7fGUtwVT2uZDcZs7hW0O5HcMI79jKHnttuR32JHfYUuB2s6gw5bCdjuKOoZQoh5KqXo4pR2OlHdG51GNL8e1QZzRRnBWPYGLmslc137LnZafeddWRof+Izp9B1p9R+eT3kpa9C94qsrkhnoJF7TTuaCfxBl1FCe1ERxT+1Oh9qJM7U6ZxokStQNFHQ4Uq4dRrB5GgXo4+e32FKsdKGp3pLjDiaJ2Z4raXShqd6Www4PCDg+KOrwpVPtSqPYlv+1XARR2BFPQHkR+W0BndP4ankHktgWT0xZMTlsYOW3hZLWEkakMI00RSroynHRFBKnKSNKUsZ3iSFUkkKocTapqHCmqiRxSTiJJNZEk1TSSVbNIapnJIdUcklULSFP9RJpqEdntP5OtWEWhfBsVDUmcqsrjg+YRrdSj0bej14FOp0ar16PSa6nS13JLeZGSD2lk1Cexr3Enu5q2sL1+M5trN7O+fhNr6tezonYNS2vXsqhmDfOrVzOvajWzPq7i+4+r+e79Gqa+WcO3b9cy/tVqxr5ay+iXGxj5YjNxL7YQ/2wLMU+2EPdsJ5EPdxLxcDfh9/cSfn8/oXcOEnwnhcCbqQTdysTvehZ+N3Lwu1GA99VivK6W4nm5HI9Lh3G/cBTX88dxO3cWlzNnGXH2Is6nLuFy4iquJ27gfvwO7sfu4X7kPp6HH+JV8Ri/8uf4l78gsPwVIWVviCh7R2zZB0aVfmRcaRVjyyqZfLiWKeUfmVn+lsXlr1hX9oD7DW00azV0oKRVr6auA3KuvmNT+XOWFVaxrFjB0sJmVhTVsaSghiWFzSzObubn7DrWZ75lU+ZtDlbc49Y7BR8UeuRaUGh1tOn1tKCjFR0tOlDqoUGt4528g0uPG9iT+5AVex+zcNcbFu5qYP62Jn7Y1sjcbbXM2tLAjA0Kpq9tZvoaBdNWNzNtVRPTVzfx/Zp65q5tYP66Rhask7NkYwOrtrzlyJkPtGvb0Wm11LXoWLn1EQtWNTJveR2zFtYxdW4Nk2dWM37qR8ZM+Ujc+LfEjH1L1MiXRI58TkTCEyJinxAZ95jw6AdERN4nPPIeERG3iQy/SWT4DSJCrxARfInI4EtEBF4g0v88Eb6nifA5QYTncSI8jxLmcZhw93LCXEoIH1FMhHMRYY55hDvmEmafReTwbMKHZBBmm0qEbRrhtimE2x4i3DaJMJsDhFrvI9R6H2HWezrtJMwykXCrHYRZbiPUYjMRllsIs9hImPlGwgZvIGzwesIHryVi8BrCvl5FyKCfCft6JaEDVxA6aAWhA5cTOnA5Yf2XGQxYQni/xYT1XURYv/mE9ZtPaN8fCTObR5jZPEL7zCXUbA6hZrMINZtJSJ/vDeHZexqhfX71LaF9JhPa55vO6DSEZ1Cf8QZmYwnsM4qA3vEE94knqHcswb1jCDCLwK93KP5mEfj2icCndwSevULx7BWMV69AvHsH4N7LG5cebribeeFm5olbX3dG9HHBubcjzn3sEZwHd8PVqjuu1p/jad0dH7u/EmD/T3yG/R0/p/8S5DmQGxcK0HVUcfZUNp6OvQh2+hfRLv8g1vlvhA75jNDhnxM6rBthQz4j1LYroTafEGbdlRDLLoRadCHM3JSwwSaEDzY2fCrT3PDFotjBhns8R1uZMNbKlHG2XRhj9wlj7L8kzPITqq8XMt7hX0wZ3o0ZQ7swc0gXZg/tymzbzvC0MWaetYwfrWT8YCnlRwspCywl/GQu8pO5yGJzCcvMRZabi6ywEFg1WGC1uchac4F1FgKbLUS2WErYbiWy01rKLmsJ++xkJA0xImWoERnDTchy6EKuUzcKXD6jxLUbFa7dOeH2JUf9/kKB/385NNkLfdUt3hVtJS96IJeC/sUd7y+47dGNa56fccPdhJtuJlx37cL1EabcdDLilqMRdxylPHCU/Badjx0lPHGS8tRBwjN7CS8cRV45SnjtIOG1g8BLR8PiaQjP36PzraPAO6ffvXcW+egiUOki8NFVoNJDYohQT4GP3pLfdR65V3kLVHsZ1PgI1Pr+rs5PpCFAQr2/+JuGAOE3vwen8Jum4D/7NTp/vZaHin8Kz1/jUx76e3T+dh3RGZ8xUuTxIorO1VMxXkQxUYJysgTFFBFl5+KpmCGgnCWimCOg+MFw1K5cIKJcKKJaLCJf0nnUvkJA+bOIYrWIYo2IfJ1oCM6NIspNEhSbJCi2SH4Pzx0i8kQJzYkS5LskyPdIDdG5V6R5nwT5ASlN+wWaD4g0HZTQlGQIzqZkKU3JUhqTpdSniNSniDSkSgzXaRLq0yTUpQvUZYjUZ0qoyzKo+b+ozpLwIVfG21wpL3OlPMuV8ThXxsM8Y+7lGXEr34ibBcZcyZdxIU/K+QITzhZ04VSBKccKTAwBWmhMabExxcVGFBQbk1dsRHaxEZnFxqSXmpBWakpKmSlJ5Z9wsKwLBys+4cDhT9l/5HP2H/2S/cf/xr4T/2DPiX+y99S/2XPyP+w904O953qx77wZ+y/0Zf/F/uy/NJD9V8zZf9WC/detDW7acuD2UA7eHc7Bu0M5cM+epAeOHHroxKHHzhx67EzyUydSXjiR+tKJ9JdO5LxyIue1C1lvnMl550LuhxEUVrpSUuXGkWpvjtd5c7zRl+NNIRxXJHBSOYFzLTO40vQLDbrb6GhDr9ei0Wlpp5qnijwuty3jXMc0zrZN5njbKI51RFDeFkRpmw8lbW4Uq10oVDtSqBluoHagSONEicaeEo0TJWpnytQulGlcKVe7UaH25LjGj2PqIE5oIzmjjeesbjTnddO5qp/LbfVinrWloeSZ4ZOZWjqXWDVt1PCu7Rh32zZzSTeDs0zlrGYi59SxnNBEckwdyGGNNxUab8q1IyjTOFCq/j0+i9X2FGmcKFS7GHS4UtjhRmGHO4XtnhS1elHQ5k1hux+F7f4UtAdQ2BZAYVsQha3BBm3BFLYFUdDuR0F7AAVtwRS0hVLQFk5+azg5LeFkt0SSpYogUxVNuiLyD6JJVcSSqogjVRFHmnIkqcoxJCvHckgxniTFRJKVE0lWfEuK6nuSldNIUswgRfkDGfKFpCuWkNFikKlcRZ5qM0VNOzlem8H1umPU8R4FLWjQoNZ0dH4rvo0WmqjRf+Ri4zlyPmaSXL+PPY3b2dK0iR31iWyq3caa2k2sqNnIiprNLP24gQWV6/jx41rmfFjHrPcbmP52PVPfbmTS6w1MfL2Jca+2MObVVka+2Eb8s63EPdlO7NPdRD3cQ/SjA0TeP0j4vSTC7iYTcieD4NtZBN3KIeBGPv7X8/G9VoTPlVJ8r1bgefko7ldO4nrpJCMunGHE+Yu4nLuE25kruJ26hvtxQ3h6HrmL15H7eB59gufhp3hXPMen9Bl+pS8JLn1NaPFbIkveEVv0kVFFlYwrqmZCcRVTSquZXlHN9xVVzCuvZVFpDevKX1J86z2NOj2t2nY69FoaNVrufFSQWPGcDeW1bDiqYm2Fgg1lStYVN7GltJJt+Xe48rKByhY9zWpo14NWr+u8/1b728N6Op0eMLweS6vTotVo6VCrUWm01LXreFCp5GDZY1btu8/K3R9YtL2Wn7Y3M2+TgvkbmvhxvZx5G5TMXSfnx7Vyflwv56eNcpZuUrFscwcrt9azcddjGuV6dPpWdDo9Z65+YOmGF/z0SwNzlzUwY2EDU+bU8c3MOsZNq2L85I+MHP+O+DHviR/1lriRL4lNeEpc/HNiY58RE/2YmKiHREc847gRLAAAIABJREFUICb8HjHht4kOvUFs6DWig64QE3SZaP9LxPhfJMb3PNFep4n1OkWMxwmi3Y8T5XaYSOdyopxLiXEpJdqxiCiHfCKH5xI1NJcou0wirdOJts0gyjaNCOtkIqwPEWGdRJTNQaKs9xNptZcom71EWu4iynoXkZY7ibLcQaTFNiItthBpvokIc0OAhptvINx8HeHmawk3/4XIwauIGPQzYQNXEP71CiIHGkQMWEZE/yWdFhHe9yfC+y4grO98wswM8RluNo8Is3mE95lDeJ9ZhPeZSVif6YT1+Y6w3lMJ6z2V8D7TCOv9LWG9vyGszyRCek8g1GwCIX3GE9RrLEG9RhPUazQBvRMI6G0Iz6Be0QT1isa/ZzR+vaLx7RmBb68QvHsF4d0rEJ+egfj0DMC7py9ePb3w7OmJZ08vPHp44dbDDbeerrj1csGlpyOC86BPcRn8Ga7m3XCz+hxPmy/wsfuSwOF/xW94N7yHf46v43+ZMS4AecML1Ko3rFs2mZARPQl3+jvhDt2JcPwLEQ7dibLvRtSwz4i0+5Qo20+JtPmECOsuRFmbEGVpTJSlMTEWxsRZmhBnbsRIS2NGWhoz3roLE627MMG2C2OHfMZop3/Q8voUkxz+zneOXzJreFdm2hkzw86UGUNMmWVjzCxrI+ZayZhn/Wt4isy3METnIguRxeYCSwcLLDcXWDlYYJW5wFoLkfUWEjZaiGy2ENhiKbDNQmCHhcAeayn7bKQcsJWSbCsl1U5K5jAjsu1NyHXoSrHjp5S5fEa5azeOu37OCc/unPTtzvFgM0rnREPlVR6mrqQkchBXfP7NHbdu3PL+nDuen3LPrSt3XLty29mUe87GPHCU8dBRyiMHCY8dJTx1lPLMUeS5k+RPx+yvHEVDbDqKhqN2J8Pi+dZZ4K3Tn6Pz1/A0xKdIZWeAVrmKVI4QqHQTqXQXqfI0qPaSUOMtodZbpM5bQp23hFofkVofgTofgTpfkXpfkXo/kXo/gQZ/kcYA6f9vfP5/heefBIs0BwvIQwSUoaJBmOTPq2e4iCJCRBkpQREtQRknQTFSQDFaQDlWRDFBRDFRQDlFRDlVQDFdQDlDQDlLQDVHRDlXQPmjgHKBgHKh4f5O5RIB1UrD2qlYJaJYLaBYI6JcL0GxXuwMTxHVFhnKLRKUWyUotklRbJcgT5Qg3ylBvkuKfI8U+V6ZITr3i8j3iygOSFAkGTQfEmlKFmlOkdCUIqEp1aAx/VdSGtIlNGZIaMiQUJ8pUp8pdoanSF2WSH2WhIZsCXW5UmpyDb+1eVIq86V8yJPwNl/Ky3wpz/KlPMk34mGBjHsFMm4VyLheKONakYxLRcZcLDLibLEJx4tkHC024kipMRWlxpSVGFNcYkxhqTF5pcbklBmTXWZCZrkpqeVdSCnvSnLFpyQf7cqhY91IOvYFSSf+xoETf+fgqf9w8PR/OXj2Kw6e68mB871JutiXQxf7c+jyQA5dGUzSVQuSrlly6Lo1ybeGGNwezqG79iTfdyT5gSMpD51IeexCyuMRpD5xJe2ZG+kv3Eh/5Ub6a1eyX7tS8MaN/Ldu5L/3IP+jOwVVHpRWe1Je48WxWj9ONfhzuimQk80RnJCP5oxqGhdU87jevBklj9Hr1YAerU5HKx94pEjnSvsyLqpncL5tKifbJ3CiI5Yj7WFUtIdQ3uFHeYc3ZR0elKldOwPTgwq1NxVqN8rVHhzW+HCkw5cjaj+OqQM5rg7mpCacM9p4zmnGckE7mSv6GVzWzeW6ZgUPWw/RrHuADjl6vQZ0OrR6Fe008LHjPPfadnFdvYLLutmc033DWe1YzmpGclIbwzFdCEe1AVSofSjTuFKmcaJM40yZxoVitROlGhdK1CN+D84OD4ravSjq8Ka43ZfStgBK2gIobg+iqD2Ewo4QitpDKGoLoagtjMLWUApagiloCaSwNYhCVQiFLeEUqaIoUkVR0BJFXksMuaoYslUxZCljyVDEkiGPJl0RS4YingxFAqmKeFIVCaQpRpMqH0OyYixJnfF5SDmJJPm3JCumkiT/liT5dFIU80iT/0ha8yLSmheTrlhGpnIV6fLVZMrXk9O8jaKGvRytyeJey1WqqURFExqdCp2uHa1eQwcdKFHwWvOakzUnyP6YTlLDfvbW7yexbjeb6nawvn4Ha6oTWV2VyLKqbSz+uJUFH7cy98NWZr3dyndvtzLl7Va+ebOVCa+3M/blDka/3M7I5zuJf7qT+Cd7iH60n+iHB4m8n0TE/VTC76YTeieb4Fs5BN/KJ/BmIQE3igm4Xorv1SP4XT2G9+XjeF45i/uls7hfuIj7ucu4n72Gx6kbeJ28hefx23gfvY/P4Yf4VDzCp/w5vuXP8St7SUDJK4KLXxNa9JqwojdEFr4lruADowoqGVtQxfiiN0wprGR6UQMzSpr4oayOn8pqWFbWyNrS9xw69Yo3Ci0qHXToNKg0Gt7LtaSfesb+k9UkHm1g3+EaDpQ949YbBc1aUOk1tOg0dOhAjZ42vZYWPTRqdDRqdNS36Whs1yFX61BqoFULHRo9Gp0GtbYdtV5Nm16HUqemoUPPyatVbNh3l9WJ71i5rYlV25tZurmJJVuVLNvSwsqNLfy8pY2ftypYvbWF1Vs72Li7iqLDL2lX69Dr1LS2wobt1/h5QxULVzbww7JGZsyv57u59Xwzo5YJ06oYP7GSceMrGTPqI6NGvmfUyLckxD0nIfYlCdHPSYh+RkLkExLCHxEffp+R4fdICL1DQugtRgZfJz7wKgkB10nwv0qCzyXivS+Q4HGWBM8zxHmcIt7tBCPdjhPvfJg4pzLiHEuIsy8mdlghsUPyibPNJc4mhzjbTOJsM4m1SSPWNo1Y21RibZKIsTpAjNV+4qz2EWu1l1irvcRY7SbOajdxVonEWm4j3nIrMeabibbYTJTFZqItNhBtvpaowb8QM3gNsYN+Ifrr1UQP/JnogSuJHrCCqAHLiOy/lMh+i4nqt4jIvgsJN5tPRN/5RPZdQGTfH4gwm0dE77lE9J5l0GcG4b2nE97bEJ/hvaYS3utbwnpNIqznREJ7jie05zhCe44jpMdYQnuNIbTXGIJ7jiSoZxyBPWMJ7BlNYM8oAnpF4tszEt+eUfj1DMevZzC+PQPw7eWPd08/vHv64dXTG88enrj3cMejhwfuPTxw/coN169GMKKHCy5fOSM4DTTBaaApzoO6MMLyU9ysP8PLthvetl3xs+1GwLC/Ejj8nwQ5/Afv4T3JTlqHuuUtNR9vMX2iF6Fu/yPS6a9EOHYnyv4z4hy6ETv0c+KGf07M0K7E2H1C3BBT4mxNSLAxJcG6C6NsTBltY8oYmy6MszFlgu0nTLbtyiTbroy3/5I35w8S6/wfJg39hGlDTZhhZ8JsO1Pm2HVhlrXJb/E5x1rWedxuiM8FFiILzQUWWQgsNRdYZtEZnoMEVpsLrB0ssMFcZJO5yObO8Ey0FNhlJbDHSmS/tYQkWxkpdlLS7CRkDZWRM9yYvGHGlA834bDjJ5S7duW466ecc/8L50d054L/PzgSasbpJePQVd/m2tZZHA3tzz3/f3Pf92888viSR27deej2GQ9HfMJjZxMeOxnxxFHGEycpTxwkhvB0FHnpYFg7f7+3UzQcrzuJhvB0Nhy1v3X+c2z+0QeXP8fnR2eBapff1bhKqHETqHMXqfeQUO8lUtupzlswBOefCDT4iTT4iTT6S2gMEH7TFCjS1Bmf/2d4/jE+5aGS369DROTBAoqQ3ylD/3DsHmEIT3mUBGWMFGWciCpBgmq0iGqciHKCgHKSiGqyBNU0kZbvJKhmiLTMkqCaLaCcK6L6UaSlc/FULhZRLZGgXCai+jU8fxFQrpWgXC9BuUGKcqOIcpOAarME1RYpyi0iym1SFNulKHdIUOyUIt8lRbFbimKvDPk+KfL9UkN0HpCgPChBkSSiSBL/FJ/ydNlvmjIkNKaLNGYYwrMpU0pDlpT6TJGGLAkNOdLfNGZLacyRUp8noy7f8NtQYERNgZSqQhkfCmW8KZTxokDKsyIZTwqNeFgo426RlNvFRtwoknG5UMbFYhnni404VSLjeJmMY6VGHC41orzUmNJyY4rKTCgoNyGv3JjcChOyK7qQcbgL6Ue6kX60G6nHPyPlRHdSTv6F5FP/JPXMvzl05n8cOvMVSed6cuiCGcmXDOGZcvlrUq4OIuWaBSnXrUi+aUPKLTtSbw0l9c5wUu86kHbfkdQHTqQ9diH9yQgynriR9tSN9GeeZL7wIuOlB5lvPMl650neW0+K33tS8tGHokpvCqu8Kar2przWhyN1fpysD+ZsUzDnFGGcU8ZzRjWR8y0zuNS6kFtNO2nlJXq9YbkxHNm+4YHiENc6lnFZPZtLHdM5o57EifYETqhjONIRwRF1CEfUQRzu8OOw2ofDGh8Od/hxRB3Aca0fx7X+HNcEcVITygl1OKc0kZzVx3FGm8B57QQuaadxhVnc0CziDsu4376Dau1VdHoVeq0GjV4L6NDq66nX3udxaxI3tSu4plvEFe1sLjOJc/oEzmgTOKGN4ZgmlCOaQA6r/ahQG4K4tMON0g43StrcKelwp6TDk9J2D0rbvSht96Gk1YfSNl9K2/woaQ2kuDWI4tZgQ3C2h1HcHkZRWziFreEUtIRR2BpCYWswJS3hlKgiKVZGU6yIplgZTaEyhgJlLHnKOHJUcWQr4slUxJOpiCNDHku6PJ4MxUjSlSNJkxvC84/xeVA5kQPySSQpp3BQMYWDim850PwdB5tncah5Foea5pPStJDU5iWkyVeSLl9Ninw1qS3rSFWuJ1++k5LaZI5WFfGk/T4K5Kj1WrR6LRqtGp1OS7u+A7lOzmv1c8reFXOoMpWDDSlsq9vD5oY9bKzdw/rq/fxctYtllYks+pDIgo87mft+JzPfJzLtzQ6mvE3km9c7Gf9qJ2NfJTLm5R5GPttLwtN9xD4+SOzjFKIepBB5P4OIe1mE3csl5HYeITcLCbxZQuCNMgKvV+B/9Rh+V07he/k0vpfO43PhAj7nruB9+iq+p2/hffIWPqdu43P8Lr7HHuJ3+BF+5U8ILHlBUPFLgoteElrwirD814QXvCKi8BVRBW+IL3hPQu57xuRVMq6glm8La/m+8COzi2uYV9TEohIFy8sbWVnayNajTewte8rD9wratHo0Oh0dWg1KtZ6jV96RefQ1J299QK4Bja4DUNOuVtMBtGj0fGho4/ydGpKKnrEt4xlbM1+wKfUZm1Oes+XQE7YlPWB3+iNKT7/j4WsFDSod7VrQ6EDTrkOnBbVOg1Kj58r9RnYeesq6xCrWJDayOlHFmh3trN/ewfrt7WxOVLJlp4ptu9rYvucZH6vb0OjaUGu0PH7SzPqNb/h5TRNLl7ewcEkTc3+sZ9acRqZ+V8vkqdVMmlTFhHFVjB1VybhRlYyKf8uo+JeMiX3NyOgXjI56wejIp4yOeMLoiEeMCnvA6ND7jAm9w5jg24wOvMHowJsk+FxhtO8VxvhcYpTHOUZ5nGOkxxlGup1itOsJRjofYaTTYeIdSkgYXkz80CIS7AqIt8kjwTafBJscEmyySLDJJN4mzcA6hQTrJOKtDhBvtZ8Eq30kWO0jzmIP8Za7ibfaSYLFNhIstxJvvpX4wVuIM99MgsVGEszXETdoDbGD1nZaQ+zAX4gZsIqYAT8TM3A5Uf2XEdN/MdH9FhHdbxFR/X4iqu8CIs3mE2E2j8g+v5pNpNlMIvvMILz3dwa9phLR61vCe04mvOckwnpMJKzneMJ6jiOs5zhCe44mpMeoTgkEfxVLYI9oAnpE4d8jEv+e4fj0DMGvRwh+PYLw6xGE71eB+HwViMdXfnh85Yv7/7xx+8obtx6euHWG54j/ueD8lQtO/3PG8b9OCA59TXHqb4rzQFNcBnfBzaIr7pZd8bLqip9NdwLs/kLQkC8JGfYlIQ5fEuz4L6K8BvPgajm61vfcu3mEOD8roly+YrTzP4i3784ox78yanh3Rtt3I274JyTYf8roYV0ZN7Qr44d0ZexQw/U3Q7ryzdBPmTj8U6bYfspUu79xKmUFcxKGMXX4F8ywMxy1z7IzZbaNCbOtjJlnY8ocKyPmWhoxz1LGjxZS5ptLWWAusqjz/s6l5gLLBgussJCwerDAL4MN4bnJXGCzhcBWC4HtFhISLUR2WQjstRTZbyWSZCUh2VpKmq2UDFsJ2XZS8oZIKRwqo2S4EYcdTDjm1IVTIz7h/IhunPf4ksveX3LRrzsVEX25uXku1D7k5JpRnAnuySO/f/PI+6889/wLTzy688StK89djXjuasQTZxOeOxnx3FHKcwcpLx0khvi0F387cn/lKPLaUeStk8TAufNY3UmgstMHR4GPTiIfnQ2hWekiUOUsUP0HNS4GdSN+1+AmdpJQ5yGl3lNKg5dIg5dAo49Ak6+kk0iTr0izr2DgL9LsL9DsLyAPMGgOFGgKFGgO+p08WEQRIiAPFv4cm8ECqs6/5aGGf1MFC6jCZCjDpKgiJCgjRFpiBOQxAooEEdUYCaqxIorxAoqJAorJAqopAqrvRFTfS1DOElHNFlH9IBjC86ffw1O5VES5TES5UkC5SkD5i4hijWBYO9cLKDdJUG4SUWwWkG8VUWwTUG4XkSeKyHeKKHZJUOwSUO2VoNonQbFPQHHAsHoqDgqG6DwkokgWkKcINKcIyFNF5Gki8nQp8gwZ8gwZzZkSmrJ+15AloTFHSmOu7Df1ebLO4JRQly9SXyD5TUOhjLpCI6oLZFQWyfhQLONNkYTnxSJPiyU8LpXxoFTGvRIZt4tl3Cg15kqJjIslMs6VGXG6TMapciOOlxtxpFxGRYURJeUyiitkFFQYkX/YhLwjXcg9+ilZx7qRfbw7mSe+JOPk30g/8w/Sz/6H9HNfkX6+J6nne5J2sQ+pF/uRduVr0i4PIv3aYNJuWJB+w5qMm3Zk3BpGxp3hZN5zIPOBMxkPXMh8OIKMR+5kPTXIfu5J9nNPcl96k/fKh9w3vuS99yP/vR+F730p++hLeWUApVUBlNT4U1YbyJG6QE7WB3OqOYjzinAuKeK4pBzPxZbvON86m2utq3jQmE07VehRo8dwzK3iDQ8UydzpWMZVzVwuqOdwQT2Fsx3jOa1O4KQ6mhMdkZxQh3NCHcYJdRgnNWGcVBuc0YZyWhPGCXUEpzSxnNaN5Ix2LOd0E7io+4Yr2llc1S7ghn4Jt3SredKxi+r2k7RRgxYtOr0Wvb4DHa0o9S94osrggWYjt7XLuaFdwGXdd1zWT+CsLoFTmjhOaaI5oQ7juDqIo2o/jnT4cFjtTYXak/IOLyo6fKjo8KW83ZfS9l+D05/S1iBKW4MpbQ2htDX0N2Wt4ZS1hlPcGkVxSwzFLZEUt0RS1BpBcUsEpaoYSpQxlLTEU6hKoEAZT4EygXzlSHKVI8lRjiJbPopM+Siy5aPJlo8hSzGOzOZxZMjHkS4fT5piPKny8STLx5PUPIkDTd9wsHkySfJvOdA8lX1N09jbNJ19zd9zsHkWSfJ5JDXPJ6n5Jw41LyZZvpzk5lWkNK8lTb6RtObNZDRtI7NpN3mNhyivzueF+jEKfaPhQTId6HQa1PpWWvRKmnVNPGp7QfHrw2R9yGFfdQrbag+xvuYgG2oOsrpqPyuq9rP04wF+er+P+e8PMufNfma+Pci01wf55vV+Jrzcz9gXBxnzIokxL9KIf5JK3JN0Yh6mE/0gh6j7eUTeLSDsViHhN/8fvu76O6qzbdz+7D0TSu8abe8a3kIFCRHaAgkJBCe4JESIe4jg2uItFC2uwS1K3BPcCe4aCCFEx2eSseP7wwTa53ne9bLWsfYmf8Fnned1zc5g9NVcRl8tYNTlEkZcOMmIC2cYfu4cw85eYPjZyww7dZkRJ64xouQGI4tvMrL4Fu4FtxmZ/wD33IeMyH7MmIwnjEl/yoSM50xMK8cj7SWTUl7ilfQSn+QK/JJeE5D4mpCkN4QlvSEypZrY1BpmpNUx53gdCzIaWJpdz4pcJWvy1WwqaGBfYSUnrlciN1rQm7Q0GXVozfBGa0BrtmCwGGkyNqI3mFAbLdwol7Mv+xZ7s6rYmaFkS6qc9UfrWXtEw+pDGtYc0LJmn4a1e7WsTpCzbm8tf++p5+/dL9h37AHX7ypQqM0YjBZMZiNGSxONZjOaJrh6R872fY/YsLOWtduUbNilY9PORjbuULF1j4Ztu2s5mnSfJqMRs0lPo8nI3oP3Wbu+nj9XqliytJEFC1TMmdXA9Kly4qbUER1RS0RoNaGBbwjxqyJ08mtCfF4R7F1OiPcLQieVEzLxGaETnxAy4RHB4x4QPOY+IWPuEzzqLiGj7hDsfpMg9zKChl8haOhlQoZcJHjgOYIGnCWo/xkC+50iuN8JAp2LCXQuJKhPPgG9cgjolY3/zxkE/nwcP4dUAh3SCHRIJcAhiQCHRAIcjhDocJAA+3342+/Fzy6BAIc9+Nntxs9uF35225ncYxt+Pbbi12Mzfrabmdx9E77d1jO5+3om267Ft/sqfLqtwrvrSny7rMTnpxX4/LQC7y5/MKnLMrx+XIrXD0vx+X4xPt8vwrvzb3h1XoBX53lM6jSbSZ1m4fndTDw7Tcez01Q8O8Xj8V0sE7+bwoT/hc/x34YwrmMw4zsEMa6DP+M6+DG2vS9j23szpr03IzpMwv0tPDuMx73DeIa3H8ew9qMZ1n4Ug9uNYFC74c0NY1D7oQxqP5gB7Qfi1s7tXf3aueLa1gXXti44t3VG0rtTC/p0tqHvT+/h0qUF/bq1xK17Swbavs9Q+48Z7vAJI3/+lFG/fMr4Pq0Y1+dTxvf9kjH92jIrfBivnpzEpHtGVuJ6Jg34AX+X1oQ5fUpw348J6vspwU5fEOL0X4KdPya4b0vCe39EaJ+PiHD6iJjeHxDd+wMinD4iyvkrds/wYN8ib0JdPiW+92fE/9ySqT+/9+6M50zH95huJ7PCs4eMWbYic7qLzLOVsqC7wG+2Iou6S1hsK7DUVuCPHgIrbQX+shVY00NgfQ+BjfYCm+ys8NxuJ7LDTsJue4E9zfA86ChyuKfAUUeB5J4CKT+LZP4qI7u3DXl9WlDStyUnXf/DGbeWnBn0CReHtOLqkA+5MPIrCid05VHiciyVFzkZPZpL4ztyd9RXPB72Xx4O/ZT7gz/h0YAPedrvfZ65vMfTvi145iyz5iTyrJeEZ72tAH3eW+B5HwnlfSS8dBIodxberdr/jc/KvgKvXcR3k87XrhKqXQVqXJpzlbzr3/is7Sehrn9zbgINA0TkAwXkgyQ0DJLQMFhCwxAJ8qESFMOE/5FyuATlcAkqdwGVuwTVSGvKf8HTmuT/TDk1YwS0Y4R/Vu5jmjE61nruUzNBQO0hoJkkQesroPYX0QaKaEIE1KEStBECmmgJ2hgRbZyIZqoVnuqZAto51stFmrfwXCygWSKgWSpBs1xAvUJA85eIZpWIeo2Aeq2AZr1gnXRuEFFvEtFsFtFsFVFvt0461TtF1DtFNLukaHaJaBJE1HukqPcKqPeJqPeJKA9Y4ak6KKA6JKI8LKI6IkV1RIrymAzlMRnyYyKKRCmKRCnyRCnyJBnyJBkNySINySL1KSL1qVIa0mTUpUmpS5NSf1z2P0uXUZMuozpDRlWmjMpMGeXZNjzJkvIoS8r9LCl3smXcypJRlmXDlSwpl3JtOJdrw+kcGSdzbSjJb0FRng35+TZk58nIzLMhI78l6YX/Ib3oQ9KKPyKlpBUppZ+RdOILEk9+ydFT33DkdFuOnmnP0XPfcfR8J45e/IEjF7tw5HJ3jl6x5ViZHYnXHDh2/ReSbvYm+ZYzSbf6knjHhaS7/Ui815+kB4NIejiY5CfWUp4OIfX5MNLKh5P2wp2UlyNJqxzF8dcjSX89gpw3IyioHkV+zShy60aTVz+GovoxnJKP47RqAufVk7io9ueSNpKLuulcaJxLmX4V9+VpNFIFGJvx2YSSR9xR7eGWYTlXTHM5b5zFeWMsZw2RnDYGcco4mZNGb0oNXpQavSg1enPiX50yenHK6MMZcyCnTMGcNodz1hzDBctULpqnc9k8lzLzEm6Y/+SuaQPPdcdp5BkmlJgwYbGACT06XlCuz+WeYTvXLX9QZv6NK6ZZXDBP4ZwphFMmf06YJlNq9KTEOJ5iw2iKjCMpNIygwOhOvnEE+YYR5BtGkm8YbZ3WNo0iv3E0efrR5OnGkKsdQ7ZuHDn6ic15kKW1lq3xIEfjQY7ak1zNJHLUk8hVTyJb7UOm2psMtQ/Hlb6kqnxIUfmSqvYjVe1PqiaQJFUgxxT+HFMENhfEUUUIR+RBHFGEckgZwUFFOPvlEeyVR7FXHsU+RSR75OEkyKPYWR/JTnkMO+WxJMinkiCfRoJ8Jnvkc9kjn0eC/Df2yJewX7GcA4qV7G9YzSHFOg4qN3JIsZVjdXtIe32M0ppiyg1P0aDCYNFjNJswmi00YkZj0VBHPXd1D8moLORg5XG2vz7G+urDrKo+xB/VB1n2+gDLXu1nUeU+5lQkMKtiH1Nf7Cf2xQEin+0n7Pkhgp4eJODxYfweHcHn4TG87x3D+04yk26l4nkrA48bWUy8lsP4skLGXS1m1KVSRl46zYgL5xlx4QIjzl1m5NmrjDhdxsiTNxl54jajSu4wquQOowvvMyb/EWNzHjM26wkTMp8xIeM5HsefMyn9JV6pL/FOfYV3cgV+Sa8ISHpNcGIVocnVRCbVEJNSx9TUOmam1jM/Tc7CTCVLsxSsylawIV/HliI9uwqVHC6qIev0C97IGzGYTBhMRvSmJoxmA2aLkSYTPCxXklbygoM51ezP0rL7uIFtaY1sSdGx8ZiWdYd1rD2gZfVeLav3aFiToGHVTi2rEvSs2tXIut2NrN+lZMPON2zf85TM/JdUvNHTaLZgsFgvMpBPAAAgAElEQVS/y95k0aPQGzl7+Q2795ezc6+CnXs17NjXxM79TSQcesXzCj1NJiNmcxO1dU1s3fqA9es0/LVCy/IlOhbOVzNvloJZU+VMnVJPbEQ9MSF1RAfUEO1fQ5TvG6J8q4jwqiDcq4Jwr5dEeDwnfOIzwiY8IWzcI8LGPiR0zH3CRt0lYvQ9wkbcJtT9GqHDrxE65CrhQy4TPvgSIW7nCOl/ltB+pwl1PUGwczHBToWE9ikmuFcBwb/mEfxzFkE9Mwh2TCfUMZ1Qx+OEOCQT7HCMYIejBNkfJMj+IMEOBwly2E+gwz4C7BMIsNtNgN0uAux24G+7DX/brQTYbiHAdiP+3Tfg1209/t2t+XVbg1+3NUzuuprJXVbi+9MKfH/6A58uy/H5cRm+Py5j8o9LmPzDYrw7/45359/w/n4+Xp3n4NXZCtBJnWcwqfM0PDtNxeO7WDw6xTDxuylM7BjJxI6RTOgYxoSOIYzv8BafAc0AncyYdt6MbufFiPaTcG83Efd2ExjebjzD241lWNsxDG07mqFtRzGkrTtD2g1ncNthDGozlIFth+DWZhBubQbg1qY//dv2p1+bfri2dsGlTV9c2vSlb2tnJL072dD7OynOP7TA9ccW9PupBW5dbRjY7T2G9PgPQ+0+wt3hI0b1/JgJv7RiQq9P8HD+mAlOn+DR92smuLRjy4pYGhVP0Mofk7BmBv5uHQl2+4Zgl8+J7v8ZU1w+JtLlIyJdP2GKy6dEu3xCrMvHxPf5gPi+rYjp/znTR3TlQuIawvt9RrzTe8zo+REze33AjOYznjMcWrybeM62kzGrh8gcW5F53UXmdxf43VZgka1gnXjaCix/e7mou4TVtgLr7azw3GgvsMVOYFsPgR12EnbZSdhrL7DXQcIBB4HDjgJHHAWSHSWk9pSQ/rNA5s8iOb1sKOzdglKnFpzq25IL/Vpytv8HXBrUiuuDP+bGsFaUjf6SbK9u1J88iun1FfLC+nJzbEcejfgvz4Z9SvmQz3k++L887f8xFf3fo9zlPcqdbXjuJKO8j8jzXhLKe0l40VtoTsLLXhJe9Zbw0sl6ucg66ZTw2sU64XztIlLlKlLVT3hXjatAratIravwP+D59lnfX6CuGZ/1/SXU95PQ4GZNPkCCYqAExSAJisHWlP+Cp8pdinK4iHL4Pwh9OwV9h9D/H3y+xeY7fI4V0I4VUY8TUI8X0XgIaLwkaLwlaCZL0AQKaIOt+NSES9BECWhjBLRxIrqpzVPPmSK6OVJ086xTT+27iacEzVLrul33p4BmpYBmlYhmjYBmncS6av9bQLNRRL1JQLNZRP122rldimqHgHKHgHa3DO3ut/C0rtiVeyUo94tWcDajU3VYeIdO1TEZqkQZymPN4PwXPhuSpMiTZShSpCjSRORpIg3H/1W6zbvkGf96z2xBQ6YNtZk2VGe34E2WDZU5NpTnSHmaLeVhtpR7OTLu5si4mSPjeq6MK3lSLubZcD5fxpl8GSfybSjJl1FY0IKCwvfIK3yP7ML3ySr+gKySj8k80YrjJz4l7eR/ST35Jcmnvyb5XDuSzrUn+fy3pF76npTLP5J8pQuJV7qRWNaDpGv2JF13JOXmr6Te6k3KbWdSb/cj7U5/Uu+7kXJ/ACkPBpH6aChpj905/nQ4aU+Hc/z5CNLLR5L+chQZFaNJrxxH+uuxZLwZQ1b1aPJqRlNcO46iunEUNlg7IZ/IWaUX55XeXFH7c00bSpk2jiv6eVxtWsQN3Xoe1mfSZKkBTFj/NSI33+aeZg+3m1ZSZlrIRdNcLppmct4YxzljBKcNIZwxBHHGFMjZ5k4bAzhtDOCMMYCz5iDOmkI4Z47gvHkK581xXDLP4IplHlfM8ykzL+S2+S/uGjfzuPEQKss9zBZt86UnMxYzNFkUVBvO8qgxgdum1VyzLOOqeR6XzdM5b4rmvDmUs+ZgTpsDOWGaRKnJgxLTOIpNYyk2jaXIOI4C43gKjBMoME4g3zCBvKYJ5BnGk9s0jtzG8eQ1eZDbOJFcvSc52rd5ka2ZRLZmEjkaD3LVnuSpJ5Gr8iJX5U2uypds9WSy1JPJVPuRofbnuMqfNFUAaaoAUlVBpCqDSFZYS1GEkCgPJlERSqIijCRlJMcUERxRhHOoIYID8ggOyKewXz6FvfIo9tRHsqs+kt310eyWx5CgiPsXPmewu34Wu+Rz2NUwn93y30hQLCFBvowE+Qr2Klaxp2EtexUb2NuwmQN1uzlSe4DUN0mcrC7mpeE5GosWo9mM0WjCYjJgMZnQW4zUWNTc1D8k41UBe16lsbkqhTW1SfxRfYQ/3xxmedUhFlUe5LdXB5jz8hAzXx4jvjyRqOfHCH96lODHiQQ9SsbvUQp+D9Lwu5eO750MfG7l4HUjH88bhXiUlTKx7BTjys4y+soFRl26wuhLZYw5f42xZ68z+vQtxpy8zZjSu4wpvs/YovuML3zExLwneOY8wyvrOV4Zz/FKf4Z36nMmH3+Jb8oLAlIrCUh6RXByJaGJlUQce0NkYjWxx2qZmljHzKQ65qbU83uagqUZSv7IrWddbg2b8+vZWqggoVTJodJ6kkuf8qiiDqPFjMXchMmos/6EldlM2c3HZBQ94XCekoN5evZkKdmVqWVrmoYtSVo2HTaw4WAj6/frWJOgY80uHWt2NbJ6p5ZVO9Ws2qlh1Q4Na3ZoWbNdx9qtGjbubGDLzqckpz3iVVUjBiOYjGZMRgtGk4XaBgN5Oa84cPg1+46o2X9IxbGUh6j1FgxmE0aDmfycJ+zY8oYNaw2s+VPPisUaFs9X8fssFXPiFMyYomBqpJzY4HpiA+uI9a8l2vcNMb5viPKqJNqrkijPCqZ4VjDF4wVR458RNe4JUWMfETnqAVGj7xM18h6R7neIHH6LyGE3iRxyncjBZUQOvErUgMtE9jtHhMsZIl1PE+F8grA+xUT0KiXslyLCfy4gvGce4T1ziHDIJtwhnTCH44TZpxDmkEiowzFCHY4SYneEYLtDhDocJsT+AMF2+wi230uQfQLBPXYTbLuToB7bCe6xleAemwiy3UiQrfUZ2H0D/l3XEdBtPf5d1+DfdRX+P63E/6c/8OvyB5N/Wo7fT8vx+2kpfj8sYfL3C/H9/jd8v1+Ab+e5+HSeg8/3c/DqNAOvTtPw6jQVz+9i8fwuBs9vp+DxbVQzQMP/Jz7bB/4Lnz6MbufFqA5euLfzxL3dBNzbN9cM0GFtRjG0rTuDWjfDs/UQBrUZyoDWAxnQZgD9W7vR75t+9PvGFdfWrri27otLa2ecv3FC0utbKb2/FXHuLMP1Bxn9f7DB7UcZA7pIGdStJYO7vc9w2w8Yaf8B4xxbMaHnx3j++glefT7Du/fn+Dl/zaReX+PZ/weyjm3E0liBou4uS2InEjjwW6YM/Zpotw+I69+K2L6fE+f6GXH9WjG9Xyumu3xKjMvnxA1uQ93VY0QNbM8010+Y69SCOb9+zKxfrd9rn/XL+8xyeI85Du8x287Gequ9h4wFPaT81kNkoa3I4h4iS2wFlnWXsLybhD+7S1hpK7DaVmi+YCSwqYeEzfYSttk1r9p7SEiwk7DfXsJBRwmHHSQc7WmdeB53lJDRU0JmT4Hcn6Xk/yqjuJcNJ/u8x2mnFlzs25LLrh9wxa0VZYNacXNYK+6N/JwbY9pzfJIdxseFmB4WUezjyL0xHagY8TVVQz/l5eAveDboM14OfJ+Kfu/z0rUlL/q24IWTjAonKS/7iFT0FnnZS+BVbwmVb+sj8MpJwus+1qqcrJPPqr4iVS4ib1wF3rgKVPcTqO0nUucqUOcqUOsioc7VCsz/XUN/wZqb5H8kHyBB4SZBOUBA2YxQ+b+moFZ8WlO5C6iGS1C5S1A3r+GVzQDVjBZRjxLepRktohkjWsE55p80by8cTRBQeUrQ+EjQTpagDbCe89SEStGGC6gj/5l46qYKaKcL6GZJ0c4R0c6VoF0gQfObgHZR87RzmYB2uYDuDwHdCgHtKgna1QLadQKa9RI06yVoNwqoNwlot4hotknR7JCh3iGzTjp3y1DvsUG7R4pmjxT1XuukU7VfRHVAagXn2w4LqI+IqI79A05FooAySUSZbH0qkkXkyaIVnakylGkyGo6LyNOlyNOlNKRLkWfIaMgU3yXPkr6rPltKQ7aMumwptTkyanJkVOWKvMoTeZEr5Vm+DY9yZdzLlXInT8rNfCnXCqRczhO4UCBwrkDgdKGUk4UiJYU2FBW1pLjkffJKPiCn9ENyTnxC1slPyTj1OZlnviTjzDccP9eGtAvtSL3YkbRL35F++UfSr3YhrawrqddsSblhT8pNR9Ju/crxO33IuOtCxt1+pN8bwPF7A0h/MJDjDweT/mQYGU9HkPFsFJnPR5FVPpqsF2PIqhhLVsU4sisnkFM1kaw348mpmUBOzXgK6ydQWufBiXoPSuSTKFV4cUbhywWlH5dVVnje0sVwUzeTa/qFXG9czh39dspVxRhpaP4tTQtmdDSYrvO4cT93Deu4af6TK+bfuGyax0XjDC4a47lgmsI5YxTnjGGcM4VyzhhqfZpCOW8K4wIRXCKGC6YYLpqncdkykzLzXK6ZFnOD5dw0/8ED80YeG45QbTiPkXowY10PW5owmRvRmJ9Trk3mYdMG7plWccO0lKsWKz4vmGI5b4rirDGEU4ZATpp9rAA1elBi8qTE5EmxcRJFJm8Kjd4UGLzIa/Qkv2kSOU0e5DZ5kmuYRE6TFzlNXuQ2+pCv9SZP60Oe1ps8jfU9Sz2JbI0XORpfcjTN6FT5ka30J0vpT6YqkAxVsDV1KBnqUI4rQ0hVhJAiDyWlIZxUeQSp8nBSFJGkKKJJaojiaH0kRxpCOdIQzmF5BAflUexviGZvTRR762JIqIshoS6W3fWxJDTEkVA/nd11M9hVN4PtdTPYUTebnQ3z2KVYwC75QnY0LGF7/VK21/3J7rq1JNSvI6FhA3satrC3YRf7GvZwuP4QyZXJnKk+RY3lDRqUGC06zBYzZiMYLRY06KihnruGJyQ/z2dPZTYbq46zsvIoq6tSWFFxjGWvEln4KpF5r9KYWX6cqeVpxD5PJfJJGmGPjhP8KJOgh1kEPsjB714uvncL8L5dyqRbJ5l04ywe188x9uoFxl69yrhL1xh/4QYTz95k4pnbTDh5hwml95hQ9ADP4kd4Fj/CO/8xvrlPmZz1FP/MZwRkviDgeDmBx8sJOV5BcEoFocmvCEuqJDyxkuikKuKSqolPrGZmUj1zkhtYkNLAwhQ5S9Pk/HlczV/Zejbn6tiepyOhUMORUjnpZx7xUtmI2thIk7kJo8lEk9GM0WzBZLLQaLRwvuwNiXnVHM7Rsz/DyJ7jRnanNrE9Uc+WQ01s2m/g7z2NrN/VxLrtTazd1sSarUZWb7awerOJtZuMrNlkZM0mM2u3NrJ+q5GNW0xs3qogYc9zkpLuUldroLHJbL0sZm7EZISK140kpT4iJfUZd+/VW+FpNqJVmzm6/yW7tmjYsq6Rv/9sYtViNcvnq1k0Q8WCOA1zojTMjFAyNURObGADsf61xPnVEDe5lljvauI8q4j1rCTWo5K4CRXEjH9B3LjnxI59SuzoJ8SNekzMyAfEuN8nZvh9YobdIWbwLWIG3SB24HVi3K4S43qJKS7niel7nhinM0T3OUH0ryeI+rmE6J7FRDkWEG2fT7RDHlH2WUTZZxDlkE6UQyqR9slE2icRaZ9EhP0xwu2OEG53mHC7g4T22EeY3V7Ce+whvEcCYbY7CbPdQajtNkK6byXEdgshtpsJ7r6RoK5/E9x1PcFd1xHcdS1BP/1FUJcVBHb5k4Auf+D/43L8f1yK/49L8ft+EX7f/87kzguY/P08fDrNwafTbHw7z8Kn83S8O03Fu1M8Xt/FMunbGDw6RuL5bRQeHcPx6BjKhPbB1joEMaFDIOPa+TG2rQ9j2/kytr0Po9p4MrqdJ6PaTmBk2wm4tx7L8NajrbUZyZA2wxncehiDWw9j0DdDGPTNYAZ87caAb6z1/6of/b52weWrvvT9yhnnr3oj6fOtjD7fSenbSUbfTiKunaX0/15kwE9SBvxkw+Au7zGs2/uMsGvJaPv/MNbxQyb2bMWkXz7F+9dW+Pb+FD+n/xLs+gV+rl8TMqoHT+6cwGKooL7yKnHefQka+C2xA1sze9A3zHT7LzMGfs7sgf/lt2EdmDHsO84fWcJ0907MdvuSBS6fMt/5Y+Y5fcxcpw+Y0+t95v7Sknm/tGRezxbMc7BhXg8Zc22lLLAVWGgrsshWyhLbf/D5Z/Oq3XqzXWRdD4ENdiKb7AS22EnYYSewy05Cgr2EffYSDjXD84ijQKKjhGQHCRmOErIdJeT+LJLXU6TgFxklvWSc7CXljFMLzju3pMylJTf6/YfbAz7h7uBWPBrSigfDPuPa2LaUBrjC60vUnjtM0SQHHnh04JX7J7we9jkvh3xO5aAPqXD7gIr+7/PS5T0qXFrw0lnGSyfpO3xW/AufVb0FqnpL3vXGqbk+EqqdBGr6SqjpK6HWxYrO+n4i9f1EGvoL/xeb/7t36BRQDGzOzQrQf09BGwZLUA4RUA0VUA8TUQ8T0QyXonGXoHG3AvQtPhWjrFPQd+hsTj1a+P/G5wQBlaeA1ltE5yegDRDQBYloQ6TowqVoIgS00QLaWAH9NBHddCm6mSKaWRK0c/+ZeGoXCeiWiFZ8/iFBt0JAv1JE/5eIbo2Idp2Abr2I9m8rPPWbRbRbRLTbpGi3y9DskKHdLUOzW4YqQYZm77/aJ0WzX4r6oAz1IRH1YSnqw1JUR0TUR6VojslQJkpRJslQJctQJUtRpoooUgSUqbJ3qdJsUB1vgTLdBkWGDEWGDHmGDEWmDcqsFiiyZShypP+nhhwZ9bky6vNsqM2VUZMnozbfhup8GZX5UsrzpDzJt+FhgYwHRTbcKZRyo1DG9RIbrhbLOF8kcrZYtAK0xIbSkpaUlPyHohMfkX/yY/JPf0rumc/JPvslOee/JvtCWzIvtiPjUkcyLnci88r3ZJb9RObVrmRc60b6DTvSbjqSdqcnGXd6k3nXmcx7rmTecyP7wSCyHg4m6/FQcp4OJ/vZSLLLx5DzYiw5L8eRWzGe/MqJ5L6eSF6VB3lVHhRUe1BQ60lh3SQK6yZRUu/NqQYfTst9OaX047QqgPOqIK6oQijThHFbF809/TTu6udzS7+MW02redC0h+qm85hRgcXc/FMxTdQZy3hmOMQD41Zum9ZyzbSMa6ZFXDXO57JpFpfNM7honMoFUxwXTLFcMMVy0RzHRXMclyzxXHq7XrfM4YppPlctC7lhXsJN00rusJE75g08NB7glfEEOmqxoMNiNmCyGDGjpZFKXuqLeGzczT3zOm6Z/+KGaQlXzfO4ZJ5lvXBkiuG8KYKzphBOmf05aZrMCbMPpSZfSk1+lBgnU2ScTKHB910FTT7vngV6Xwoam9P7UqDzoUDnQ77WhxzVJHLV3uSqfcjT+JKn8SVXNZlclR+5Kn9yFIFkKQPJUgaTqQwlQxVKpiqMTFU4GcpwjsvDmtEZQao8qrkpJNVHkVQfzbG6KI42RHO0IZoj8hgONMSwvy6W/bVxHKiLZ29tPAl1zdVPs8KzZgY7amawvXYWO+rmsr3e2pbaBWypXciW2iVsa/iTbXV/sq12Bbvq1rK7fgMJ9dtIqNtBgmIPCfV7OFR3jOTKdE7VnKOSKhQoMVgaMRutZ22NmNGam5Cj45HhNcnPStn3soAtFbmsr8hgdWU6S1+lsagqm9kvspjzIosZz7OIf55D7NNcop7kE/akgJAn+QQ+LGLy/ZP43D3NpDvn8Lp1AY9bl5lw/SoTrt3A89ItvC7ewfPcHbzO3sP71AN8Sx7hW/QYv6LH+OU/IiD/MUG5TwnNfk5o5jMiMl4SfvwlkWkviUp9RXTKa6KTXxOb/Ia4pDdMS6xhZmItsxNrmZtcz4KUBhanKfgjTcFfxxWsyVSzLruRzdk6dhfo2JdfRfHlSnQGC03GJoxmPY0mCxojXL71inqtmUaTpXn1buHBcxWJmS84lqljf4qBPUkmdh4xseOgmS37jGxMaOLvXQbWbjOwenMTqzc3PzcZWP13o7UNetb+rWPdhkb+3mxkw5YmNm5Rs22Hkn37X5Gb9wx9owWTyYjZbMFgMKPXW7hy6QFGAxhMRoxmE7du1HBsr5LdWxrZvkHPlr8MrFuiZuV8Dctm6lgUp2dBtI65EWpmhaiZGaRgRkAd0/1qmO5Tx3TvWqZ51RDv+YZpHq+ZOqGSqeMqmDr2BfFjypk6upypo54TP+IxU90fE+/+gLih94gbdIf4QbeIH3CTqW43iHctI975MtP6Xibe6QKxvc4Q98tpYnqeIMahhBjHYmLtC4i1z2eKYx7RDjlMccwi2jGDKIc0pthbi7ZLIdo+kSj7o0TZHybK/iCRdgeI6LGXyB57ibBNIMJ2N+HddxLefQfhtlsJt91CWPdNhHTdREjXDYR0+5vQrusI6foXwV1WEtjlTytAf/qDgJ+W4f/jUgJ+XIz/Dwvx+/43/H6Yj2/nOfh2noP3dzPw6Twdn87T8O4Uj3enOHw6xeHVMQrvb6Px6hjBpG/D8OwQgkf7YDzaBzUXwPi2Poxr483ott6MbO3BqDYTGdV2IiPbjGdU2wmMaD3uHT6HtxnB4NbDGPrNMAa3HsrArwcx4KsBuH3dH7ev+1vx+aUrLl/1tQL0S2ckvTuK9Oko4NRRpO+3Iq7fivTrJDDge5GB30sZ/KOMoV1a4N6tBSN6vMcY+/eZ4PARHo4fMennD/Hu9TGTnT8lyPkjQp0/JqjvFwS6fcfc4MHUPj0H+koeXytgtk9fpg79lnmDOzB7yBfMGvQ5s4d2YH30MA4s9mXW4Nb8PuC//Nb/Mxa4fsb8vq2Y6/wBc/u8z/xeLVnwS0sW/GzDfAcbFjjY8Lu9jIX2UhbbCSyxE1jaQ2BZD4E/bCWstJWwqsfbc55vf1JJYLOddeq5y05gTw8Je+0EDjqI71btiY4CyY4CaQ4C6Q4SsnsK5PcUKewpUvyLSOmvUk73knLOScYF5xaUubzHLdf3uNvvPzxw+4gngz7m6fBPeTaqNXfH/ci5+ROg8iLlyau45N2Dl6O+pnL0Z7wa8Tmvhn1O5eBPeDXgA165vU+FSwteObfglZOMV32kVPQWqOwj/IPPXyW86W3tLT6rnSW86S1Q3Uegxlmg2klCjbOE2r4S6lwk1LsK1LsKNLgKyPuJNPRvRub/yjrllKB0k6AYYH1Xuwmo3ASUAwQUAyXIB1lTDpKgGiygHiKgGSKiGSpFO1xE6y6gdhdQjxRRjRRQjhJQj5Cgak49UkAzSrQ2WkA3Rmw++ymxrts9BTTeAjo/KdpAAW2QgDZEQBcuRRcpoo0W0MWJ6KdKrRPPmQLaWQK6uQK6BQK6hVJ0i0T0S0R0y0S0zfDUrhTRrhLQrRHRrxPQrpeg/VuCfqOAbpOIfrOIbquIbrsU3XYBzU4pugQp2gQRzR6pFZz7pGj2y9AekKI9ZE1zWER7RIb2qAzNMSmaRCnqRCnqZBnqFCs+regUUaaJKI9L/yld9g6dikwb5Bky5Jk2yDNtUGTZoMyRoswVUeaKyHNFFLlS5HlS6vJk1OU3V9iCugIb6gpsqCmwoapAxstCGeWFMp4WynhYJOV+kZRbRSLXi6WUlci4UiLjQonIuRIpZ0604PTJDzh96mNKT7ei+PRnFJ39jILzX5J34WvyLrYm92I78i53JOfqd+SUfU9O2Y/kXO9KznVbsm/ak3Xbkcw7v5B1rzfZd53Jue9Kzn038h4NJu/RUHKfDCfn6XByn40k98UYcl+MJ/flRPJeeZBf6UnB60kUvPak8I03xTW+FNd6U1znQ1GdDyX1kzkh9+ecMpDzykDOKgI5qw7lojqcMnUEt7RTuKeL44F+FvcaF3JHv5I7TX/zWH+AemMZZtRgtjTjs5Hqpis8aTrIA+M27pr+5qZ5JTfMS7lu/p0y01yuGGdxxTSLy8bZXDbN5rJpDlfMc7linmfNMperlgVcMy/iunkZN80ruW1aw13LBh5YtvLYtI9yfQ4qy2OM6LGgt36lBzMG6qlpusxDwzEeWLZx27KOm+ZVXDMv5ap5PlfMc7homsFFczznTFGcNYZx2hzIKVMQp0yBnDQHc8IUSKkxkBJDICVNAZQYAig2+FPS6E+x3p8inR9FOj8K9W+bTIHO15rWlwKVD/lKb4pUfhSo/ClQ+pOnDCBXFUCOMpAcVTDZqhCyVWFkKcPIUkaQpYokUxlJujyCdHkUafJo0hqspTZEk9wwheSGGI41xJLYEEdSfRzH6uM5Wh/Pwdo4DtTGs7+5fXVT2Vs3nT11M0ioncHuGis+d9bMYkfNbLbXzmF73Vy21M5nc80CNtX+zqaaxWyqW8qmumVsrl3O1rpVbK9fz86Gzeys28aO2p1sb9jNjro97Kk9zME3yRx9mc7JunNUmivRWtQYDE2YTWAygckCeszUWTQ8MVST/foyu58XsbGyiD9f57P8dSFLXxWysKKQ+c8LmFVexLRnJcQ9K2XK01IiH58g/NEpQh5dIODBZXzvX8H39jW8b9/A68ZNvMru4HP5Hr6X7uFz/h6Tzz3E/+RDgk8+Jbj4KaGFzwgteEJ43lMic58RlfOcqKznTEmvICa9kri0V8SnvmZqahXTUl4zPbWamcm1zE6qZ15yPb+lyFmYomRpWgMrj9exOr2B1ceVrM9Uszlfwa7cWg7kvKDssRyd2YTZ3IjZrKfJYKRaYSTnVAXHS6rJLKqgvEpLU/P5T73JwusGI+l5TzicXMeBJAO7Djex85CF7XstbNllYOMOI39vtbBmo4XVm0ys2tjEqr8NrFpnZPU6E6vWm1izzsDadY2s39DEho1NbNxsZMs2C4rkjSMAACAASURBVNt26ti/18DhA6+4d1eOvsmMyWw932kw6K0fETAZaWwykZn6gGN7lRzcYSZho4Edq01sWKplze86Vswx8Md0A4umqPk9SsX8EDXzgpTMDVAwZ3IDc3zkzPFRMMu7nukeNczwqGbmxCpmTnzNjLGvmDHmFTNHv2LmqBdMd3/G9OFPmDn8MdOHPmDaoHtMH3iHGW63md7/JtNcrllzvsrUPpeI63WB6b+eZ2rPc0x1PEWcfSnx9qXE25cQb19MnF0Bsfa5xNrnEGOfYc0unSl2qUyxS2KKXSIxDklE2x9mSo+DTOmxnym2e4npvofo7nuI7GYFaGT3HUR230pEt82Ed9tIWLeNhHX5m7Cu6wjtsoawLn8R0mUlIT+tJPinFQT9tJzAH5cT9MNigr9fRFDn3wn6fgGBnecR2HkeAZ1n4995Jn6dpjO501R8v4uz9m0s3h2n4N0xGu+OEUzqEMak9iFMah+MZ7sgPNsH4NHOjwltfaxnP9t4MqqNB6NaT2BUm/GMbD2eka3H4f7NGNxbj2Z461EM/dqdYa2HMeTrIQz6ajADvxrAwK/ccPuqP/2/dKX/l670+9IZly+d6fuFExKnDgJOHQScO4q4dBRx/VaKa0eB/t9JrPj8XmToD1Lcu7RgRDcbRtm+xzi79xlv/x8mOnzApJ4f4d3rI/x6f0Sw88dE9fsvkf2/JrJ/G4LcOrJijg/yN9dA+5j755KZ79eP6SM6M2d4B2YP68SjrHXMHdqWxYO+YqnbFyxx+5xF/T5nscvn/O76Mb/1/ZDfnT9gYa/3WPiLDQt/tuH3njIWOcpY6mjDUgeR5Y5SljtI+dNeYKW9aIWnvcA6O4ENdhI22wlstvvnZnuCnWCFp73IYQeRI44CRx0Ekh1F0hwF0h1FshwFch2t+CzqKVDys4RTvwqc6SVy3knGFScbrjq34KZrS+72+w8P3T7k2aAPKR/6Cc/cv+Lp6G+47t2NB7t+g+rLXFoWwH3PrlSM/Yaqkf+latjnVA37hMrBH/F64Ie87v8+r11aUOX6Hq+dbXjVR8prJ5HXzQB900v4H/is6tMM0N4i1X0k1DgJzUmodbZW19davUszQPtLkPe3YvPt+9v/v/3b23W7qr8VoMrmaehbfKoGSlAPEt49NYPFZoSKaN6u4UeIqEaKaEYK71KPsK7lNSMFdKOlaEeLaMaJaCeI6DxkaL1EtL4CugARTZCANkSCNkxE+3biGSPQOF2KfoaAbpYE/WwB7VwB/XwR3e8i2t9FdIsFtEsFdMtFtM1nPHWrrRNP3ToR3d8SdBsE9M0TT/1mAe0WCfptIrrtIrqdAtrdIroEKbq9Ivp9UrT7rdNO7QEp2oMiukNS9Idl6A9L0RyVoj0mQ5MookmSommedqpTZGhSbVCmiqjSpKiPy1CliygzRJSZUpSZUhRZ/ypbhjLHBmWODYqcf6ae8hwp8lyZtXwbGgpb0FDYgvqif2ooakFdUQveFNvwqlhGRbGUF8VSHheLPCwRuVcq41aplLJSKVdLpVw+IXDxhMiFU+9z5tSHnDn9CafPfMbJ819w4uJXFF/4isLLrSm40obCqx0pLOtE4bXO5F37gfzrXci70YO8W/bk3XEk994v5N3vQ97DvuTedyX/4QDyHg6i4MkwCp66U/h8NAXlYyh8MZb8FxPJr/Ck4NUkCqu8KXrjQ3G1LyU1kymttXaiLoCT9QGclgdxRhHMaXkQ55TBXFSGckkVzkVtJFd0U7ipieOudiqPGmfzuHEBjxr/4L5hHQ8Mm3neeBS58QZm9P/Cp46qxks8NR3mkXk7902buGNZy03TCq4bl3LDtIRr5oWUmRZy1fwbVy2/c9X8T2XmRVy3LOKGZQm3+JPbltXcsfzNXfMWHlh28Jh9PG9Kp8F0iyZLHWaMWCxNYDFjxojS/JQXjXk8NB3kAVu51YzPMvMfXDdZ8XvZNIOL5qmcM03hjCWSs6YwzpgiOGWM4pQxkpOmCE4awzhpDOOEIZQThmBOGIIpaQyktDGEksZgivVBFOmDKNQHUKj3p1A/mUK9P8Vaf4o1fhQpJ1OkDKBIGUCBIoA8RRA5yrfoDCFbGUa2MpxsZSQ5yilkKaLJkEdyvD6S9PoppMtjSJfHktoQQ2pDDMkNsSQ3xJPUEE9Sw1RSGqaTWBvP4Zo4DtVM42DdNA7VTuNA3TT21U1nb+109tTNZHfNdHbVzGBXzSx21c62Tj1r57Glei5bquexqXo+m2t+Z1PNIjbVLeXvN4vZVLucLXWr2Vy7ls0169lau4WttdutVe9iR80edtXuY2fNYQ7WpHCsPIMTr89T3lRFg0WDwWLAZDZhNltoMlvPhCrR8dok52zNfQ49O8fm8lOsqzjFHxUlLK4o4ffXp5j58iQzXp4mvvw0MS/OE/XsAmFPLhHw6DKTH5bhf+c2AbfvEHDtDsFlDwi+/ICgS/cJufCQsHOPiTj9hOiTz4kufkZMUTlTCp8Tm19OTE45sTnlxGe/ZHrWS6ZnvGRm+mtmH69iTloVc9OqmJ9WzYLUGhamNrA0tYHlxxtYkabkr/R61qTXsSFDyeZMNVuyFOzIqSKx+CmVcgPaJhONJgON5iZ0BhOPX2o4XvCclAIFSfmNJBVoSMmvoOx2PbpGaDIa0TcZUOshr+gZB4/WsvtAIzv2N7JjXxNbE/Rs3tnExq1m1m20sHaDidXrDaxeb2T1WhOr1hhZtcbEX2sNrF5rYP06ExvWmti8wcT2bWZ27tBxYI+FA3vUJB+tJD/nCfV1RgwGEwajHpO5CaPRTOWrerJSn5N+SMWxHSb2bzCze42erX9qWL9Yx5p5Bv6a0cQf8TqWROlZHK7jtxA1CwJVLAhQMd9XyXxvBfO85cyd1MBcj1rmTKi2NraaOaPfMHt0JXNGvmTW8OfMGVHOrKFPmTXoMbMHP2LWwAfMdrvPrP53mO1ym5nON5jldI3ZfcqY/sslZv5ymRk9LzDd8TzT7M8wzf400+xPMtWuhKn2xUy1LyTeLp94uxzi7bOJt88izi6deIfjxNolE9MjkRi7I8T2OExsj4PE9zhAXLe9xHbbS0w3K0SndNtFdNftRHfbSmS3TUR03UhE1w1EdFtPeNc1hP20ivCf/iL8p78I+3EloT/+ScgPfxD2/TJCv19MSOffCfl+AcGd5xHcjM+AzrPw7zwD/87T8OsUj9938fh1jGNyhxgmd4xmcscofDtE4NUhlEntQ6z4bBeERzt/JrbzZVw7X8a0ncSYtp6MbjOR0W0mMKr1eEa1Ho/7N2Nxbz0a99ajGfr1CIZ9M5Rh3wxlyNdDGPz1IAZ9NYABX/XH7at+zQDtS7+v+uL6pTOSPu0lOHUQ6PutlL4dBPp9J8X1Wwn9v5Mw4DuBQZ0kDPkXQEd2fY8x3VsyzvZ9Jvb4D572H+LV82N8f/2IgF4fENT7Q0KdPmFKv8+ZOvAbYod2JHRIZxL+iqGx4RbGpmfcLjnKXG833lxNZf6YH1g8/Bv+GP41q9xbs3RgK5YM+oylbp+xtN8nLHX5mGXOH7G09/ss/bUlS39pYe1nG5b3lPFnTxkrHGX85SjjL0cpaxykrHUQ+dtRykZHKZveXjCyt048d9uL7LMXm+EpcNhewjEH67o91VEkzVEkw1Egp6dAXk+Bgp4SSn+WcOIXgdO/SDj7q8ClPlKuOEm55iTjVt8W3O/Xkkf9/8OzAR/wcshHlLt/SsXIz3g0pg3nfXtSf3of1FzgTOwInkzszutxbakb+wVvRrSialgr3gz+lDcDPuJN/5ZUuUqp6mtDpbPIayeRKieBKqd/8Fndp3kC2jz5rOkjUNNHQq2T0JyEOud/qu8r/JOrhIZ+1t7h002CYoAVmcoBAooB1r+p3QTUbgKK/pJ300/FQCs+VQOt09G376rBzQ0VUA2VoHYXUA0X0LhL0I4Q0I4Q0I0U0I8S0TVjVDtagma8gM5TROclovMV0PpZV+36UCm6cBFdhIAuSkA3RUQXL6CfLqKfKaKfLaCfJ1rh+ZuAbpFI41IZ+mUi+uUijSuk6FaI6FZL0a+Volsrvlu16zYK6DYJ6LcI6LeJNG6Xot8pRbdLRLdbRJcgot8jomuGp/aAgPqgFM1ha9ojMnRHZeiP2aA9JkWbJEWTJEWdJEWdIqJJtcLT+pSiSZehSZehSP8HnqpsGaocG1TN4FTm2KDMtUGZ2wJFXot/wJknQ5Fvg6KgBYoCKzwbilpQX2RDfZENDSUtaCi2ob5YRk2JjKpSKZWlIhUlAs9PyHhSKuV+qcidkzJunbTh+ikZ107JuHrahstnP+DC2Y+4cL4V5y58wZmLX3Dq4lecvPINpWVtKSlrR3HZt5Rc70TxjR8outmFgttdKbhjR+EdR4ru/UzB/V4UPHKm4JEL+Y/6U/h0EIVPh1JUPoLC8lEUvRhH8YsJlFRMpPiVJ8WVXpRU+VBc7UNpjS8naidTWjOZU/UBnG4I5FR9MGfkYZxVhHNOGc45ZQQXNVFc1UyhTBPDFW0c17TTuKOdwQP9bB43LeBZ0xKeNf3FI8NGHhl2Ut6YTIPhFmZ0zfg0YzKrqWq6zDPTMR6bdvHQvI17lk3cNa3ntnk1t8x/ccu8ghumP7lhXsYNy9LmlnHTspyblj+5aVnBbcsq7vI39yybeWDZzgPLbh5zkOemDCqbLtBIjfULMJiaf1DegMHSQGXTWR6bE3lk2cMDtnDHvI6b5jVWfJoXcc08n8vGWVw0T+OCKY7z5jjOmWI5Z4rjnDGes6Z4ThliOGWI5rQxitPGSE4bIjllCOdEYxgndKGc0IVSqg+lRB9MkS6QQl0gRfoAivWBlOiCOaELpkjpT5EikCJFEIXKEPKVIeSpwshThZGjDCdHGUGOMpJcZQxZDVPIrI8ms2EKmQ0xZMpjyWiI43h9PCn1Mf+PrvsKi+oMFzY8hWLviZqYqLE3SGJXFCu2qDGmaYzRGHtXUBBFsNBBpAiiiCB2xd4bKgKK2LtIb0OHKWvaWs9/MMQke+//4LlmgANO7+v93m8tTlauJLFyNYkVazhZvoYTZas4XraaY2VrOFLuzKEyFxJK15JQ5kxCmTPxZS7sL3UhRuVMTKkLe8vWs6d0HdGlrkSVurFL5UpEiQWfESUbCS/dTKhqM2GlXoSpthKq2kZYqR9hpYGEl+4gvCyUnapQQkvCCVdZABqpiiGyNIaIkjiiy44RU3SKg7kXuFCQRLahgApJjR4TZrOEaJIwiiIm0YRJFKkS9TzVFXMs/yGRH5IIzrqFd1Ey7oXJuBYkszY7mTV591me/YClHx6y+N1TFr99wYI3r1nw6g0Ln75l8eP3LEl/z7K0dyy7954V9z6w6k4Wa27lsOZ6Nmuv57PmWh5rr+TjcrmAdZcKWX+xkA0X83C7kMfGcwVsOlPMptMqPE+Vsu1UOdsSS/E9U4HfmUr8T1UTfKaK4PPVhJzXEH5ew55zpRy4lMPNh4XUmsAkmTCZBQSjHp0RUh4Vc/xSEUcvCRw9b+TwWYGE83riT6s5fKaGK9eL0GlFzEYtZrOAwSSR8qCYhKPF7InTELVfS+Q+PZExImFRZnbuMrEj1ERwiJnAIBOBgWYCA0QC/P9ph79IWJBIeIiZqFAT+yJNxEaZOBwrcSzewKkjGs4nZpP1rhyj0YDJLGA2W/Z0M19pOZWQy4l9Wg7vMhG/w8xuHz3hXgZC3I0ErTPgt9qIz1LYvsiA13wNnnNr2TRbjccsNR6/qdn0SzWbfq5i44+VbPyxnE0/lOE+tZQNk0twn1KC23dFuE3MszQuB7exWbiO/YDrqPe4jnyHq+Nr3Ia+ZMPQl7gNeorbwKe4DnjMur4Pcfn2Pi7f3met/T2c7ZNxtr+D89e3Wfv1TZy/vsHar6+x5usrrLa/wBr786yxP8dqu9OssU9ktf0JVtofZaX9EVbZHWKV3UFW9YlnZe84VvaJY0Xv/SzvvZdlvXazrFcUy3pFsLRXGIt7hrCkVwiLewaxsHsgC7sHsLC7Pwu7+7Gguy/zu/mwoMtW5nfx5K/Om5nfdRPzOlsAOqeLK3O6rGdOFxf+qAPoH51W8cdXq/i9w3J+77iU3zsuYVaHRczssICZ7eczo/08fv3yT375cs5HgE5vN4Mf2v3CtM9/Ylq7n5j6+XSmfD6d79pO47vPpzLpsylMaPsd49uMZ3ybcYxr48TY1mMZ03o0oz8dyZjWIz8C1PETB4Z/MtQy+XRoL8ehvYxhHeQ4dpAzoqOMUR1ljOmkYEwnOeO6KBjXRcGEblZM6m7D5B62fN/Thum96/FTnwb8+k0jZvZtxOwBjZg3uAl/DWnC4qEtWD2sFeuGtcLF8VNWjO3A6unfcGbvVoxlmZi1Rbx4fBHX3x3YMLkznpM+Y7tTK7ydmuPj1AzfMU3xGdEc7+FN8BnWFF+HRvgOaYDP4Pr4DqqHz8B6+A2wJaC/DQH9bQjsa0VwP2t29FWys6+S0G8VhH0jJ/JbBVHfKtjzrYJ9XyvY/42y7qhdyaE6dB7/Vk5iXxmn6nY9L/RTcOlbGVe/lXG9r4xbfWXc7icjuZ+MtP5y0gcqyBgs58lgBS+GWvN2uA2ZjvXIHd2InLGNyJnQhKLJzSn87hOyfuhA8p+DMb65hunlbZLnDif7146UTvsc1ZQWqCa1QDW+BaVjm6IaXY+SUdaUONpQMtya4mFKVA4KSobKKRmssOx3fpxyyigdIqN8sPxjFUNk/6vKofKPVQ2TUzVcQdUwOdWOCmoclVSPUHycfP4N0JrRctQjFWhGKVCPsvz9b3CqR/83zb9Aqq5DqNpJhma8DM04BdoJCnQTFQiTFAiT5AiT5Ggny9BNlaP7Sf4Rnro/LI9UEuYp0M1XoFskQ7dEjm5p3XH7GgWCsxxhnQKdqwy9uxL9RgU6Dzk6LznCFgW6bXIEbwU6Hzk6///ueOpCFP86Zlei2yVHiFIi7K6DZ4zyPxNPXbwC3QFF3RG7su6I3RrtESu0R60tHVOiPWGN5oQFmupTVmhPWaM7ZY32lDXa09Zoz1ihOWtF7bm66tCpvmhj+X7RmtpL1tRetqGmruorNtRctbV8XqtH9fV6VF+3peqGjaWbNlTdsq3Lmqpb1lQkWVN625riJCX5N+XkJVmRfduKzNvWvLljxYs7Vjy7Y8XT5Ho8Tq5HRkoj0lObcD+tGWn3W5H64BPupbchOeMzbj/+kttP2pP0pBNJT7ty83kPbrzoyfVXfbjx+ltuvOnLzbcDuf5uCNczHbj+YTjXskZxI8eJG7kTuJ43het5U7lV8CNJBT+TVPgLt4pmcKt4JkmqWdwqnUVS2e/cqZjDnYo5JFfOI7lqPsnVC7lXs4SU2iWkqpeRplnOfY0FnE+1a3mkdeGJbh0vhA281W0iS+9FntGXHEMIWcYoPpjiyDOcoUZ8jfRx8mnGJKopMaSTbTpOthhHpriPt1IUr8QwXok7eCEG8Fzyt4Q/z/HjueTPM9GP56I/z8QAXph38EoK5Y0UxTsxhvdSHJkkkCWeIE9/g1opB5OkBbOEhGR5zJNUQ5XxFdnm87wljndSDG+kcF6IO3gmBfFY9OaxaJm6ppvX88DsbNn9NK0h1bSaFNMq7plWfizZaOmuYTl3DEu5a1xGkm4RSdqFJGkXclM7n5u6v7ih/ZPrurnc1M7jpm4eN7UWnF6rmcu16j+5Vv0nV6v/4mrNQq7ULORyzUIu1y7mcs1SLtUs52LVCi5UrOB8+XLOly/nXMVKzpSv4mz5as5WruVUxRoSK1Zzqnwtp8qdSVSt5aRqLSdUzhxTOXOk1IXDpes5VLaeg6XrOKhy5YDKlf0lrsSWuBKrciOm1JW9pW7sUbmxW7WBiGI3Ikvc2VWykV3FHkSUeBJa7EVYyRZ2Fm9jZ/F2Qgp92FkcwM7iQEJKdhBcEsKO4lBCSiLYWRzFzuJoIotiiSiOJ6z0EOElx4guSiS24CzxeZc4XZDMc20eFZKAYDJikERMEhhFCYMEOslMNXqyTbXcKc9m77v7hGQ9wDvrPl7ZD/HIfYJz1hPWZr1i9fs3rH6TyYq371n2+h0rnr9n9ZMPrHmYhfODD6xLy2J9SjauyTm43c5jw6083G8W4H4tn43XCtl4uRCPS0VsvljE5vMFeF0oYus5FdvOlrP9bAU+Z6rwO1uN/9lKAs9VEnKuhtBzGiLPaok8ryHqQjX7L5WReP0DOSoBQx2kzWYDBpNIRa2JK0lZHL9YyP4ztew/I3HgtIlDiQIHj5uIP2Fi/0kDCScrSTyTTXGxYLmRbjJgEPV8yFOTcCSLmANqYvaL7N4LkbslIiJN7AwzErZTIiTYTEigBZvBfhDkKxHsCyF+EB4gsSvITHSImdhwifjdZo7sg+NxIqePmLl4qoRKlRFJNGM2C4gmI6LZgNFgoEpl4vzRHA5HlRK/w0yMj0TkFoldHiJhbgaCnQUCl5sIWGbCZ6HA9nk6tszRsmW2Fs9ZGjxnaNj8ay2bfqrG46dqPKdXs3FyGe6TS9k8uZxNE4stjS9kk1MBm8YWsGlsHu4js9g44gMbhr3D3eEtG4a8ZsOgV7gNeoHbgGds6PsEt28e4fb1Q1zt7uNql4arXQrr7e+yzv4O6+yTWP/1TdZ9fQMXuyu42F3Gxf4iznbncLY7w1q7RFbbH2eN3THW2B1ljd1hVvc5yKreCazufYBVvWJZ2SuGlb32srJXNCt6RbKsZzjLeoWxtGcIS3vuYEmPIJb2CGJJ90AWd/NncTc/FnXzY1E3bxZ23cLCrltY0GUz87tsZF6nDfzZZUPdFHQ9czu7MLezM3M7rWHOV6v4o+MK/ui4jNkdlvJ7+0X81n4hv7Wfz8wv/2Jm+3nM+HIOv7SbzS/tZvFju78B+jM/tPuZaZ//yPefT2fKZz8wpe1UvvtsKpPaTmZimwlMaDOeca2dcGo9lrGtxzK29WjGtB7FmNYjPx6/j/h0ODKH9vK643Y5jh1lOHaUfcTn6K/kjO0kY2wnGeO6KBjfWcHErkomd1MytYc1P/Sw4ede9Zhh14AZ3zRgVt8GzB3QkHkDGrFgcHNWOLTE2aE5G4Y1x23UJ6wf0xbn8d1w/m0kmU+vYqx9i7n6LU+vxrJt5mC2TeyCn9PnBI35hLDRrQgc3ZKAUS0JGNmCwBFNCRzehACHRgQObUjgkAYEDapP8CBbQgbaEjrAlp39rQjvb01Efyt29VUQ2VdBdH8le/sq2ddXSfy3dejsq+BwX4Vlx/MbGYnfyjj9reVm+/m+ci73U3C1n5zrfWXc/FbG7b5ykvvJSO0nJ72/nEcDFDwaIOP5IAUvh8h5O9SKD8NsyBlRn9yxjcgf34jiSS0omdiK4qmf8vbnjlxdNg6pIIPqpAM8/L0vpT90oWxaa0qntKRscjPKJjSmdGxDVGMaUDyqHiUjbSgZrqR0mJJSBwWqIUpUQ+SWy0X/C5//xqaMqiEyKgdbqhoi/6ehMqod/vmsdpBTM1xB1Qg51SMVH6sZpUQzyoJP7ei676NlqEdZsPl32jFytGPk//xujBz1GAtCNX/vhY5ToBkvQzfRAk/dJDn6KXL00xUIv8jR/X2zvW7PU/eXHN1COcISOcJShQWeqxUIa+smnq4yBHc5hk1K9JsVCJ5ydHUTT8FbgeCrqIOn/B947lQihCnR1d1qt+x4KhCiFXUTTyXCPiuEWGUdPJXoDigQDlqhO2z9T0et0R2zQXfMBu0Ja7QnrNGdtEGbaGWB5xlrNGes0Zy2Rn3GGu05S5rz1mguWKO5aI3mkg2aSzaoL9uguWKL+rINtVdsUV+th/pqPWqv1aP2mjW112yovmZN9XWbf7ppTfVNCzark2yoTrKhMsmGiiQLPsvrAFpyx5rCu1bk3lWSdUdJZrI1b+7Z8CrFlhcpDXmW2pAnaU3IuN+Mh+ktSE9vxYP0T0nLaEPqo3akPOlI8tOvSH7WhTvPu3H3ZU9uverNzTf23Hrbl6S3/bmdOZikD0O5lTWcpJyR3Mody63ccdzKm0RS/vfcKpjOnaJfSC7+lXslM7lbMou7qt+5WzqbOxVzuFv5J8mV87lXtYCU6sWkVC8mtWYZaTUruF+7knTNGtI1zqRrXXiqc+WFbgPPhI08Fzbx2uDJe/02cgx+FJiCKTDuItcUS475MHn6C9SKb/+DT7NYi8r4kBzzabLFw2SZD/Be2sdbonhDBK+lUF5KIbyQQnglhfBaCuG1tLOuUF5LYbyVInknRZMp7eeDlEA2R8mRjpNnvES56SWmutdnSqIJSTIiokEr5lBoSCJLPMF74nlnjuGNGM4rKYznYjBPRG8ei39ffHIjXbTsm943ufLA7EqayZlU01rSzM6kis6kGNdwz7CGe4bVJOtXkaxfyV1hJcn6FdzWLuG2bjFJugUfJ6G3dAtIEhZwS7eQG5oFXKv9i+s1C7hes4BrNQu5XruY6zVLuFqzlEvVS7lU/Q88L1Ss4mLFai5UrOJ8+WrOl63lbPlazlW4cK7ChbPlLpwudSFRZemUaj2Jpa4cL1nH0ZJ1HFa5cbjUjcMqdw6WbCC+eAPxxe7ElWwitsSd/Sp39pW4s6d4A9El7uwu3sjukk1EFXsQWexJRKEn4UVbCC/ZTlixNzuLvQkr8WdHkR9BRf4EFwcTWBRMUHEIQcURBBVFEVQUTWhBLKGFcewsSiC06CgRRSeILD5FhOoMEfnniSu8ycmce6RVvaPcXIMgGtCaTehFMIsgiSJGs4hWgjJJ5Jlezen8THa/f0JA5mO25bzEPect67MzWZeZjdubLFxffcDt2QfcH+ewMSMXj4d5eKTlsjkll813c9lyN58tSflsvVXIthuFeF8vZvvVIrwvF+NzqRi/S6X4Xyon6GIFAefLCTpfQdCFKoIvVBNyoZbwCxoiL6jZfbGG/eerOHCxiCPXPpDxvppaPRjNIxmhZgAAIABJREFUlnevixjRiyJZRTpOXswn4UwFB86oiTkhEHvSTOxxE3FHDSQckog9rCf2qJHYo3rijqg5fEzF48fVGIwiZtGI3iBRUiFw8kw28QcqidlrYE+0id27TUSEm4kMEwnfIRIeJBEWCKH+EOonEeoHYf4QESARFSQSEyyyP1TiQKSBozEix/ebOXO4huvnszHpJSRRj0lvoqSwBoPOhNmkQdSbMKgh5VoRCeFFxAfp2OdtJNpTJNLdRISrgZ2rtQQvNxCwRI/fAj1+f+nx/kPAe7aerb/p2DJDw5af1Xj9qMZruhqv72vwnFyB13cVeE4sw2tiGZ7jVHiMLsJzdBGeowvwHJnP5uHZbB6WjcfQLDYOec/GQW/ZOOAN7v1fsunb52z6+ikbv36Cu30GG+0fstE+nQ12qbjZ3cPN7i5udkm42t/E1e4G6+2usd7+MuvtL7LO/jzr7M/h8vVpnO1P4mx/grV2x1jb5yhrex9kbe8E1vSKY23vONb0jmFVz2hW9opiRc9IVvSKYHnPMJb3DGNZ9xCW9whmWfcglnYLZGk3f5Z09WNJN18Wd93O4q5bWdzNi0VdN7Owyybmd9nI/C7uzO+8gXmd1vNnJ2fmfbWWPzuuZm7HlcztuII5HZYx+8tF/N7e0qz28/nty7+Y+cWfzGg3h1/b/cEv7Wbxc7vf+LHdDKZ/8Qs/fP4jP3z+I99/9gNTP/v+I0AntplQB9AJjGszDqfWY3FqM4axbf4G6AhG/o3PYXW7no5fKT7ic2QdPP/Gp1NnOeM7KxjfWcakLjImd1PwfTcFP3RX8GNPK37ubcOvdjbM/Loes/vWZ16/Biwc2IglQ5uw0rE5axxb4Db6U9xGtGTDpA48PumD83c9cZ/yDcmJERgN+Zh12eQ8SMTzp75sndwJb6fPCXZqTeDoVgSOak7wqOYEj2xOsGNTQoY3YeewxoQ6NCRsaEMihjRg15D6RAy0JWqQDVEDrImuK6a/NbH9rYjrpyShnxWH/4ZnXyXH+ylI7CvjTF855/rJOd9fwcU6eN7oJ+Nmfzm3+1smnin95DzoJ+dhfxlP+yt4NlDO80EyXg1W8G6okiwHa3Id61Ewqj5FoxugGtuM0gmfUjK5FcXT2vL+l568iVyHWPGarLitvJrdA9W0z6j6sQ2lkxtS8V1jysc3o8ypGaoxDSgdbYtqhDWlw5SUDZNT5mBNmYOS0qGKj/j8LzrlVDrIqHSQUeUgo2ZIXUPlH6seqqDGQUn1UMXHaobJqRkmo3a4/GOaEcqPx+5/I1QzWoZurOIjOP//ydCOkaEb+/c+qByNkxztOBm68TJ0E2Xop8gx/GiFcYYVwiwFwh9/H7crEBZaISxSoFsmR1iuQL9KYdn1dFEgrJMhuFngadhshd5Tgc5LhrBNjt5Hid5XgcHfCuFfE09hpxIh1AohXIlulxIh0jLtFHYrEfYoEPYqEfYp0cdZoY+3RjhgjXBAie6QBZ7CEWuEIzYIRyzwFI7bWqadJy3wFE7boDttg/aMDZqzVmjO26K5UA/NBVvUF23QXLJFc8kW7eV/0l2ph/aqJU0dOjXX6qO+bqn2hi21N20sJdn+p+okG2pu21Jz25aqO7ZU3a1HdV1Vd+tRdteW0mRbiu9ZUXBPSU6yFZnJVrxPteFtWgNepTXixf3GPE9vztOHzXmU0ZKMjE/IeNSa9MdtefC0PWnPO5L6ojNpL7qR+qoH91734e5bO26//5o77/txN3MQd7OGcDd7GHdyR3A3fzS3c8dyJ38CdwumcLdwOneLfialZAapql9ILZ1JStlsUsrmklI+j3uVf5FStYDUqkWkVS/lfs1yHtRa0PlAvZqHWmceatbxSOdGhuBuAaduMy/1nrwwbOGtcTsfDP7kGYMoMoVRZIom3xRPrvkY+cYrqMlEQv+vyWcNpcYMcsWz5HGcHOkIWSSQSRxvieGtFM0bKZJXRPJGiuBtXW/EcAs6iSKTPXwglg/SAXI4Qh4nyTOfo8SUgkCJ5VmekoQoGUASMFFJifEh+dIlPojH+SAeIVPazxsxkldiGM/FHTyVfOoA6sUj0Z1HohsZ4gbSzZtIN3mSbvbggbiBVKMbqUbLZ4phHSlGF1JNLqQYnblnWMs9YRV3tMtI0i7mtm4ht3ULuC0s4LZuEUnaxdzSLOKmZhHXaxdxo+bvFnO9ZinXa5ZytXoZl6qXc6l6BRcrV3KxcjUXK9dysWItF8vXcKHcmQvlLlwod+FcmQvnSpw5q3LmtGodp0tdOaVy5WSJK6dUbpxUuXKiZANHVe4cKnHnYLGlhOJNHCjx4EDJZuJKNrO/2J19he7EFLmzt9iDvcWeRBdtJqpoM5GFnkQUbiGicBvhhd6EFnkTUuhNUN42ggp9CSz0I7AwAL+CIPwLd+JfGI5fQSQBhXvwK9yLX8E+ggri2FFwkODCI+woOEpYwTEiSs8TUniBiMJrROZdIzYvicSCB7w3V1OFGb0kIUpmDJLB8kYqUUQQRaqQyMfEC6OGxOIcQt68IOj9O/xfvWfb8/f4vMzF+3ke3o/z8c0owPdhEf7pxfim5uOXUkhAcjGBd4rwT7IUeKuYoFslBF9XEXxNRcjVckKulBN6uZywy2XsulxOxJUydl0tZ/fFGvZd0rH/YiUHr5Ry9GoO91+XUWMyI5gNiJKIwahHlCTUgkTKQxWHz+Zy6JyG/acl9p2UiDmqZ99hgZhDJqIPSuxJMLMn3sjeeDNxB83sO6Al7rCag0fLuX6jAGPdrXSzWUSjN3LtRj4HDqjYH1vDnr0GdkfC7nAT0aEikTtEdgVLRARAhJ9IuL+JMH+JXQES0UESscESceFmEnYbOLrHzKk4iXNHKinKFZBEHWazGqFW4urZd9y5molea1mJEM16jHqR98/VxIW9IT6wgv3eRvZskohyM7PLxUzoKjM7lpkIXmwiaL4RvzlG/H434vebAd8ZAj4/6fCZrmX7NA3bp9biPbWW7VNq2DKxgq0TKtg2oYKtTmVsGa1i2xgVW0YU4OWYj5dDLluG5OI1KAuvgZl49XuH57dv2PzNSzZ//QJP+2d42D3Gwy4DD7uHbLS/j7t9Ku7293C3v8sG+yTcvr5lQaj9VdbbX7IA1O486+zP4GKXiIvdSVzsj+NsdwznPkdx7mMBqAWf+1jTO4bVvfayquceVvXczcqekazsGcGK7qGs6LmTFT13/Auh/izr5suyrt4s7bqNJV23sKSLJ4u7eLC482YWddrIos7uLOzkxvyv1vPXV8782XE1f361irkdlzO343LmdFjC7A6LLQDtsIDfOyxgVnsLQGe2+4MZX/zOr1/O4qcvZvLjlzOY3u4npn/+E9M+m860z6Z9BOiktt8xqe1EC0DbTmBcG6e6/gXQNpYJqMyxg5zh7WWM6qhgZAcZIzvIGN1BxtiOlpy+kjH+KxkTO8sY31nGhM4yJndTMqWrgmndlPzYw4afe1rza29rfrOz5Y+vbZnXrwGLBjRk0ZCGLHNoiPOwJjg7NMd1/JeELXMidJ4DHk6fs338F2x0asuWn74h6aAvaN4jabMoeXWLTdOH4jepO/7jPiNkQgtCRzVm57AWRI9ux66RTYkc0ZzI4c2IHt6U3cMassehEdFDG7J3SH32DarH/oG2xA20JW6gNfEDrEkYYM2hfgqO9FNypJ+CE/0UnOqn+AjPi/1kXOqr4Fp/BTcHKEiq2/G8VwfP+/0VPOyv5HF/OU8HyHnZX87rAQreDVSQNdSKnKFK8h2sKRzRgMJRDSl0akLJhOaUTmpJ2dTPKfvxS979Zk/5hRiofE7qhmm8mdUV9c+dqJz8KTXftUA9rinlE5pQOq4JpWMaUDbKlorh1lQMs6bcQfmv5B8vFVU6yKgaJv/4WTVM/r+mm9UOcmqGKVAPkVM79J/UDgrUDnLUDjI0w+Qf0w5XoHaUo3aUoXaUoRkhQztKhm60/OPE8/+G6D/w1I2VIYxRoB9rSTdWjm68Eu1EGfppCvQ/W6H7VY52thztHDnCPDnCfAX6xXKEJTL0K+QIK+Xo18jRu8gxuCrQb1Cgd1dg9FRi9FSi95Kj2yZD8Jaj91Ug+CkRAqzQBCnQhlihDrVGG2aNPsIGIcIKfZQ1+mgrDHus0cVYo4u1RthvjTbOGt0BS0KCjaXD9dAetkV3pB7CUVv0x+pZOlEf3cn66BIbIJxqgHC6Htoz9dCdq4dwoT6aCw1QX2qI5mJDtJcaob3UCN3lRtReq4/6eoOP1VxvQO2NhqhvNkB9qyHqWw2pTfon9e1G1P6nhtQk17d0tz7VdxpQc7ch1ckNqbxXn+pkSxX36lOeUp/ye/VQpdSnKKU+uWn1ybnfkKwHjXiX3oQ36c14ndGC549a8PRRS548+ZTHz9qS8fwz0p9/QfrLjqS/7sL919148KYHqe96k5JpR0qmPalZ/UnJHkxqrgP3ch25lz+alAIn7hVMILlwEneLpnCv5EfulfxMWukMHqpmkV46m/TyuTwon0d6xXxSq+Zzv2YJ92uW8aBmFQ/Ua0lXr+OhZh0PNevJ0G7gkc6dx8ImHus9eKnfTKbOi/f6bbw1+JBpCCBbH0KBcSfF5kiKzTEUmA6TZ06k0HgNjfQBCQMAIiZMqCk3PaFAvEyheI588TRZ4nE+SIf5QByZUgzvieGdGMt7cW9dMWRKsXXtJ1vaTxaHyOEYedIJCsVzFBpvUiO9w0QtSAZAiyjpEKlBLb2jwHSDbOk8mRwnk4O8J5a34h5eixG8EkN4IQby0uzDc/M2npi38Ni4lUembTw0b+Wh6EW6eTPp5s3cN3mQZnInzejOfeNGUvWu3De5kmZ0IUVvmYLeFVZwV7ecZO0y7umWck+3lDvCUpI0S7mlXsrN2mXcqF7OjZqlXKtewrXqZVyrXs616hVcq1rJ9crVXK1cxdXKNVwpd+FimQvny5w5V76e82XruVDmxsXSDZwvceO8ypVzKjfOqdw4o3LnVF3HVRs5VuLOcdUmjhVv5miRB4eKN3GweBOHijdzsMSLhCJP4gs8iS/0IL7Ik7giL2ILt7CvaCvRhVvYXehFVOE2dhVtJ6LQm7ACH0LzvdmZ782OAj+CCwIIyA8kID+Q4PxgAgp24pcXhm9BFD750fjmx+Cbtxf//Dj88xMIzDtMUMERAgqOEZh/gh35p9mRf5aQwgvsLLhESPZl9uSnkJD5kPTKQlQYqDGZ0IkiOoMRSbK8wtNgFNBjpgYRlSTx1mgkqaKcPU9eEPn0JZEvP7DjyXvCXhYQ+iyfnQ9y2ZGaS2hqIWH3ighPVhF+p5iI28WE3yom8nYZu26UEnldReTNMiKvlRF1tYzoa5VEXawg5notMVcqiLtSyLEbORy78pQ3BRqqjUYMIpjMkuXVoqIZnVGioMLA4bPvOHS2lrhEPbHHDcQcMRFzWGLPQZE9CXp2xxnZHSuxO05i934T0XFm9saJxMSZidmvI3Z/LUcPqzl08D01NRJGk+WSlsEIL19qSIjP42Ccgdg9JqJ3GYnZBXtCRPbsEIkKgt0BZnYHmIn2h73+ErFBEvEhEgmhcDjSzLHdkLhP4NLJDxj1YDabQDRR8K6W60eruXpEy6WjeVTmmjBpjWAyYxREyooNJEQ+Y8/2UmI8zOz3kIh01hLtYmLXSghbDOELJUL/NLJjtp4ds4wEzjTg94sOv58EfKdp8JuiwW+yGt9JNfhOqMZ3XBW+TtV4jynHe3QZ20eVst2xBG+HYrYPLWTbkHy2Dcpj24BcvPplsqVvJlu/foeX3Su87J/jZf8UT7tHbLZLx9P+AZ7299lsl4KHfTIedrfxsE9ik90tNva5xsY+V3Dvcwn3PhfYYH8Btz7ncOtzGtc+ibj1PoFrr+O49j6Ga++jrOt5kPW9D7CuVzzre+xnfc9Y1vWIwaV7NC7do1jbPZzVPcNZ1SOM1T1DWdk9hBXdgljZLYAVXf1Y3tWb5V23sazLVpZ29mRJFw8Wd7Hgc1FnNxZ2WsfCTutY0HENCzqu4a+Oq5jXYTnzOixn7pdLmdt+MXO+XMDs9gv4/cu/mPXFPGZ+MZeZX8zh1y9+55cvZvJzuxn8/NnPlj7/ieltp1v6bBpT23zP5DZTmNxmMpPaTGRC6/GMb+3E+NZOjPt0LE6fjMKp9WjGfDISmWN7GSM7yBnZQc6o9jJGtZcxpoOMsR3ljO0oZ1xHGeM7ypjwlZwJnWVM6iJnchcFU7rImdZVyY/drfm5pzW/9LJiZh9rfrezZu7XtizsW5+FA+uzZHADVg5qxOohLVnh2Ja0fRtwG92OLaPb4j2mNdtHt8Z39Od4O3Vm4/dfk3xiJ6bqV2DIofDZJcKXTsVvfHfCx35JuNMn7HRqTsTYFkSOasbekU3ZN7IpMY5N2TeyMTGODYgd3pD44Y2Id2hIwtCGHBxan4OD63FokDXHBttyYpA1iQOtOTXQmtP9FZzrr+DCACWXByi4OsDySKVbAxTc6S8neYCclAFy0gYoSR+gJKO/nKcD5bwYqOT1AAWvB8h5P1DBhyFKcoZaketgRYFjfQpGNqBwTGOKxzdDNb45Zd+1onRKc4qmf0Xq3BGIL68iZiaRvnA0hT91pWJaayqmfUrFlBaUTWlKxcTmlDk1pGJ0PSpH2lLpaEu5g5KKYVaUO8j/g8+/wfk/8fl/ZcHmf/s3Ov+Dz2EKNMPldcnQjpCjHSlHPeqf43fdWMVHhApOSgSnOmTWJYyRIzgpEJwUaMfJ0U6wXDrST1ei+1mOdqYM3RwFunkKhPlyhIUK9EsU6JcrLPBcJUfvrMDoqsSwQYmwQYHeQ4nBU4HeS4F+mxJhuxzBR4HeT4nB3wpDkBX6YCuEndbowqwRImzQ77JBH2mNfrc1+mgbhL3WCPus0Mdao4+zRh9vjeGgLfqDNgiHbBCO2CIcsUV3rB7C8froj9fHcKI+QmIDhMQG6E41RDjTCP3ZBujPNUQ43xDdxfoIlxogXG6IcKXRf9JfbYzuekO0NxqhvdkI3a3GaP4uqRGa243R3G6M+k4TNHeboLnbEE1yI9R11f5dSiPUqY2pSW5Ezb3G1N5rQk1qY2pSGlJbV01aI6rSGlKR2oCy1AYUpzWgKL0R+emNyMlozIeMprx/3Ix3T1ry6mkrXj3/hBcv2vLs5Wc8edGOjFcdePSmM4/fdSXjXQ8yMnuRntmHB1nfcD+7L/dzBnI/ZzBpeQ6k5o0gtWA0aUXjSS2aRGrJFNJUP5BW+jNppb9yv3wm6eW/k1H5Bw8r5/Gwej4PqxfysHYpGeoVPFSvJkPjTIbGlQyNG4+1G3isdeeJ4MFTwZNnwhaeGrbx2uBDtt6PD/oAMvXBfDCGkmeKoMi8C5UUjUqMp9B8nHzzGYqNN9FIOf/Bpxk15eZnFEnXKJYuUSCeI1c6Ra50kmzpMB+kBD5ICWRKhz5+/yAlkMVhsqSjZElHyZWOkSedIV86R6F0gWLzTcrNTxAoQ8IIogiSCTBjoBCVkEaheJkcTpHFEbKkA7yX9vNO2ssbMYpXYigvxSBeiX68FP14YfblqdmHJ2ZfHpt8eWT2IcPsw0Pzdh6K3qSbt/LAtIUHps08MG3ivmkDqab1pJjWkmp05p6wmhT9GlKEVaToVnJPt4I7muXc0SzjtnolSbWrSKpZxc3qVdyoXsX1ytVcr1zD9cq13Khy5mr5Kq6Ur+JSqQWfl8vXcbF8PRfK3bhQ5sp5lZsFniUbPnauxJ0zqo2cKtnIqZJNJKo8OFG8sQ6enhwt2syRks0cLt7MoWIvEgq9SCjcwoGCLcQXeBFfuIX4om3EFm4jJn8Lewq2EF24jaiC7UQV+LKrwJfwfF9C83wIzfNlR54fwXmBBOUFEZgXRGBuIP55O/DPC8MvLwKf7Eh886LxzduLb94+/PIO4Jd7EN+8g/jlH8E//zgBuScJyj9LYP45gvIuEFxwjeC82+zMTWF39gOi39zjTM5LHqkryRWNVAOCJGEwmzBLIiZJxCSKaExmakSRSkmiTJT4oDFwv7CCS69yOP7wLXHp74l9kElM2gf2puQQk5LPnuRCopOLiL5bxN47xey7U8K+26XEJpWx/5aKuFv5JNzK5cCNTI7dfs/5tPc8yqqgVGtGJ4HODAbJjFHUI2HEYDZRqRa5caeQ42cLOHy6hviTAnHH9ew/YmBfgpGYAxJ795vZu9/Inn1GovdKRMdIRO8xE73XTMxeidgYkdh9RmJiDCTsN3AovoojB9/x/FkVJr0Jk17CZJAoLzWSeDiLIzG1HIg2E7fLzIEIE/vDjcSEiOwNMrE3UCTGX2R/IMQHiyTsFDkUIXI00siJPWZOH6jg5eNyTEYJUTRiEkQuH83mcpyWi/sFLsZrOB+fw9M7KsxqMOtNmAxGtJUip/c/5YB3AYc2G0lw0xPnaiBmrZnoFSJRi43smm8mbI5IxB9mQn83smOmgeBf9AT8oCXwey2BU7QEfKfGf3wtgePV+DvV4OdUic/ocvxGlePnWIrvsBL8hhbjN6gQ34H5+PbLw7dvDj7fZuFjn8l2u7dst3vFNrtnbLN7wla7R2yzz2Cr3QO22N1nq10qW+zv4WV/h812SXjY3cSjz3U87K7gYXcZD7tLbOpzgY19zrGxzxnceyeyofcJ3Hofx63XUVx7Hsa1VwLre8bj2jOO9T32s67HPtb12MO6Hrtx7r6LtT13saZHOGt6hLK6+05WdQ9mVbcAVnXzZ2VXX1Z29WF5l60s6+zF0i4eLOm8iSWdN7K4kxuLOrmyqNM6Fn7lzIJOa5n/1Wr+6riSP79awbwOy/mzw1L+7LCEOe0X8EcdQH//ch6zvpzLzC//YMaXs5jxxW/82u7XjwD96bMf+bGu79v+wNQ2U5nSZgqT205iUpsJTGw9jomtx9UhdAxjPxlpweeI9jJGtZfXZYGnU0cF4zooGddBzvgOCiZ0UDChg2X6OamTjMldFEztLGdaFwXTu1nxc3crfump5LdeVszuY80cexsWfGPDor62LOnfgFVDW7LSoQ2Jm2ezblQ71ju2wsOxBT6jWuA9ohn+Y1vgN6Ylvk6fsW1SF1wn25OeGI6+4jmoM1FnpXFgwxyCp/QmcuwXxI/9jL1jmhPj1JRYp2bEj2rOgVFNSBjZiIMjGnFkZBOOOjbl2PAmHBvWiOMODTnhUJ/EofU4NcSW04NtOTvImguDrLk40KoOnkpuDJBza4CC2wPlJA+QWeA5UMGDgUoyBip5MlBh2fMcJOfdIMVHeGYNVpI9REmug5XleZ2OthSNbkDJuCaoJjSlckJTSic1perHduT91InklRORVC9Qpx4nY94gSn/8gtppn1Ex7RPKpjWnclILKiY0oWJsAyrH1KdyZD0qHW0oH674WMUwOeUO/x98Dvtn2lk7XEnNMEVdMmqGyVA7yFA7/G90/jsLTJVohyvQDlegc1Sic1SgGSFHM0KOdqQC3SglulFKhDEKS3UA/Ruhf+NTO06GbpIc4TsFuu/lCL8o0M2Qo/tdgXauZeIpLFIgLFagX26FsEKBfrUMg7MSYZ0CvasS/QYFwiYFBk8rBC8F+q0K9Nste556Pyv0gdYYApUYd1hjCLFBH1o38dxljT7KBv1uW/R7bNDH1MMQWx/DfhuM8bYYD9igT7DFcKgehkP10NdNOYXj9RFO1EdIbIiQ2AD9qYYIpxuhO9MI3dlGCOeboL/QGP3FxgiXGqO71Bjd5SYIV5ogXG2C/nqzjxluNke42QzdrbqSmqO73QLdnebo7jZDm9z8Y+p7zVHfa4ompRmalGaoU5uhTmuOOq05tf9HmrSmqNMaWXrQhJr7jahNb0LVwyZUpDemNL0RqkdNKXrclPwnTcl50pyspy3IfNaKt88/5e3L1rx62ZZXrz/n5Zv2PH/3FU/fdubJu648zuxJRmYvHmV/zcOcvjzMG8jDvME8zHcgvWA46YWjeVA8lgcl43mgmswD1RTul/7A/bJfSK+YSXrlLB5WzSajeg4ZtfPJqF3Eo9olPFavJKN2FY/VLjzRuPFEu5GnggfPBE+eCV48F7bxXO/NC4MvLwz+vDMGkmMIJksfQpYxnBxDFHnmaErEGMrFWMqkI5RIpykWL6Ay30FLruVRRyJIkoiIlkrzC0qkm5SI1yiSLpHPOfKlM+RKJ8gRj35EZo50pK6j5IjHyRUTyZVOkS+eo0C6SJF0hRLxJqXGB+ikQkT0lofZixJIJkRJT5X5FSrzXfLF8+SRSI54hByp7phfjOGNOYrXUjivxJ28FIN4KQbxwhzIc3MQz8yBPDUF8MQcwBOzH0/MfjwS/cgQfcgwe/PQsIV0kyf3TZtIM7mSal7PfcN67uvXkSa4kCY4k6JdS7JmNXc0K7mjWc3t2rUk1azlVvUablav5UbVGm5UOXOjypmb1eu5VuHM1fK1XClbw5UyFy6XuXClzJXLZW5cKt/ABZUFmxdUG7mg2sT5ko2cL9nIuRIPzpZs5nTxZk6VeJJY7MnJIk9OFntxtNDSscItHCnw4nDhFg4VbOVQ/jYSCraSULCN+IKtxOVtI67Ah3353uzL92ZvgTfR+X7szvcnMt+PXbn+hOf6E5YbQEhOIEG5gQTn7iA4dwcBOUEEZIcQmBOKf04E/jmR+Obuxid3D97Ze/DNjcM7Jx7vnAP45BzGJ+covjkn8Mk9jW/uOfzzLuKdfQmf/CR8ClLxzkvBP/8+QdkZ7PzwmMg3TziTl81jjZpc0UwFEoIEZlFCFM1IRiNmsx4TRgTJhA6JWkmiSpKokKDQIPKitIbUbBU3Xxdw8WkuZzOyOHM/k7MPsjhzP4vzD3K4/KiAW8+Kuf9WxduSGiqMoBFBL4IJMJhFy/80S5gly3vsq9Vm0p+oOH4uh6Nnqjh0Us+BEyb2HzFY9jkTJGLiTOyNNbN7r5movQZ2RxvYHSUSvRt2R0nsjhK9vtgbAAAgAElEQVTZGyUREyWxd7eJ/Xsl4vZKHI6VOBKn48h+FbevFqCttexiSiYj+mqJa2fecnRfCUeitBzeZSYhwkx8mIn4EMvt9PhgMweDRQ6FiBwLFTmxy0TibonTMTrOH8tDUEuYTGZMJh1FH3RcjldzaZ+RS/sMnN0tcjZaz5noEq4dzUZfKWI2GBHNIka1xJ3TBZwMqOCIu57DbiIH10nErzETu9zAnsVmds+XiJxjJGK2kbBZBkJ/NbDjBy0h3wvsnCoQPElD8EQtgePUBDqpCRpbQ8DISgJHVhHoWEHAsDICh5YROKiEgIHFBPTLx9c+G7+vc/Czz8K3TyY+dm/wsXuFd58XePd5zvY+j9ne5xHb+zxkW5/7bLNLY6vdPbbY3cWrT5Iluxt42V3Hq88VPHtfxqP3BTx6n8Oj9xk8+pxmU+9ENvY6gXuvY7j3Oox7r0O49TqAW68DuPaKZX0dPl26R+HSPRKXHrtw6RGOc/dQ1nbfwdquQaztFlCXH6u7erOqyzZWdPFieefNLO+0ieWdN7Gs8waWfgSoCws6rWH+V6uZ/9Uq/uqwnHntlzGv/RLmtl/Inx0WMefL+fzxxV/MbjePWV/8wcx2vzOz3e/MaDeDGXUA/antTx/xOb3tdL5vM7UOoJP4rs0EJrUez6SPALVMP8e0HIFsVHs5o9vLGd1eYYFnBzlOHeWM66BgfAc5EzsqmNRRwaSOciZ1kvFdJxlTOymY1lnOD12VTO+i5KeuCn7trmBmDyVz+tjwp50N87+xYeE3Nizt14iFfRvhPLojCWumsnZYS9YPa8ZGx+Z4OjZl+4imbB/RBN9RTQge2ZSQUS3xHfUJvpM64PldN25Eb0CqeQXaLETVcy6Grsd7Wnd2Te5EwoQvOTiyFYdHt+LImBYcH9uSk6NbcGpUC045NuXMiGacGtGU045NOevYmLOODTk7rB7nh9pycWg9rgytx9UhtlwfbM2twdYkDVJye5CS5EFKUgcpuD9ITvogBRkDFWT0l/FsoIyXg+S8HiTn/SA5mYMVH+GZPURhwaeDtQWfI+tTPLohqvFNqBzXjNJJrSmZ3oaK6Z/w9peuvAp1Rqp6TPaRrbyfM4Dqqe2o/f5T1NPbUjWlFZUTm1I5oRGVYxtQNaYhVaNsqRhhReUIKyodlVQOV1A5XEH1/6hqmJzq4ZZqHBXUOCo+fv/3XqcFoLI6aMr+j6N3K7TDlegclXU/W6ag2hH/TTdSgW6UAmG04uMkVOekQDuuDqHjFegmytFNkSPUHbcLMxUIsxUIcxUI82XoFysQFivRL7NCWKlEv9oKwVmBfp0VwnoFgpsC/SYrhM1W6L2sELYpEbYrLXue/tYIgdbod9iir4OnIcwGQ7gNxsh66HfXQ7+nHvq99RBi6qGPrY8hrgGGA/UxJtTHkNAAw6GGGI40wnCsMfrjDTGcbIw+sQn6xCYIp5qgO9UY4WwT9Oebor/QDN2FZugvt0B/pRmGqy3QX22BcLUFwvWW6G+0Qn+jJfqbrTAkfYo+6ROE258g3G6FcOcT9Hc/RbjzCULypwj3PkWX8glCyifoUj9Fl2ZJe78Vuget0D5ohfZ+S7Tpn6JJ/wT1g5aoH7REk94KbXorNOkt0aS3QJPeDPXDZtQ+bIYmoznqjOZUPWpG9aOWVD1uSfmTlpQ8bUXh81YUvmhF3vNWZL9qQ9artmS++Yx3b9vx7t2XvH3XgdeZnXn5oTsvP/TgRXZvnub04XHuNzzO68/jgsE8LhzK48JhPCoaQUbxWB6pxvOodCIZZVPJKJ/Gw/LpZFT+SkbVLB7VzOZx7Z88Uc/niWYxT9XLeapZyTONC88063iudee5bhMvBC9e6rfyUr+dl4IPr/R+vDYE8VofzGtjCJnGHeQaQ8kxhZNjiiTPuIcCcT+lUjyV4iEqxJOUiecpka5SZk5FJ+UhSQbLC44AES1VpleopGRKpSRKpOsUcJ4CzpAvJZInnSRPOk6udJw8jpLHMfKk4+SRSD5nyef/MfZeUVWfa/u1NLsxmti7IkrT1J1EY+9dozG9mphqml2xAIKI9A7SBBERLBQVe+8NFaT33vtavz7/Bwvde7/v+43xHczBwxoMjtbBHNf9XPeTTLl2mgrtHJXaRWrV2zTKmShakyH1RDaIp9qGpFVSLT2kSrlCuXaGUjWZEvUEReoR8rVoctQIslVD+mkYv/saUlDFhwzFi3TFi2eKJ0/V/TxRXHmi7CNNdeGxsteQhkpOPJQcuS/t4o5kx13RjgfSdu4L27ij38Id/RZutW/mZtsmrrdu4lrLRq42b+BK0wv+4UrTP1xu/IcrjRu5WLeeC3UbuFC3mfN1mzhft4XUms2crd3K+To7Uqu3c6ZqO2eqdnCmaidnqnZzpmo3p6t2k1xlT2KlPScqdnOiYjcnKxw4Xu7AsXJHEsqdiCvfQ3zZHuLK9hBXuocjJU7EljoTW7qXQyXORJc4E1XqQmTJPiJL9hFRso+wUldCS1wJKtpPYPF+Agrd8C9yw7/QHZ8Cd7yLfPAo9Mat0Bu3Qi/cCnxwK/TDNS+A/QXBOBcE41wYgnNhOE6FkewpOIhTYTR78mNwzI/DoSABh4KTOBYks6cwlT2F53EqvIRz4Q32FNzCqfAe9sWPcSh+xp7CDPYXZOOVl4VfdibHCgp42NhMuaJSB7QrKpKmoGgKqiajqBKSanhYwJC4q0ioCBroMSC9QANB1RBVDb2mImgqoqoYklVFRVUNrzOpqoisCsiyYQl7bZPAjdvlJCZXkJDUxJGTbUQf1xGdIBJ5RCQyViIsWiI8EkIiFILCNQIPQECIQkCIgn+gin+ghn+gSmCAQnCgRkigRniwQmSwwsFglUMHIDZU5UioxNHIJk7GFVBXLaMpGigqkk4h/UEVCZFlxAULHAlQiAtQifVViPWVifVROOqjcsxP5YS/QlKQSlIwpBxs5uGNahTZcJVBFRXOJ+RyJkziTIjM6WCB5ACNRF+VRB+Rk771nAjJpLZQRJVVFEVDbFdIv1lDrEseRx30xG6ViN2ocPhvieg/FMJ+lghdo3DgO4WgLyUCPxXxX6XHb4WAzzI9Pkv0eC3Q4TVPh9ccHZ6z2/Cc0YLntBY8pzbhMbkBj0n1uL9fh+u7Vex/p4L9b5fj+mYpbhOK2G9bgKttPvsn5OFqm42rbRb7bNPZZ/sMF9s0XCY8Yq/tffba3MXZ5jbONjdxtrmOk81VnGwus8fmIntsL+BgnYq9zWnsbU6x2yaJ3TYn2WV9nJ3W8ey0imOHVSx21ofYbn2IbdZRbLOKYJt1KFutQtg2/gBbxwexZZw/W8b7sXmcFxss3NkwziCgG8a5st7Chb8tnPhrrCN/mtvzp/lu/hy7iz/Md7DOfDu/jd7Mb+Zb+Hn0en4a9Tc/jfqbn0f9xY8j1/HDiN9YM+JXvh/5M98NX8t3w37g22E/8PWw7/hq6Nd8OfRrPh/6BZ8P/ZxPh3zSkX5+bEhAB63ko0HLWTFwGcsHLWbpwIUsGbiAxQMNArpgwBzm9Z/F3H4z6TR7hDEvmDuiE/NGGhkSzxGdWDiyE4tHGbF4VCeWjDawdIwRy0YbscLcyCCe5iastjDm8/EmfGlpytdWJnxva8Z3E035caIJa20689O7vbgdtJ7f//U6m97vyeZJvdg2+RXsJvXEYXJvnD7szd6pfdg/tS9u0w3lIs/ZffCd0x/PeUPYt9SSxH2/0lp8C02Xj9ScyeMTAYR+Nxf/BRZELhrB4fkDOTp/IAnzBnByTj+SZr3GqVl9SJn5Gikz+3B6Zh9Oz+zF6Rk9ODu9J+en9eTitJ5cntKdK1O6cX1KV65PNuPWh2bcmWzGvUnGPJxswsNJxqR9YMzT943J+MCYzA+MyX7fiPz3O5H/ficKJxlTNNmEoskmL+WzYkpnKqd1pXJmd6rm9qR6YW/qF/WneukA6j/qR9PqEWR88wa1Z4PRatK4ZfclxV9Y0PzxENpWDKdpeX+aFvehcdErNMzrScOcHjTM7krdTDMaZprSON2UxmkmhpZ6h3Q2TzP5Dwk1omlqJ5qnGb2kZbrxS1qnGdPWkWj+Jy9G7rppJrRPMaJ9ihFtH3ZCN/U/mG6EbroR7dP+fdbPMKZ9hjFtMw13P1s7aJ9nZFiztMQY/QoThI9NET4zQf+VoWSkX2OM8JMRwi9G6H4zRfzTDOEvM4QNpgibTBG2mKDfZorezgRhlxl6ezP0jqbonU0RXEwRXM0Q3Dqjc++M3qsrgk8XRL8uiAFdEAK7Ir0Qz7CuCOHdECK7I0X1RIjuhRjTAyG2F8KR3ghxryLG90FKeA3xeB/EE30RT/ZFSHwNMel1xJTXEU+9hnDmdcSz/RHO9kc8PwDxwuvIFwcgXByAeGkg4pXBSFcGI1wdhHBtMPrrHdwYgnhzCOKtoYi3hyK84M5QhHtDEO8NRX93CO33hqB/MBTd/cHoHwxGd38wuoeD0T8agv7REHSPB3cwEN3jAR30pz2tP61p/Wl90p+WtH60pfWn+ekAWp4OpPXpQJrSB1GbPpjqzMFUPR9E+fNBlGYOpTh7OEW5wynMG0F+3ghy80eRk29OVsF4MgstySiy4Xnpm6SXvcOz8vd5Wj6ZJ5VTeFo1lac1s3hSM5cntQt4Ur+YtIYVpDWuJK1xNWnNX5DW8g2Pm7/lScuPPGv/hfS2dWS0/cPz9g1ktG/muc6ODN1OnuvtyRScyBT2kiXsI1vcT47kZdjbKfiRI/lTIAVQLAVSohygRAmnXDpIuRZNjRpLo5ZAk5ZMvZpKrXaROvUeOq3MIJ+KQT41dDQpOdRpd6jlBtVcoYKzVGqnKVdTKNNSKNOSKdVOUqqdoFQ7QZmWRJmWQrmWSgXnqOYi1VyhVrtBg/IEQa1D0yQ0RDQMoqBoTTQJadSot6hSz1PFaYN8aicpUo8aSk7qQXLUMLLVA2SrwWRrwYbWvRZAphrAc9WP56ovGaoXz1QvnqmePFM9eKK6k6a48kh25pHkxEPBgUeCPY9FBx4KO7ivt+Nu+zbu6LZzu93ArbZt3GjZwvWmzVxv2sL1pi1ca9rEtcZNXG3YzOXazVyu3cKlmi2cf0HdVi7U23GuZhupldtIrdpOauUOUit3kVq9m9Qqe85U2pNSYU9SmT1JFY4kVuwhsXIPSeXOnCjdw7FSJ+LLnDla5kx8qTPxJU7EFTsTX+pKXMk+YotcOFS0l5jifUSX7COqxI3IYlciS1yJLNlPWLE7ocWeBBd6EFToSWCBB/4FHvgVeOOd74NXgS9eBb545vnhkeePW34gbvnBuBWE4lIQhlNBKA554TjmR+KQH41j/mEccmKxzzvKrvwT7MpPYlf+GXblnWVX3jnscy+zO+86uwvvsqPgPrvz09hVkI5dQSa7i/JwyM/DMTcXj6w8DjzNJeJJNkcy8rhSUEVmXQvVkkaLoiGohrVNkqogYRBJRVNRNc1QRlMVNFUxiFfHT01TUDXJ8F3SFFSUf4/3NRW9olHbopKW2cDZy8WcPFPOsZRGjiYKxJ4UiT4mcfCYxMGjeiIPK4QfUgg9KBESoRIUKhIYohIYBAGBCoGBCgH+KoH+GoG+KkH+Cgf8FQ74KYT7q0T6KxwMkDkUrBAbLHMkRCUhXCDuQBvHo6rIetKCJoIiyiiSSnmxwIlDuRwPr+VYkMDxQEgIUDgeoHAyUCExUCU5SCUlWOVMmEZKdAmtDSqKrIAm0VimcCayjtQQgVR/iTM+CineGsmeColuKif3Cxzf38hx7wKybtUjt6soShuaJFOZ2Urc/ixi7as5ulVP/EaNw3+pRP+uErVWIeJ7mdBvJEK/kAhbLRGyUiZwmYj/Yj3+iyT850v4zRXxna3He3obvtPb8JnagvekJnwmNeL9XgMeb9fg8VYlnm9W4vFGOR4TSvG0LcFzQhGeE4rwsC3AwzaP/RMy2T8hA1fbdPbZprHP9hH7bR/ganMPV5u77LO+xT6bG7jYXMPV5iquNldwtrnAHptU9tim4mh7CkfrZBysT+JgfRx7q3h2Wx9ll3Usu6xj2GkVzQ7rSHZYhWNnGdbBAbZbBrLd0p9tlj5sGe/JlnEebLZwZ7OFG5ss9rHRwoV/xjrxt/ke/jZ34G9ze/4y38Wf5nb8OWYbf4zZwu+jN/Lb6PX8Ouoffhn5Nz+N/JO1I9axdsRv/DDyF9YM/4k1w9eyZtiPfDv0e74Z+i1fD/maL4Z+wedDv+CzIZ/z6dBP+WTIJ3w86GM+HrySVYNWsHLgcj4atIQVAxex7L8EdA4L+s9mXv9ZBvmcM9KYuSP/LZ8LRhqxYGQnFo0yYsmoTgb5HGkQz6WjO7F8jBErxhixytyYj82N+bRDPr8Yb8LXlsZ8b2vKmomm/PRGN35+owdun77L5lkj+P3tXmx6pxtb/tWNbR/0Ysd7vdj9Xi/sP+iF/Ye9cZzSl71TX8N9Wh98pvXGa2Zv/Gb1wX92P7wXDMd1qSUxGz+j9slVtOZC1LZ8Ku8dJ27zaoKWjid6sTnxi0Zwct5Akuf1I3nu65yeM4Czs/tzbtbrnJ/Tl3OzXuHCzN5cmfkqV6b35Nr07lyf3o2b07pze2pn7k7rwv2pXXn4YVfSpnQhbZIZzyabkjHJhKxJJuROMqZgsgmFHxhT9IFBPAsnGVE82ZiyKWaUfmhCxRRTqqZ1NqxMmtOdigXdaFj4Ko2L+9O4fBDNHw2l8tPRPP5pNlL2ZSi/w8N1k6j6ZCRtq8xp/WgQzctep3HJqzQv6kvjvJ40ze1G/azONM4yo2GGKY3TDSuSmqeZ0PRCPF+ejf5LPF/I58vzVCPapnUkmS9H6ib/JaK6aUYvhVM/zQj9tE4GZhijn2H8UjxfyKdBQA3FpJfyOdcgn7qlRuhWGsbtwhfGiN+aIHxvhLDWGP3PnRB+M0K/zhThTzPE9Z0RNpohbjZDv8UEYbsp4g4zBPvOiI5dEJw6I7p0QXTtjOjeFb17FwSv7og+PRH8uyMFdkcM6oYQ3B3xQDfE8B4IET0QDxqkU4p5FTHmVYTY3ohxfZCOvoZ07HXE4wOQTg5ASuyHlNQfKWUA4qlBSKcHI58ZjHh2MOK5oUgXhiFfHI50aRjy5aHIV4YiXRmGfHUE0rWRiNdHIl4fgXBrJOLt0Qh3RiHcHYV4dzTi3TGI98Yg3h+DeN8c8cEYxAejEB+ORHw0CvHRKIQOxMejEJ6MQkgbifBkJPonI9ClDUf3ZDi6J0PRPRmC7ulghCdD0T0dRvvTobQ/G0Jb+hDanw2hNX0Quowh6J4Pp+35cJqfD6c+awS1OSOozh1JZd5IyvNHU5o/muLCURQVjaGo2IL84vHklViRU2pLdvkEsireJLPiXTIqP+B59Ydk1EwjvWYa6XUzeVY3l2cNi0hvWsKTxhU8bf6Yp82f8aTlS562fsfTth941vYLz1p/53n7P2TqNpOl206mbgdZ+t1k6x3JEpzJFlzJEfeTLbqTI3mRK/qSKwaQJwWTJ4VSLIdTKkdQrkZTrsRQKcdSpR2lnmM0aYk0qadoUM9Sr12mQX1Au1pmkML/eOGoWS2gTntArXaLGu0aVVygUr1ApXqWSvUs5ZyhTDtFhXaaSu00lVoqldp5qrXL1HCVaq5Twy1q1Ye0aUUd43YNkFBRkJFp1yqoV+5Ro12mSkulQkumXEuiRDtBEfEUaEfIV6PJ0yLJ0cLJ0cLI0cI6GvehZKohZCnBZMpBZCqBPFcCyFD9SFd8eKZ48URxJ0124bHkzBPRmaeiM090e3gs2PNAv4t77bu4076T2207uN1q4FaLHdebtnG9aWsH27neaMeVum1crt3O5Wo7LtfYcbFmK5dq7bhYt4MLNTs4V7Wds5V2nK3cSWrlLs5U7CK1yoHTFbs5XeHAqUpHUir3kFSxh+QKJ5LL95Jc5kximTMJJc7El+0lvnQf8cX7SCh2Jb54H3FFLhwp2kds0T5ii1yJKXYlpng/UcVuHCx2I7LYg8hid8KLPAgt9CS4wJOgAi+CCrwJyPfGP98Hv3w/vPN98c7zwzs3AK/cIDxyQ3DPD2V/3gFccsNxzgtnT24EDrlROOTG4JAbi312HLtzj7E95wTbc5PZnnsau5yz2OWexy73Cltzr7M57w4b8++xM/cR23Ofsi03kx25eezOycc+uwDXzGL8nhYT8LSYwLRCIh8UEf0wn9iHuRx/mMuF9EIeFFaRX99OdZtMkwxtCuhVEFUQtf9IPgGxIwGVO8brgqrRKmvUtojkl7Zx+2E1py8WcfxMGQmnm4hLETiaJBJ7QiD2hEDMcT0Hj4pEHJGIiBEJj9YIi1Q5EC4TEioTEiwREqQSEgDBvhrBviohPhDiq3LAV+OAt0yYj0K4r0qkr8ZBX4j2U4kJkDkcIBEXqHA0SCbhgMTxUD0nImq4kpKP2KqgSAqyJKNrVbiUlE9SeC0pISJJwQrJIRopB1ROHVBJDdU4FyZzNlLk3sVKFFFBlvVossLNlBLOh+k5FyhwxlvitAekuGkkuSok7pVJ3qeS6CKRuFdPomslt08WITbJaIKMJmi0ligc980iwb6RhE0q8evhyB8qsb9pRK9ViPpOJuorhajPFUJXiYR+JBOyTCJggUjgPJnAORJ+swR8p7XjN12H35Q2/Ce34vteE37/asL37Xr83qzD940afCdW4T2hHO8JZXhPKMXLthhPmwI8bPLxss3F0zYLT9tMPGye4WHzFA/bNNxtHuJu8wA3m3vst76Fm/VN9ltfZ7/NNVxtLrHX+hxONmdxtjmDk1UKjtaJ7LFOxNHqGA7WCdhbxeFgHYu9VQy7raPZbRXFLssIdlqGs8PyADssg9lhFYidpS/bxnuzdbwXWyw82GzhxmYLVzZZuLJxrDMbzJ3YYO7IhrEOrDffzT+j7fh79Hb+Gr2VdaM3sW70Rn4ftZ7fRq/nl5F/8/PIP1k74neDgI74mTXD1vLD8LX8MOwHvh32Pd8O+5avhnzFl0O/MiSgQz7jk8GfdBSQVrF68EesGrSCjwYtZcXAxawYuIilHfK5eOA8Fvafw/z+s+j0QjjnjzCknQtGGhLPRR2p59JRnVg6qhPLRhux3LyD0Z1Yad6J1RbGfDLWiM8tjPhyvAlfWZoa5NPGmJ+sjPnexozv3niVU7u+Zd1bvfn9za7881ZXNrzTlc3vdGPb292we7cbu/7VDfsPuuE0qQcuk3vh+uEreEx5Fe/pr+I/sy/Bs/oRMqs/oQuH4Dd7EAGLx+Pz1TSq7iRCUx605CKV3+O87yaCV77LkUXjSV4ymqT5A0md148LCwdxbkE/Li54natz+nB1dh+uzOnN9bm9uDm7G7fndOPW7O7cn9mVhzN6kDa9J0+mdufZlK6kT+3M8ylmZE0xI+9DMwo/NDOknJMMlHxoTOkkI8omG1MxxZjyD02onGpGxfTOVM3samitz+lO/cLe1C/uS/3S/jSsGELjqhGUrjLnztZlUJOG7uYRnn73NnVfjKF11WBaVg2geflrNC8aQPPCXjTN70bT3G40z+5K4ywzGmeYGphmQuM0E5o60tCm6aa0TDf5d8o5w4TWGSa0zTR9eV+zbfp/NNmnGb2UT/10U/TTTQ2//4dY/l+i+Z+f62cYI0w3IM4wom2GoZCkn2uMsNiY9qWd0K3qhP7zTghfGyGuMUX60QT5F1PE300Q/jBB/NsMcb0ZwsbO6LeYIWw3Q9jRGXFnZ6TdXRAduyDu7YqwryuSa3eE/V2RPHogevdE9O2JFNALIbAnYvAriAd6IoW/ghjRG+ngq4jRfZFiXkMf0wc5rh9yfH/khNdRjvVDPtEf+eQg5MRBKEmDkZOHoJ4ainp6GGrqCLSzI1HPDkc5PwL1wkiUiyNRL49GuzoG6doYpGtjkW6Yo9ywQLk5DvW2BeodC5S745DuWiDdG4f8cDzKw3HIDywQH1ogPRqH/Hg80uNxSGljkZ9YID6xQHwy1sBTc6Sn5khPxyBljEVMN0fKMEfMGIuQbm4gYwz69NEIz80RMsegzxyJLnNYB8PRPR+FLnMM+ixzdNlj0eVY0JI7lob8sdQVjKW6cCzVxWOpKB5LeclYykosKCkZR1GZNUXlEymseJP8qjfJq3mXnJr3yK6bTFbdFLLqppFZP52shlk8b5xPRtNinjcvI73lIzJaPyGj7QvSW78lo/0HMtp/JlP/B1n6v8nSbyJbv51s/U7yREfyBGdy9S7kCq7k6r3IF33Ik33JlwPIl0PIl8LIl8IplCIoUQ5SqkRRqR2mWj1CjRJHjXKSRi2ZZu0MrZyjmSvUa9dplB/TrlSgIqBpL5a962lRS6jXntDAPeq4TQ1XqVEvUa2dp1o7S7V2lirOUqmdpVI7R5V2gRrtMrVco5Yb1Kp3qdMe0aTmIFFveMFI09A0BUUT0FNPg5pJHXeo5gqV2kXKtbOUaaco0RIpVk9SrCVQqB4mX40iT40iTz1MrhZNrhbVQaRhLK+EkyUf4LkUxHPZnwzFh3TZi2eyG8/k/TwR9vJMdOGZ6MITwYlHuj08aHPgfqs991vtudeym3stu7nbvItbzTu51byTG012XG+040ajHdcbtnOtzo5rdTu5Vruba9W7uFKzk0tVdlyssONC5U4uVO7kXOVuzlbt5myVA6kVjpwq3c2ZckdOVzhyumIPp8udOFXpQlLZXhJLDJws3cuJ0n0cL91PQokrx4o9iC90I6HEg6PF7sQV7SeuyI24IndiC904VOhOVKEnUcVeRBV7E1noRVi+J2H53hwo8CG0wI+QAj+C8nwJzPfHPy8Av1x//HID8c0Nxif3AF65YbjlhOKWG4FrTgR7s8Jwzj6IU040jjmH2Z11mF1ZCex4Hs+O7JNszz7F1sxTbM9KZVv2ebZmXWZL9k22ZN9ha+YDtmTfY3PWY7bmZrM9M4ddmbk4ZuTg+rQAj7QivKQ0zJAAACAASURBVB4X4/uwmOD7ZUQ+qCD0bhGRd0s4dLuEo3dKOXqjgJO3iki4ksPJqzmcvpXLubt5XHlYwLW0Im48KeH20zJuppVw7WExqdcLSL1aSNL5AhLPlXMitZYTqY3Ep9Rx7EwLcSltxCULHE4WiT2h53CCnph4iUNxMlGxMgcPC0RGS0QelImIUAgPkQkLUgkL0jgQoBDipxqE0xvCvCHUSzHgKRPuqRDhqXDQy9BMj/bWOOyrccRX4aifQkKgwvFglZMhGsdD2kkKr+ZkeDoNpTKqoKIpejRR4+nNGs4dLCU1opUzoQrnIlQuRMhcilS5Ei1wOa6V9loFVVbQFA21GS5EF3ExWOCct8wZd4kUV0hxUUhykklyUEhyUEm0l0l2kEhxFEhyqeWE7wPaKkWkdhlJryHWaaQEZnDSvpnkbQrH17eTsE4l/leJuLUysd9qxHylErVaJHKlSPhykdAFIqHzZULnKQTNEgieKRA4VUfg5Db8P2gj4L1W/N9txv+tZvzfaMJvYj1+E6rxm1iD74QqfCdU4juxDJ8JRfhMKMTXJh9fm1x8bHLwscnC2zoTH9sMvKyf4GX9GC+bh3ha38fT+g7uVtdxs7mOm801XK0vs8/mPK7W59hnlYqL1Wn22ZzG2SqRvdYncbI6xh7Lo+yxPIKjZQyOlodwsDyIvVUEuy1D2T0+mN1WweyyDGDHOD92jPPBbpw3duM82W7hzraxbmweu49N5s5sMndio7kDG8bsZv2YHfwzxiCgf4zezLrRG1/y20iDgP4y8k9+HvEHP438jR+H/dTBWr4b8h1rhq/hm6Hf8s3Q7/hq6Dd8MfhzPh/0GZ8NWs1nQ1axetBHrB70EasGLWflwKV81CGgywYsZMmL+5/959Dp32N2Q9q5cJRRx6jdkHouGWmQzxfiucLcmI/MO/HxWCM+GWvMpxZGfDbOmC/Hm/DNeFO+tTRmjbUpP1p14Yc3epC462t+sOrOHxN78udbnflrohnr3+zMxjc7s+XNLmx/qws73unCzne64PCvbjh/0IP9k3rgNrkn3lN74j+1Nwem9uXA1L6Eznid6HkDiJrZh4MLhhGwxALPT9/jQYwzal0G6IvRWrKof5DIwe/nELvyHVKWjeTCkiFcWtiPq4te48aC17g9rw/35/fh3py+PJjdl7TZfXkyszdps17l6ezepM/qRcaMbmTOMCN7VmdyZnQld3pXCqZ3o3haV0qndqVsSmfKpnSmYorpS6qndja8TjSt80v5rJ7Vjeo53ald0IPahb2pX/IajcsH0vjREJo/GUL+F1ZUH9oDLXmUHHWm4Hsraj8fQuvqfrStGEjrir60LOlD84KetCw0JKBNs7vQPKszzbM6/5d0vjxP/T9G7TNM/ks+XxaHphu/FM7/KZ//OVp/wQvJNKShRogzTBCmm/7X5+2zOiHMM0FYaIKw2BhplSnCJ8YInxuh/9YY8UczxJ9NEX8zQ1hnivCXKfr1pggbzdBvNkO/zQzdzs4Iu7si2HdB79gVvXM3BNfu6N26Ibl3R/LogeTTC9m3J3LgK8hBvZEP9EEK64Mc8Rpy5GvIUa8jxfRHPjwA6chA1PhBqMcGIh8fiHRyCErSUKTkYSinRqCdGWXg7AiUsyNQzo1EOz8S7eIo1Ivj0C6PR70yHm5Yo96wRL1piXrLGuW2NeodG9S7tij3bNHu2aDdtYb7tvBoItqjCaiPbJHTbJEf26I8mYjy1ID0bCLSMxvkdFvk5xOQn09AyZyImG6FlGGD8twGOcPa8DcZNkjPLVCyxqNkjUd6Ph450xIpezxizliEXHP0uaPQ5YxGn2eBlGuJlGeJlG+JUGCJUGiJrnA8bcWWNBdNoL5oInUlE6gps6G2zIqacmuqKydSWTmR8qq3Kat+h6Ladymsf5/8+knkNU4lr2kGeU0zyWucTW7zPHJaFpPdspyctpVktq4kq/0zsnXfkKX7gUzdr2Tq1pEt/kO2uIFsYQvZ+h3kCoaVSXmiMwXSfgpED/JFbwokPwrlQIrkEIrkMIrlSIrlKEqUaMq0GCrUI1Rp8dSqCdSpx6hXk2jiFC3aWVq5QrN2g0btDk1qGjr1hXyqgIKGQKtaSgPpNGgPqdfuUsMt6rTr1GiXqeES1dpFA1yimsvUaJep4wZ13KaeO9SrD6mXn9OuVaEgGsaosuH/K+ho0yqoV55Sq92iUrtFhXadCu0SZZylREsxCKiWQDFxFHGkowF/lDwt1rCGSTtEjnqQHDWSbCWcbC2cLCXUUE5S/MhUfHiuePFccSdDcuOZ6MJTcS+P9U481u/lkc6Zh+1OPGx34kHbHu63OnK3eRd3mna+FNCbTTu42WDHjQ7xvFq7i2t19lyvc+Bq1Q6uVO7gYuWOl+J5rtKec5UOnC134Gy5I2fL93C2fA+pZU6cKXPmTLkLyWUuJJbtJbHMhaRSV5JKXTlR7MqJMjcSivZzrNCd40WeJBR5kFDsSVyhO3FF7hwp9OBIoQexRd7EFPoQXeRDVKEPEXmeROR6E1ngT3iBH2F5/hzID+BAfgBBuQEE5QYSkBuEf14IfjkH8MkJxTMrFM+cCPZnheOSGc6+nEj25hxiT1YMDlmx2GcfwT7rGLszT7A94yTbn59i2/NU7J6fY9vzi2x9fpXNGTfYnH6XLc/usyn9EZsznrHlaQa7nmWzJy0L58fZuDzMw+NBAR73C/C5V0zgnWJCbpcRcruM0NsVhN+oIOpmNTE3ajh0pYq4m3Uk3Kzn6NUa4q5UEX+5loRLtSRcqiH+fC3x5+uIP1/P8UtNHD1XT3xqI/FnWog/3UbCGYHjZyXikvXEJgrEnpCIOSYSe0xPTLye6CMSBw9LRMaIhEUJhEeIhIdJhIfKhAUphAcqhPp34KsQ6qMS5g1hnhDmqRHmphDpCQc7iPIwtNNjPFUOeynEeknE+ygc81E44SeR6K+Q5K9yIRxOB7eTElFJ5oN6NElDk/XIej0N5SKnj+RyKaaZq1ESN6JVbsUo3Ixr50ZSEZqsgWqIfJ9equTCgVqu+Glc8YRUF4UzzpCyRybZXiFxp0riTo1EO42UXRrJO2SSdoqc2NNIgns6LYUiSquAJokojSo3YspI3FlDyiYdKX9pHPtdIv4XhbgfNI5+A4c/U4leLRH1kUTUUpnI+RLhs2XCZoqETxcJmyoQ+qFA6Ht6Qt/TE/JuO0FvtxL0ZguBExsJmlhHiG0twTbVBNtWEWxbTpBNCUE2JQTYFuJvU4C/bR5+Ntn4WmfhZ5OJt0063jZP8bJ+hJfNAzyt7+NlewcP6xu4W13H3eYq7jaXcbe+iJv1WfZbpbLP+gwuVsnstUxkr9Vx9lodY69VPE6WsThZxrBnfDSOVpE4WkVibxWKvXXISwHdOd6fneN92THeC7txHmy3cGfrOPd/C+hYRzaa27NhzC7Wj97J+jF2/D1mK3+N3sIfozfy+6gNHaznt1F/GQR05O/8PPwX1g7/mR+HreWHYWtYM2wN3w75ziCfg7/mqyFfGAR08Cd8Png1n3bI58cDV7Bq4FJWDlzMRwMXvUxAXwhoJ0ObvWPMPtIwYn8xZl8yshPLxhi9HLOvHGvMyrFGfDzWiNVjjfjUwojPxxnz2XgjvrI05tvxJqyxNOEHKzN+tO3OT2+9iuvH7/CrbXfW2ZixztaYvyaY8s9EUzZONGPzxM5se7Mz29/swq63u2L/Thcc3+nMvve6sv+DbnhM7oH3hz0J+LAXIVNfIWz6q4TOfJWIOX04PLsP8XNeJ3b+MA4uGceBpW9xzuEnWrMvo7blojXnIRQ+4IbfVmK/mMqp5TZcWjaSK0sGcWtRf+4uHMj9xUO4v3AIDxcM4OG813g27xUy5vXi+ZxXyJzVi5xZvcib04u8Wd0pmNWDopk9KJnRg9LpPSif1o2KaV0N/Kd0TutM5YyuVM3oRuXMblTN6k7N3B7Uze9B/aJXaFzSl8bl/Wj+aCA1n/SjfrUFmd+9R+vjE1CdQdqubyj62orWT4YgrBxKy6q+NK0YQOuSvrQuepXm+T1eCmjjrM40zTSjaaYhCX0hoIai0f9P+ZxhTPsME8OdzelGtE03pm36/0g1Z5r8m+nG/wuDtBqjn26EfpYxwjxThIVmiEtMEJYZI6wyQfjMFOErE4TvTdGvNUP8tTPCus4If3VGXN8FaaMZ8pbOSFu7INp1Qd7dDdmxB/KeHsjOPZBceiK590Ly6IXk/QqSb2+UgFeRg/ogh/RFCX0dObIf8sH+KNEDkQ8NRDk8GPnIEJS4oagJw1GPD0dJHI6SPBL11GjUU2NQT49BPW0OZy3QUi1QLliiXLRCvmSDfGUC8tWJyFdtka/bIt+YiHzzTeTb7yDfeRv53lso999CfvAv5AfvIT34AOHhFHSPpqF/PBP9k9no0uagfzqX1qfzaXm2gJZnC2lNX0xrxhJaMpbQmrmM1syltGUtpS17Ca3Zi9FlL0GXsxh99nx0WbPQZ89AyJmGmPMhYu4kpNx/IeW+jZz3BnLeW8h5byLn2yIX2CAXWCMXWCMV2CIVTEApegu5+B2Ukn8hFr+FvmwibaVv01z2Lk3lb9NQOYGGmjepq36Lmpq3qap9h4radymr/Rel9e9T2jCJ4sYpFDRNI79xBgUtMw20ziOvdRG5bcvIbV9Fnu4L8nRfkdO2hlz9r+Tq/iRXv548cTN54lbyhJ3ki44UiM4USvsoFPdTILpTKPlSJAdQLAdTIodSqkRQpkRRpsRQrh6hTI2jQj1KpXqMGvUEdWoidUoy9eppmkmlVbtAm3adVu0uTdoDmtRn6NRKw1gcgxyCSJtaQZP2nCb1CY08pp771Gt3qddudUjmdUPCqb3gJnXcpV67T4P2gCbtEc1KHqLWjIbSIbYqGjKS1kiLmk+9+phablPJTSq5TgWXKOMMpSRRwglKOGFo12sJFGrHKFBPUKgeJV89Qr4aS74WQx6HyNGiyNYOkqWEkaWEkK0EkSX7kS37kCl5kS568FTcT5rgyiNhH491rjxq38ej9n08bHPhYZsLD1r3cr/JibtNjtxpdOB2B7fq7LlVu5ubdQ5cr7XnWq0Dl6vtuVqxi6uVu7lUac+lKkcuVDpyvsKRc+WOnCvbw7kyJ86VOXOubC/nSlxILd3HmdJ9JJfs65BON5JK3A0Ue3KiwJ0ThR6cLPTiRKEXxwu9SSj0Jr7Qm6MFPhwt8CGuwIcjBb7EFvhzKN+P6DxfonN9ic4L4GBuIBG5AUTkBhGeG0JodhAh2cEEZ4cQlH2AgJxQ/LPC8M0KxzfnIJ5ZkXhkRbE/KxqXzCicnx9iz/PDOGbG4Zh5FPuMY+zKOMHO9GS2p59me/o5tjw7z6aMS2xKv8am9DtsSn/ApqcP2fj0KVuePGd7Wib2j7NxfpjFvgc5uN7NxfNOHl63C/C+WUjQzRJCrxURdr2EiBsVRFyrJPJqFVFXajh0pZqYK3XEXqkj5mI9MRfqiT3fwJFzDRw510RsahNHUpuJO9tKXGorcWdaiDvVzNGUFuJTWjiarCc2SSTmuI7DCQJHEgQOHxU4dEQgOlYgKkYiKlomKkomIlIgMlzmYKhMRLBCRJBCZIBGhL9KpJ9KhK9ClI8h2Yz0VInyhEh3lWh3jUPucMgdYtw0DrupxLqrHPVQifdQOOalcswTjvvIJPlKJPkqpPhrpPgrnA4RSI2o5XpSGbo6FU0RkWU9+iaVtEvV3Iyt53aMwJ1YkdvHmmitklEUAVVRkZtUrhwu5FJIOxd9NM7vh7MuKqcdZU7bK6TsUEnerpG0FRK3QPIWOL1d4fQOgTM7VE47tJHkmk55Wj1KC8iChNqu8uB4OYm7Kkj5R+DEHzKJf8CxnxSOf6dw9CuZw6sFYleJxCwVObRQ4tB8ieg5MhHTRcKnCkR8KBH2nkD4uwKhb+s48EY7IRNbOTChmQMTGgh7o5EDE+oInVhH6MQaDkysINi2jGCbEoJtigi2KSDQOo9AqxwCbLLws3mOn3U6/jbP8LN5jK/1I3ys7+JjfRdvq1t4W9/Ay+oaXtZX8LS6gKfVedytU3G3Po2bdQqulidxtTzOPssEXMbH4TI+lr2WMThbRuM0/iB7xofjYHkA+/HB7B4XyO5xAewe788uCx92Wnixw8KTbRbubB3rypaxe9ky1oktYx3ZbG7PZnN7No7ZyYbRdvwzeht/j9rM36M28ceIDawb+Q+/jfiT30b8ya/Df+eXYb+yduhPrB32E2uH/8iaod+zZuj3fDfkO74d8g3fDPmSr4Z8wZeDP+WLQav5fNBqPh20kk8GrmD1wBWsGrCMVQMXs3LQYpYPXMjSAfNZ1G8unRaM7PS/xPOFfC4fY8TyMZ1Y8fKOZydWmXditXknPh3bic8tjPjCwojPLY34xtKEH6xM+X68CWusO7P2jVdI2LyaH6y7sc6mK3/ZmPGHrTF/2Zrwz0RT1tuasHmCGVsmmrL9DVN2vmnKrjdMcHjLlL3vdGbfu13Y/3533D/ojs/kHvh/2IPgqT0Jm9abqGmvETujDwmzXiV+zmvEzhvAkYUDObbCnIOLLYldu5j81CjkmgxUXQlaYxbld+JJsfuCpM/e5fzycVxbMZL7y4bybPEAMhb2JWNRbzIXv0r2wtfIWdCP3Hn9KJjXn8J5/Sia+ypFc3pTMucVyua8QvnsV6ic1ZOqWb2onNmDqpndqZr54lnM7lTN6G4oG83qQfXsntTM7WmQzwW9aVzch+alr9G8YgCtywei+8ic+k/HcefXSWhld9Eq0rn/x0Iqv7Kl/ZMRNH/cj+aPBtG27HXalvaldVFvWhb0pHledxrndKVpdmeaZv0P+Zxu8v8pn4al8f9TPv83bTM70daxWP4/EWcZI8w0eok4yxj9LBOEWYaVS7q5RrTN70T7EmOE5SbIH5shftYZ3ZdmCN91RljbGf0vXRDWdUH4qwv69V0QNnVF3tIVZVs3lB09kXf1QnHsjbLnVdS9fVBc+6C49UHx6ovq+xpywOtIQf2QQ/ojhw1AjhiIEjUIOXoIcsxQlNjhKHEjUY+ORk0Yg3JiLGqiBWryOMSUccinLVFOW6KmWqGes0U9/ybKhbfQLr4FlybAlTdQr76Hcv1DpOtTEW9OQbw5DfHOHIQ7i2i/u4y2O8tpePAZTY++ouHRGhqf/ELj0z9oyNhIfdZ2mvIcaCl0pqVoH22l7rSW+9JW6U9bVSDtNcHoag6gqwujvTYSXV0E7bVhtNeE0FYTQmt1IG1VfrRXedJasZeW8t20lNrRWmJHQ8F6GvJ/pbFgDU2FX9OU/wktBStpK1qCrmgeuuLZCCUz0JVMRVcyGaFsCnL5FKSyyYjlHyJUTaW9cjLtVZNor3mf1pr3aKh/j4b696mtf4+axklUN02ismkSlU0fUtkynfKWWZS0zKaoZS4lbXMobp9PcftCCtqXU6BbRYHuMwp131Mk/ESh/ncK9X+Tr99AvrCFfNGOPGEXhZIzheI+iiR3iiRPShQfSpWAjhJRGKVKBKXKQcrUQ5SrsZSrR6lQ46lQj1OpnaRKS6JOS6GRVJq1VJq4QBuXaNOu0q7dok17QLP2mCY1A71WaXjhCLUDCZ1WSROZNGvPaOIZDaTRqD2igfvUa3eo1+5SxwvuUc8D6tVHNGhPaNCe0aw+R9AqUDVdh9AaUBHQdYhtvfaAWu0uNdykmmtUcqnjLqlhrVOJlkyJlkyRlkRhB0XqcYrUBPLVo+RrR8jTYjtS0CiylUiy5VCy5WCDgEr+PBd9Sdd780zw4ongwWO9B2k6d9La3Xjctp9Hra48bHHlQZML95v2cq/R+SV3Gpy4XefI7TpHbtU5cbN2D9erHLha+W+uVO7hcqUzlyqcuFjhxPkyJ86XOXO+zIXzZS6cK9nHuRJXUkv2c6Z4PynFbpwq8eRUsScpxV6kFHmRXOjFyUJvAwW+nMj34XiBH8fyfYnP9yM+34+EAn/i8wOIzfHnSG4gh3MDic0LIiYngOjsQKJzgonKCeFgdgjhWQcIfR5MaGYoBzJDCckMJSgznIDMCPwzo/DNjML7eTQeGdG4Zx7G9XkMLumH2ZsRx570ozimx7Mn4yT26cnsfHaKnennsXt6kW0ZV9iccY0Nz66zKf0eG9IesPHxY7akPWPro3R2PczE6W4W++5k43orC4+bOfhcz8PnWgF+1woJulpC2OUiwi4XE365jMhL5URdrODQhQqiL1Rw6EIlMReqiTlXw+FzdcSm1nAktZYjqbUcPVNP3KkG4k41EZesIy5Rz9FEgaMnBOKP64g7riP2uJ7DCToOH9Vx5IjIkcMCMTEihw5JHIpSORSpcChcJipMJOqAQlSISmSgTFQgRAdAlJ9KtJ9KtLeBQ14ahzw1YjzgkJtGrBsGXDWOuGnE7Vc5ul8lYb/Csf0Kx900jrvDSU+FRC+RZG+JU74KZwJEzvrpOBegcDFM5NzBIury9CCoaKKMptMofdbGzROV3DvRwJ2UUmQdqJqMKimUPm3ixqFGroQIXPKTueimcc5J5Yy9xGk7hdPbVFI2a6Rs4iWntkic2dbK2a0SqVs1Une0csoln5xLVShtIrLQitgok3W1gpP2eZzc0EjKHwrJP0sk/yhx4huZhM8lElZLHF0hE7dY4sh8kcPzJA7NEjk4TSD6Q4moDyQi3xU4+LZA5Jsi4RN0RExoI9K2mfCJTYROaCB0Qj2hE2oInVBJ6IQKQm1KCbUp4YBNMSHWhYRY5xNsnUuITS5B1lkEWWcQaPWMAMs0/K0fdnAPf+vb+FvdxM/qGj5Wl/G2vIin5Vk8rVLxtDqNh2UyHpaJuFuewG18Am6WR3GzPILr+MO4jI9mr2UkzpbhOFoewGF8CPbjgrAfF8jucR0COtabHRYe2I3dz/axrthZuLB9rDNbzR3Zau7A5tG72TR6JxtGbWfDqO2sH7WJv0Zs4M+R6/ljxF+sG/Env49Yx2/Df+eXob/yy/Bf+Gn4T6x9kYAO/Z7vh37Lt0O+5JvBX/D1oE/5asinfDn4E74YtJpPB67k00Ef8cnA5awauJRVA5e8TECXDVhgkM9FL0ftnVg6+t93PFeYG70Uz5XmnVg5phMfd8jn52M78aWFEV+NM+Kr8cZ8b2nCj5amrLE05VsrM/75cCibZ4xkjVU3/rDuzF82ZqybYMrfE0xZP8Egn5tsTdlia8K2icbYTejErolGOL5hitObZri83RW3d7rj8U43vN/rjv8H3Qia1J3QD7sRObUnUTN7Ez3rVY7M7MOxGa9xbG4/khcM4PS8ASTNH078cmuiVr7LLY+NiFnXob0MTV+KVvWUoqQQktYtI/WTN3i4ahwZy0aTvmQUWYuHkr14GPmLh1OwaCiFiwZStKA/ZQv7Uzb/Ncrm96Vyfh+q5veham5vque9StWcXtTMNVA9uyc1s3pSM7un4TynFzXzXqF23ivUzXuFhgWv0riwL81L+tG6fAD6FYNoXzmY1k/GUPeVDc8cvoaWPNofpvD0p6k0fD2S1k9HIK0aim7F67SveJ3WJX1oXdiblgU9aJ7XndZ53WiZ29Uwhp9hRvN0U1pnmP73Xc8X/J+pp/F/7ex8wYtXi3RzTf7rFSP9bOP/klH9bGP0c0wQ5pign2+MsMgE/XJjhFVmCB+bIX7aBemrbui/74awthviL90Q1/VA+rsH4vruSJt7IG7rgWjXA2n3K0iOfRCd+iLtfR3RtR+iWz8kj/6IPv2RAgYiBvRHChmEFDoYOXwIctQw5EPDkQ+PQI0bgRo3Gi1+DFrCWLRjFqgnxyEnjUc9bYOW+ibimTeQzr2NeO5txAvvI16ajHB5Bvqrc2m7OpeWa/NpurGUupurqb797f9j6zyjqyrTvx1AsKNiA2kBEkgVdLCMM47OWOm9iRUVRZqCIDZUBBMgvVfSe0gPCWmEEEIJ6aQnpIf0k+Tk1L33c70fknFm1v89a11rP2efffbna/3u+34eem5+QU/ld/TXnmC01RVNVzDSQCKMZCIMl8BYBMZSkGtAbgTlDog7IFqBLgR3EaIHQQ+CXgS9wACCQQSDKAwiGEDQD/QhuItCNwqdCDoRtINom3jfHaABIapAKQH5Okj5KIYMJG0s2mFfNAPOqHtOMtRxlKG2A4x27kHT/RHa7u3oe7ah79uMvn8l+oF/oet/HX3/P9EMvYpa9SrDqr8zPPoqgyOvMjDyKv3q1+kd+xc9mre4q1tBl24VXdq1dGk30KHdTLv2Pdp0H9Gm/5Q27Ve06ffTrj9Eu+E7Wg3f06o/TovhBC2Gk7TLDrQZnWg3utEhedAhe9Mh+9Epn6NTCaNDDqVLRNAtoukSsXQp57krEukRKfSINHqVdAZFBsMiixElm1GRz5goYExcQcsNNJQwSsW4JNLzp3wKIYMwoBO9DIsGRkUNo1SjoooRUckw5QyKWwyKYgbFLYYoZYgyVFSgEpUMU82IqEMtd/15fjuCPz8SGtRKKypRziC36KeEfnGNflFIL5fHh5rERbq4SIfIpIMLtIl0WkmllRTalWTa5CRalfM0K7E0iWgalUiapDCa5FDqpXM0KAHjg0hGb2oMPtzWe1Kl86BS706l3pUKrTPlGifKNU6UjTlSMnqWWyNnuKWy55bKnuJhe26q7Lg+eIqiwVNcHThF0cAfFPaepLDnJIV3fye/9ySX7p7kUvcp8rtOkd/1B3ldf5DbaUdupz05HfZkt58mu+00F9sduNjuQGa7ExntzlxodSG95d/y6Upqiyspd9xIbv437iQ2e5LQ7El8kyexTV7ENHoR0+hNXJMfMY1+RNf7ElXnTWS9N5ENfkQ0+BFW709IfQBBNQGcqw7gXN05AmqDCKgNxr82BN/aMDyrQ3GvCcO9NhKX6kgcb0fiUBWFQ3Us9lVx2FWdx+52Aicqk/itMoXfbl/keEU2x6vy+amyZsyTDAAAIABJREFUgO/LCzhWUcSx8mK+Ly3h59IqjhdX8NvNSv64XsXZq7U4FNTgeKUel8sNeOY34pnfjOelFnxzWvDPbcc3px3/7E4Cs7oIvthNaOZdQjJ6CM3sJSSjj9CMPkIzBghPHyAibYDINBURKSoikoaJTB4hOnmYqKQRohI0RCdoiDo/RmTcGFExOiKjdURFGYgKk4gMNRIRaiQiWCI8SCHinEKEv0SEv0SYvyDCTxDmIwj3gnBPQbi7Mo6rQoTr+L6bUc4KMU4Q5aAQ4yiIdRDEnlWIO6sQd0Yh/oxCwlmFpLMKKQ6C1LOCNEeJdCeFCw6Q6QzZrjJ5Hgr5XnDZR+aS/ygF4X00XhlBUQtkWYMiS6h7jZRkNTLSrUVRQC8p6NVGrp/v5OY5hWs+EgVuEpfPwKXfIfu44OKPggvfCdK+FaQdFqR/q5D6rUzaEYXMIzI5RxWyjijkHDOS+72B7BP93IrrxDgsg1FGUkv0lg+T8FMNGQdHyPrKSMYeQeqnCokfSiS/J5O4WeL8WonzqyRi3zYQ84aBqFd1RP/NSNRfjYQvNxD+FyOhywyE2uoIs9UQZjtGmK2aMNsRwmxVhNoOEmbbT8izPQTZdhNk20WQbSfnbNsJtGkl0LqZAOtmAqwbCLCuw9+qBj+rKnxsyvGxLsXH+hY+ljfwtizC2+oqHlaXcbe8hJtVFq5WWbhaZeJslYazVSrO1ik4WSXhaBmHg0UMDhZRnLWI4LRFKHaWQZyyCOTkEr8JfDmx2JMTiz04sdidXxa7cHyxE8cXn+Vnc3t+Mv+DH81O8sOi3/lh0QmOLfqVowuOc3TBTxxZeIzDpkc5ZPot35ge4qDpNxyYf4D98/azb94+9s7/ij1zv+CLubv5fO5nfDb3Uz6b+wmfzvlwQkB3jAvorK28P2sr783cwnuzNrF91ga2zVzHlplr2TRrPAHdMHMVJqtN/9PXuW6BCesXjrNx0XjKuWmRCZsXmbDVbBLbzEzYbmbCe+aTeH+xCTvNTPho8SQ+XjKZzyymsNtyMp9ZTOUz6/vw/ehV9tg8wMHnHma/zTS+tp3CQdspfGMzhUM2kzliM4XvbO7hB9sp/PjsuHz+ajuJE0snc3LZZOyfu4ezz03D8S/TcF1+Hx4v3ofPyw/g98oDBLz6IEH/eIjQf0wn5rVHSXjtMZL/OYP0N54g480nuPjOU+SsfIacVfO4sN6CxM3PkfblGuojXRH9NQhtO8rwHbRNt2iMcid73xpydjxH1RYrajcvpG79U7RsmEnb+rm0rZlNz5pZ9KyeRfeqp+lZ/SR9qx6nb+VT9K18mp53n6BnxQx6VzxG74rH6Hv3UQbeeZiBtx9g8J0HGXr3EQZXPMzQyodQrXyU4VWPM7rmScbWPcnYhqcZ3Twb9VZTRraZ0fD5coYS7UHVQFu8Ey2f/wXVzkXots1Hv3kO2i1PMbbhUXRrHmNs1aOoVz3M8Dv3M/zO/Yy8fR/qt+5j9M17GX1zKuq3pjH65tQ/Ub859U8J1bzxH7RvTEX3xj3o3rjnf+XzrcmMvTUZzdtT0Lw9Be0794zz9lS0b0+duDcF7btT0L0zDf2709CvmoZ+3VQMm6dh2H4v+g/uw/DRAxg+exDjFw9h/OohjPsfwvjNQ0hHHkY6Nh3jD48g/fwYxl9mYDz5JMY/nkQ68zSS4yyMzrMwuM1C8pyN5D0bo/98dAGmKMGzEUHzIMwcOdwMopZAlCVy3BJIsEZOtEakPYcx5Tmk9OeRLzyHMWM5+ouvYMh5C33uWtR5a1DlbWLg8sf0X/+a4dsnGG1yRtMdgjScgqK5jDCUIaQ6UBpBNAPtCHEXIfpRUKGIEQRqEGoQo6CoUYQGBe3EVYMi1BNoUMTYOKhRGEOgRjCG8l/IaJD//V+0KGiQhQ5ZaBFChxBaBBoURhGMoAgVQqgQYggh+kB0gWgHUY8Q5QipCMWQjVEbi2bEG/WQHeqBn1D372Ns4H20QxvRqDagVa9APfYaI5rXGRl7i2HN2wxp32FA8w4DutX06dbSo99Aj34rPfoddOs/pFO/i07DF3QYvqJTf4hO/VE6DT/SafiFdsPvdEp/0GG0o0M6S6fkTKfkSYfkQ7cUQLd0jrtyGD1KJD1yLD1yLHeVGO4q8fQoCfSIFHpFGr0ig16RSb9ykSGRyyj5jHEZtShgjEI0XEdDMVrK0FCJRtSjV+6ioJkYNpIBCYMYZFRpYoRaRkUNw6IaFZUTVPwXJaioYFTUMirqUIt6xkTz+NZK6Phz81AECnp0cg+jopEhUcUgFQyIUvqVYvpEET0in16RR7fIpUvk0CVy6VRy6FSy6VQu0qFk0Kak0qakckdO5o6STJMST5MSzR1jGC1SOM1SMM3SOZqMgTQY/KkzBlCj96Va50O1zofbWm8qx9yoGnOjSu1G1Zgr5SNOlA47UDriQMnwGW6pzlA8ZM/NQXuuDdhTNGhPUZ89V3vtKeyx4+pde67ctedKtz353XbjwtllR27XaXI6z5LTeZbcLkdyOhzJanckq82J7DYnsltdyGpxIavFlcxWV9Ja3UltcSfljjspzZ6kNnuS0uRJSqMnyY1eJDd6kVjvTUK9L/ENPsQ3+BJf70d8nT+xNQHE1AQQUxtAVN05IuqCCK0NIrj2HKG1wYTUBBNUE0JgTSgBNeH4V4fjdzsCv+oovKqicK+Kxq0qBteqWJwr4nCoiMOhMoGzlUnYVyZzqjIVu8oMTpZd5LeyHH4py+Pnsiv8VHaNn0tvcvxWCb8Ul/PrjUpOXavCvrCaswXVuOTX4nqpHte8etzzGvHMu4NXzh28s1vwzWrB72I7fpntBFzsJCCzi3MXujl3oZvg9F5C0vsISe0nLGWQsNRBwpKHCE0aJDRJRXjiCOGJI0QkqomMVxMZpyYydoyoWC2RMVqionVERWmJDNcTHW4gKkRPVIiRiGAjEUFGIgMVIgMEkX4Q5QtRPgpR3uOnCUV7CiLdZaLdBDGughhnhVhnQayjTKyTIN5REO+gEO+gkHBGkHBGkHhGkHBaIem0INl+nNTTkG4nk3Fa4eIZyDojyDkLuY6Q5yxT4K5wxUOi0MfI9QAjN0NGKU3qQdcrY9TLyAYZo1ZBlgSKrCAk6Gsaozimn7IgmWJvmesuMkVnBFdOCC7/DNk/KFw8KpPxrSDjkCDjkMKFQwoXDitkHFa4eFgm61sjOUeM5B4xcul7Pbm/9lLg24CxT8Go1yAMMqpqLWm/NpB1eISsvRJZXyhc3CWRsVMifZuRlPUyaSsFSe8YSXzTQNyrOs6/KhP3kpHo5UYin5OJWCYRudRIpK2BSFs9Uc9qiVqqJvLZYSJsVYTbDBBu20+YbS+htj2E2nQTYtNJsE0HQdatBNm0EGjdSKB1PYHWtQRYV+NvXYm/VTl+VqX4WRXja3kDX6tr+FhdxduyAC/LfDytcvGwzMbNKgM3y3TcLdNwW5KM25IEXJfE42wZg5NFNA4WEZy1COHMkmDOWAZib+GP3RI/Tpl7cWqxJ6cWe3DC3I0T5i78ZubIr+ZnOG5mz3GzU/y08AQ/L/qdHxb9xrGFx/luwU98t+AHjpge5fD8I3xreoRDpof4xvQQB+YfZL/pAfbO/4q98/fw5dwv+GLebnbP/Yzdc3fx6ZyP2TXnQ3bNfp9ds9/j42e289GsbeMSOnML783ayI6Z69k2c7z8vnmiB9Tkz97OCfHcuHASm/6rxL7FbBJbJ9hh/m/xnMwH5iZ8aG7CJ0vGU8/PLKbwmcVk9iy9n+/+8QzfvvwEuy2m8pXVVPbb3MNBm8l8YzOZQzZTODwhn9/bTOZ7m8n8YG3Czzb/ls9JnFw6CbtlUzi97B4cnp+K8/PTcF8+Da8Xp+Hz4r0Evnw/oa88QMQrDxH99+nEv/oICa89Qsq/ZpD+xmNkvvk42W8/Rd47T1G4cgZXVj9F4dr5XFy3hKSdL3H590/pL4yBoTrQtcFwPWP1l6mJsCP30GaubHuJ2i3WNG9aROum+XRvWkDfmrkMrp1P/9p5DKyZz8Capxla9ySDax5ncPUMhlbNYGjl4wysfpKhVU+iWvkEgyseY2jl4wyunM7QqocZXv04o2ufYmzdTMbWz2Rs0yzUW+ah3WqKYbsZgx/ZUPXV39GXp0J/HbWnv6Tni2cZ3TYf/faFjG2bxdiWJ9FtfALd2kfQrr6fsZUPMbbiQUbfnUhB37qXsbemjcvmW9P+h/F7U9G8fe/EdRqat6ei+/+geXsqY2/dg2ZirX1n2p/o3p2KbsU0dCvvRb/qXnSr7kO7+j50Gx9At/UB9Dvvx/Dhgxg+fQjj7oeQ9kzHsP9hjAenYzg8HcN3j2D84TGMPz2G4bfHMf7+BEa7R5HOzMDo8ASS00xkt2eQPeYhe80Dn/ngPx8CFyCCFiGFL0GKtEaOtkGJs0I5b4N8fhlKwjLklBfRp/0DzYV3GLmwGlX2Jnpzd9CT/ykDN4+hun0WfUcIxsFMFM1VhKEKRW7FKLqRRT9CGUSIYYRQIwstitAjhAbBCAgViuhDEb3ISjeKGE8mBS0IpQGh1IFSDvINkIrAWAjGfDDmIfRZoLuI0Gei6C6g6NNQdOMIfRrCkAHGzHGkHFAugygCpRiUMoRcCaJhXIJFB9ALSj9CDCAYmhBhLQpaZLQYjQYQRhRFg6KoEKIPIbpAaQe5DsVwFcWQhH4sEM3IWVSqYwyP7kGl/phh7XaGdRtQ6Vej0q9BZdzIoGEb/YaP6Dfsos/wOb2Gr7hr+Jpu/RHuGo/Rbfieu9LP3JVO0C39QZd0mi7JgS7JmW7JnS7Jiy6jH91yEHflYHqVUHqVSHqVGHrlOPqUBHqURHpFCr1KOn1KBn1KNr0iiz6Rw6C4xLC4jIZCtFxljGtouImGErRUoqMarahGKxom5FP7p3yO92UOoVbuoKYONbWMilpGqPo/DFPJqKgeF0/qGBONaOlEEsPjaaoixqfckTAqI4xJbYyIOlTcZogqBiljQNykTymil8sTA0z59FBAt8inS+TRJcYFtEPOol1coFVJo0VJpUVJpkWJ544SQ6scRascyR0plGZjME2GczQZz9FoCKReH0Cdzo9arS81Gm9qNN5Uj3lxe8yDKrU7laOulA87U6JyoUTlTInKmeJBR24OOHB94CxF/Wco7LHnau9pinpOj8tn92kKuuwouHua/O4z5HXZk9t1htzOs+R2OJDb4UhuhxO5Hc5ktzmT3eoyIZ+uZLW4cbHFnfQ7bqQ0uZLa5E5qsyepTV6kNnmT0uhFcoMXSfU+JNX5klzvR0KDH+frfImv9Se+7hxxteeIrQkipiaIqJpgImqCiagNJbQ2lNDqEEKqQwmuCSe4JpzA2+EEVEXgVxmJ/+0YfKpi8KiKxqMyBrfKWFzK43CuSMSpMpkz5cmcrUzDviIN+/JM7MqzOVWWz4myK/xSWsQvJdf49WYxJ2+Wcep6BfbXqjhztYazl6txyq/BNb8O10v1uOXV457TgGd2E95Zd/DNasX3Yit+GW3jXGgn4EIngWldBKZ1E5jcTWDyXYKT+whJ6iMksZ+QhH7CkoYIOz9E6HkVYeeHCY8fITJWTUT0KOFRI0RGa4iM0hAZpSMqUktUmI7IUB2RwTqigvTEnJOJPacQ7ScR66sQ46MQ460Q6yOI8xbEeinEeUGcu0KCO8S7Cs67CM47C847CRIcBYkTJDkKks9Cyplxkk9PXO0UUu0Faachw04hw04h004h67Qg5wzknBXkOcrkuygUuEsUecvc8FMoDTFQFj3KzcQOumtGkNQKkkFGlhSQFYQWKnI6KIvQUBEoKPaWuOkmKHJQKDgpkX9ckP+9IPeITM43gqyDkHVAcPGATOZBhayvZbK/kcn5RiLvsMTlbyWuHJG4ckxH3i995LrXo2sXyAYZWS0YbTaQfqKZ3K/V5O81kPepRO6HClk7jaRvMZK+RiZ9pUzq2xKJrxtI+LtEwssy55fLxC0zErfMSPxSibhnJeJsjcQ8qyPmWQ1RtqNE244SZaMi0maQSJsBImz6iLDpJdL2LhE23YRZtxNq00qITTMh1g0E29QRbF1LkPVtgqyrCLKp4JxVGYHWtwiwuoG/ZRF+VlfxtSrAxyofL6tcPK2z8LTKwMMyHQ+LFDwsknFfkoCLZRwuljE4W0bjaBGBg0UoZy2COGsRyOnF/pxe7If9Ym/sF3tit9iDU+au/G7uxAlzB341O82vZnYcX3SSnxf9zs+LTvDjwuN8v/Bnvl/4I0dNj3Fk/lG+NT3CYdPDHDY9xMH5Bzk4/wD75u1l7/w9fDXvy4kE9DN2z/mMz+d8wq7ZH/DpnA/ZNec9Pn5mBx898x/53DlrM+/N2sj2WevZOiGgm2auwmStqQlrTU3YYGrCxgXjbFpowpZF/2HboknsMJvMe2YmvGdmwgfmk/nQ3ISPF0/ikyWT+cRqvN/zc+upfGo5Fd+P/sYe26nss53KF0smcdBmMl9bT+aQ1WQO20zmW+vJHLWewvdWk/jBejI//ls+bUw4YWPCSVsT7JdO4czSKTgsm4LLc1Nw/8s9eC2fiu/yaQQtn0bIi/cR9tL9RP/1QWJfeYiYfzxE/D8fJvmfj3DhX4+R9cYM8t6cQcFbj1L07uMUvfMExStmUrxyPjfXLiF/y1KSP/kH1zyPoWu+DgOtoO2CkQ7klnLaolzJ3f0ONz96mZrt1tzdasngRlMGN85lcNNs+jfMpn/9MwxtmINq3WyG1s5mcM0sVGufZmTNTEZWzWJk1dOMrnuKkbVPMLruKUbXPY16/SzGNjzD2IZn0G2azdi2+Wi3m6LdMg/jRzYM7Hqem4ffRfTVoHTepuL7Vah3L8Pwvhn6nXPRbp+NduszGDY+gXHtQxjXPop+9XQ0Kx5EPSGhY+/ch+ad+xh7+97/QfPuNMbemYrm3Wlo3p2GdsW96Fbci3bFVLQrpqJbOe3PtXbFfWjfvR/digfQrXgA/coH0a+6H/2qeye4D92q+9Gvfgjd+gfQb30Y43vTMXzwEIZPpmP8/FGMe6Zj3PsI0sFHMX7zKIbDj2I4NgPjT49j/OVJpBNPYTj1FNLpWRjPzEFynI/ibIrsugDhtRjZxwKDryVKoBVykAVyqAVKhC0i+llEzLMQuww5fhn6pFdQp77F4IVV9GdvoyPrE7oKj6Gu90QeuoBQXwdtDRi6QBlCEcNI8sCEUI4iFBUIFYLxBBH6JiStAaTbYLiO0F1GGctAHonFOBCE9q43w81/MFh/nP6aowzcPkh/xV76K3czUP05g7Wfoqr/BFX9h6ga3mekbscE2xip38Jow1bUjVtQN25mrHEL6uatjDVvZ6x5B6PtHzDc9hFDrbtQtX7JYMs+Blq+ZqjzMMN3f0Ldb4d+1Ae9OgxFl4wwXETIVxCiFIVaFJrGRVP0IcQwoEFGO56eMoYsxhNXgQpZ9EykuhUIkY9eimVM74pq7CeGtYcZ1u9Hpf8SlbSPIcNBhoxfMyh9Tb90mD7pB3qlX+mVTtIjn6BX/oM+5Qw9shM9kjM9sgc9ijc9si89yjl6lFB65HB6lXD6RCT9xNIvztMvEulXUhhQLjAoMhlUshlUchlULtEv8uknnyEKGKEQrbiOTlxHK4rRilvoKEcnqtFTg446dKIZvdKDgu7PsruCEUmMMqa0oaGJMdHImKhnjNo/UYuacWhATSNq6tBQi0a0oGcAgQaE4T/bK6FDL/rQiDsMK7cZppohbjNIOQPcoE8pop9C+iikVxTSK67SLQrpFpcnJDSXTiWbdpFFu5JJm5JGm5xImxxPu4ilbUJA7xgjuGMMo9kQSrMxlEZDMPW6IOp1gdRpA6gZ86Na7Uv1mDfVY97cVntROeJBxYg7pcNulKhcuTXkQvGgMzcHnLg+4MC1PgeKes9ybYKr3Wcp6DpNQdfZcbodyO90IK/T4b/k04mcdkey25zIbXElp8WNnDtu5LZ4kt3swcVmTzKbPMho9ORCoycXGr240OhDepMfqQ2+JNf5klLnT3KtP8m1ASTV+JNUe47EumDiaoKJqQkitiaYuJoQYqpDiawOI6I6jPDb4YTfDie0KozQqnCCqyIIqowiuCqagIooAipj8K2MwbsiBs+KONzL4vCoPI9rWQLOZck4lafhVJ6OY1kmjqU5nC7J449bBZwsKeLUrRv8UVzM6eulnL1ajtPVSlyu3MYlvwbXSzW45dXilluHa24dbjn1eGU14ZXZhHdGM74X7uB34Q6+F1rxSW/FN60N/9QOAlI6CUjpJDCph6CkHoIS+whO6Cckvo/Q+AHC4gcJix0iLHaYsNgRImJGiYxWExmtJipyjJhILdERWqLCx8UzKlRHdLCemGADMeeMxAUoxPkrxPnKJPgKzvsonPeWOe8lOO8lSPAUJHhAogckuUOSmyDJRZDkJEh2hhRHQYqjINVRkOYgSD2jkHZaIe20IM1eId1eIcOOcU4JMu0UMu0FWXaCbHtBzmnIOQ2XHaDACa66Cm54KRT7KJSGyJSHSlRG6qhM6aP6avP4hvSyEaFISFqZstxWKqPVVAZKVPgKSlzhpgMUnTJy5VeZwh8EBUfg8iHIOyC4tB9y9wmy9ypc2g+X9ivk7ZPJ36+Qv1/P9SOCgv1GrhyWyDo6QM7vbWhaFYx6I0bJiK5DcPFEDbn7+7n8uYErHwnydsrk7ZC5uMFA1hpB+tsyaf+SSPm7RPIrgqQXZJKeM5KwVE+CreFP4mx0xNnoiLXWEGejIc5WTZztKLE2KmJsBoi26SPGpo9o67tE2HQSYdNOuHUr4dbNhFk3EGbdQKhVLSFWtwmxqiTEqoIgyxLOWd4k0PI6AZZFBFgWEmBZgJ/lJbytsvG2ysLbKhMvywt4WqbgYZGEh0UC7hbxuFnG4GoZiYtFBI4WITgsCeLs4gDOLvHn7GI/ziz24bS5J3bmbvxh7sIpcyd+NzvDSbPT/LbwD35b+Ae/LjrJzwt/46cFv/LDgp85Nv8Hjs3/nmOm33F0wVG+Nf2Wb+Z9zdfzvubgvH0cnLeXA3O/Yu/cL/lqzhfsmbubL+fuYvfsj/l89ofsmrOTT2a/N16CnxDQD2Zt4YNZm9kxc7z8vnXmGjbPXI3Jhj/FcxKbF/6HLYtM2LrIhG0LTdj+X/K5c5EJH5lN5pPFk/jEfBKfLpnCJ0sm8anlFD63nsbRvz7NV9YPsNfmHvbaTOJr2ynjQ0Y2U/jW5h6O2EzhqPUUjlpP4nurSfxkNZmfrSfxi40Jv9lO4ndbE05Zm3D62ck4LJ2Cw9IJ+XxuCp5/uQffF+7B/4WpBL14L8EvTiP85fuJ+OsDRP39PuL/8SBJrz1M+msPk/n6dHJff5T8N57gyltPcPWdJ7m+4ilK351J+apZVKyZTdWaeZRvsabow7+R9vHrNJw7gXynEGn0DrKuE9SdiI5y+rLOUfDddop2/Y3qD5bSvtOSvu1LGNhijmrTQkY3L2B4/WxGNs5meMNMRtfPQrNuNtp1s9Cufxr1+qcZ3fAM6o2z/0S7eR6GzXPQbTNlbOcCNB8uRPvxYjS7ltKx5yXq/Y4iBjsxVlyk6cDrqD+2wPjhQpSdpuh3LEC7ZR6GTTMxrH8c4/rH0ax5BM2aRxhbPR3tqofQrhyXRu2796NZcT/aFfejXXkf2pX3oVlx759r7cr70K2+F/2a+9Ctvg/9mvvQrpqGbtUD6FY9iH71Q+hXP4RhzcMY1jyIfu396Nfej27tg+jWTUe//hGMWx9Beu8xpA8fRd41A2n3DOQ9jyPvnYG8/zGUQ4+jHHkC5diTyD89jfzrLOTfZyP/MQej3RyMZ+ahOFkgXCzA3Ry8zFD8zDH4LYZga0TYs8iRz6OJeJ6xqJdRJ/wL1fl3GUraQk/qx/TkHUNfcw65NxO0t8alUXQiK3eRRf9EX+UwMIxgALgL4i7QMd6rqbuGGMtBUSVh7PJHVfcHPaXf0H/rcwZKPma4YgejFVtRV2xCXbYSTdnb6MrewlD9JvrK1zFUvoqx/CXkyheQq1/GWPs3jLWvYKx7Cal+OXLjcqSml5Cb/orU9BJS0wvIzS+gtCxHufMXlJblyHdeQGp5Ebn1JYxty5E7XkTqfBlj50sYO1/C0Pky+q5X0HS+grbzNca630JzdzXau1vQdX+AumsXqq59jPT9wGj/SXRqPyT9eYRyCaHcBNEw3jLAeFIqGJ0o+asxKjoUoUEwCvQDzQhKUcQV9FIyGmMwA2OODGrtUUn2DMm/MyD9ypD4nX7lJP2yHX2yI32yM/2yO/2yF32yD/2KP/0igD4RRJ8SQq8SQa8SyYCIZUDEM6AkMCRSGRLpDIkMBkUGgyKTIZHDkLjEkMhnkAIGKGRIXGVUuY5GuYlOFKMVxegoQUc5em6jpxodtehEMzr57p/yCQoKBiQxil7pRk8rGprR0ISGhv+DWjShFncmfm9Co3SioEFgGB8yUsYHmCQxjEZ0MkYTo6KaYWpQiZqJvUSL6Rc36Fdu0M91epVr9Ikb9HBtQkAL/ktAc+hQsuhQ0uhSkulSEulU4mlX4mmVYmmRommRJiRUiqDREEaDPpQGfQj1uiBqNYHUagKpGfOnZsyPqhEfKkc8qRhxp2zEjVtD/05AXbg54MiNfkeu9zlyo8+Z671OXOtx5Gq3I1e6HcbFs9ORy12O5Hc6TOBIXpsTua1O5LQ4kdvqQl6rB3mtHuPi2eRJVqPX/3CxwYeMBl8yGnxJbwggtcGf1PoAUuoCSa4NJLn2HEnVQSRVB5FYE0JCTShxNSHEVYcSezuUmOpwom+HEXk7goiqccIqIwmrjCS0IoqQ8hhCKmIIKoshsCwWv7I4fMri8S6Lx6c8Cc/SBDxKUnArTcel9CIuJdm4lOTiVJKPQ3EBjsXXcbhZjMP1WzheL8X5ailuVyrwulyJV1413jk1eGbX4J5djWd2HZ4Jr9DLAAAgAElEQVQX6/G62ID3xSa8MhrxvtCEb3oz/qktBKS14p/ahl9yO4EpnQQmd3IusYvgpF5CkvoJTegjNL6f0LgBwmLHxTM8eoiImGHCo0eIjBolKnKUyAg1UeFqYsK1xIbqiAnREhOqJzpIS2ywgfggifhzRuIDBHH+CvF+Cud9BQm+ggQfhWQvhSRPmWQPhSQ3hRQ3QYqLINUVUpwV0lwE6c6Q7gRpDjIZDoxzVpB5BjLtFS7aj8tmlp0g6xRknRRkn1LI+UOQ84cgz26cy3aCwrNQ6CAochXc9IRiH0FpENwOhdoIQXWiiv5GDUajAUkxIksSijSefnbcGqI0sptSPzUlzgbKz0LJSYXiX+Haj1B4TKHgMBQcgvwDgsv7BQV74fKXgst7FK58BYVfQf5emSsHJK4ekLn2NRQd1lN4dIi83xvQNSoohvEBKGO7IOPXSnIPdFG020DRR3B5m0z+Rom8tQrZ70pkviWT8ZpE+t8U0l6WSXpeT/JfDCQtM5C4VE/if4lovI2WeBvNBGOctx0m3lpFvPUgcdb9xFr3EWvTQ6xNF9FW7URbtxJl1USkZSMR1nWEW9USYV1NmGUloZblBFuWEGRZzDnL65yzvEagRSGBlpfxt8rD1yIbf6ssfK0y8LZIHccyCS+L83gsjsV9STRuFpG4LgnDZXEwzubBOC8OxMncH0czP86ae3LGzA07M1fszZw5ZXZ2nEVn+H2RHScWnuLEwpMcN/2Nnxf8wo+mP/Pjgh/53vQHjpl+xzHToxyZf5jD877h0NwDfDNvHwfnfMWBOV+yf86X7J37BV/N+ZwvZn/C7tkf89mccQH9+JkdfDwhoP+W0J1P/7v8voatT6/GZP18EzaamrBpwSS2mJqwZcEkti6cxLaF4+I5Lp3j7Fxkwgf/lk/zSXxqPpndS6bw6eJJfGoxhS+s7sVr23L2Wt3HXqt72G89ha9t7uFr68kctp7Ct1ZTOGo9mWMT5fafrE04bj2J49aT+NXGhN9tJ3PKxgQ720mctp3M2Wcn47h0Mi5LJ+O+bDKez03C5y9T8Fs+hcDl9xD8wlTCX5hK9IvTiP3rvcT/7X6S/nY/6a8+SObfHyLv9ekUvP4w116fzvU3H+Ha249Q8vajFK+YQcnqx6lb9RSNq5/m9prZVGxewI0dVhR88DwFB1bSHGqHrjIXButBfxdG2qC7GlVhIk0eP1HyzWpuffY36j9eTvtOa/p2mDGwzZSh7WYMb53P6JY5aDbNQbvJlLFN8xjbPJexLc+g2foMmi1z0W6dh2H7XAw7FqJ/3xztLnO0uyzR71qK5qvltHzzOkMZQTDSQW+SBy0H/sXYl8uRP7bA8KEZ2h0LMW5fgGHLU+g3PYF2w+No189Au+4xdOseRbduOrp109GuffhPNGv+g3btdHRrH5l47mF06x5Gv376n+jWP4xx0yPoN0xHv3E6ho3TMWx6BP3mxzBsfgzDlscwbH0M4/bHkd9/AunDx5E/ewr5i6eQ981EPjAT6Zunkb99Bum7WSg/zUH8Mhf5t3nIpxai2C9CcTBHdjJHuC7B6L4YxdsCxdcCKdAKfchz6CNeQh/2N0aj32Dg/Ho6E3dy9+J+Bm45oG09jxi+gTDWgzyeaCKPgNAiCzWKGAYxgJA6UORm0Jcjj17G0HuesdZzDFX+xmDJt/Rd+4z+ovdQFW1htGgDmmsr0d14B8PNN5FvvoZS/HeUW39FLn4BpXQ5SslzKKXPIsqXYqx6DmPFs0iVtshVNshV1ojbllBtCbUT1C9B1C9BbrJEbrJCbrJAblqC0jyOfGcJomUJSosFSoslotUK2iyhzQKlbTFK+2KUjgk6bRGd1ohua5S7toievyDf/QtK73Lkvr8i9b2O1L8SY/86DIMb0fV/gm5oH2ODB9GofkMz7IlBG4VizEAotyYGo3oR9E1I5wigQwg9ilBPfO9D0IJCJQalCLXhIsO6RFT6MIalQFSKD4OyFwPClwHFj0E5kEE5mCE5jCElnCERyaASxYASy6BIYEAkMihSGFTGpVPFRVQiG5XIZogcVFxCxWWGKWSYawxzjRFxgxFxA7UoRiNK0FI2nnhSiZ4q9NSgF3XoaUAnWtDJvf8jnxJGJKHGIPdiUNrRi1a0tExI6P9FSwta2tDSjsQgsjCMv0uM93oKdOjpRy3aUdOMmjpGRT0qUcugqGRIlDOolDIoyhiklAFRSp8opk/cpFdco1dcpZfL9Ig8uuXs8VOWxAXuijS6RQpdShLtSiLtSgJt8oSEGqO5Y4yiWR9Jsz6CRl0YDdoQ6saCqdUEUzN2jmp1ALdH/bk96kvFsBdlwx6UDrtTqnLj1pArN/ududXnyo0eZ673unCtx5nCLieu3nWmsNuZgk4nLnc4kt/uxOUOJy53uJDf5sqlVlcutbhxqcWdSy0e5DZ7ktfsTU6jN7lNPuQ0+pBV701WvRfZDb5kNfqT2ehPRmMA6fWBpNUGkFoTSFptMKk1waRWh5BUHUpSdQgJt0NJrA4joTqM87fDia0IJaYynNiqSGKqooiqiCCiPIqI8hiiKuOIKI8jrCSOsLJ4QsoSCS5NJKAkEf/SJHxLE/G9lYxvSSpeJRfwvJWNR8klPEou41JcgHPxVZyLr+Ny/SauRcW4XS3Fo7AcjysVeOdX4pNTiV9uNX5ZNfhm1+KTVYdPVj2+mQ34ZIzje6EZ//Q7BKbdISC1hYDkVgKSWglMaicoqYPgpC6CzncSEt9DaHwvobF9hMX0Ex4zQETMEBExKiKjh4mMHCEiYpioyFGiI8aICdcQG6YlLlRHfIie+GA954MMnD9nIOGcTEKARFKgQqK/QoK/QqKfQpKPIMkHUrwh1VMhzVMh3UOQ7ibIcBVccBVccFG44CLIcBFkOsNFJ0Gmo0yWgyDLQZB9RpBlL8i2V8ixl8mxU8j9Q5B3CnJ+F1w6OU7+ScHlPwQFpwRX7OCqvaDIQXDTRVDsIVPiI6jwh+oghdooHdXpPSgjIMkGjEYjklpGGlHACIpOoG7VcTOqmRvevZQ76ig7KVP+GxQfl7n+vcS1I4KibwRFBxSK9gmufgVX90DRHrj6hcLVLwVFX8G1fQrX9slc26tw44CRm99ouXFklEu/dDJ4YwwxDOjGi1kFrtVcOtzF1d16rr4vUbhFpmC9xOU1MnnvSGT/UyLz70YyXzZyYbmB9OVG0pcZSF2qI/VZHSnP6kh51kCyrX4CHUk2GpKtRycYIdlaRZL1IAnWvZy36SHeuot463birVuJtW4myrqRSKs6Iq1qiLC6TbhlJeFW5YRalRBmdYtQy+uEWFwjxKKQIIt8gqwuEWiRQ4BlFn4WGfhZpONnmYrP4kS8l8TjtSQWzyUxeC6Jwn1xGO6LQ3FbHIyLWQAuZv44m/vgYObJWTN3zpi5Ym/mhL2ZI3YLHfhj4RlOLbTj9wWn+G3+CX5bcILjpr/ys+nP/DT/J34w/Z4fTL/j2PwjfDfvEEfmfc238w5weO4+vp67l4Nz9nBgzpfsm/M5e+d8yp5nJgT0mQ/4dNZOPpm1g49nbuOjWdv5cOY2Pnh6CztnbmDHzHVsf3oNJpvmm7BpvgmbTSexdUJAty74r8RzgvcWTuL9RSZ8uNCEj80ms8t8Ep+ZT2a3xRR2L5nE7iX38P0rs9hjMY0Dlveyz3Iq+63u4aDVFA5Z3cNhy8l8azWJI1YmHLOexA9Wk/jRyoTjVpP4ZUI+T07Ip73tJM7YTsbx2ck4L52E67LJeCybjNcyE3yem4z/85MJ+ss9hD1/D5HPTyFm+TTiXpxK/MtTSfrrNNL+eh+Zr9xP9qsPkf3aw1x5dTpXX3+MwjdmcPPNJyh/YwZVb82g+t0nqVs9i5pVz1C/Zh7N6+bRvn4e7evn07jdmhs7X+DKF+9yx+8EmuKLyP13EJq7oOkGVQOi5TpdCZ7cPvE5lfve5fanr9D+0fPc/cCSoffMGd1hjnqbFWPbzFFvnY9u+zx0O+ah3T4X7Y4F6N43RXrfHOlDC4yfWCDvsoFPl2HY8wKj+/5K03frMTReB9Ud7ngepfvrt9F9bovxcwukj8wRHy7EuHMO+h3PYNw2C8OWmRg2PYV+0+PoNj2KbuOj6DY+gm7jI2g3TEez4VG0Gx5Dt3EGuo0z0G+cgW7Tf/M42o0z0G9+HP2WRzFsewzDtkcwbH8U4/bHMO6YgXH7k0g7nkR67ymMO59E/uhJjLueRto9C+mr2Rj3z0b6Zi7yt/MwHpuL/KMp0vGFSL8uRDq5EOX0YuSzlshOlgg3W4zuVsjeyzD6PI/B/yUMQa+hCX2XwfAN9MV+RG/GIVTFDhi7UkBbAcYWUDpQpG4kMYSCCqH0gdyDkO4gpEYUzU0MA2mM3AlAVXGK/msH6Sl4n4GCdYwWvIPmyptor/wTXeFrGApfQSl8CVH4MuLqcpRrSxHXlsLNZXBjKcrNceSSpcil1sjlFsgV5hjLFyHKzBBl5oiKxcgV5ojKxYhqM0TNIkTtIqgzQ/k3jQsQTQtRmkwRzaaI5vmIO/NRWkwRLaYodxYgtyxEaV2EaDODdjOUNnOUtsWIdguUDkuMXWYo3WaIu2Yo3ebQY43Stwxl4HnkgeXIAy8i9b+KMvAvGHgbMbAOMbABRbUBRfUB8vBujKNfYhg5hHbkN8aGXdFrQjEYcpHlawhxG0V0oAjVxPCTGknRowgJIfTA2PhgE10YlWrGpAJUhlRU0nkGlQgG5QhUShRDchQqORaVkoBKJKNSkhgSaQyJDIZE5p+oRDbD5DLMJYZFPioKGOYqKnGNYXGTYVHMiChmlGJGxS1GRQljlKOlEj3V6KlFL+ow0IiROxi4g542dHLP/8injIQsxjAq/RhFN3rRgZY2NLT+Fy1oaEFLM1pa0YouDKIXGQ0K8rh4CkAoyKjRibtoRAdqWlDTyKhoRCXqGBKVDCm3J6hiUFQwIMroF6X0iVv0iRv0cY0+CscHkpRceuUsekQGPSKdbiWNLnnirHkl+c9S/LiAxtCki6ZZH0WTLpJGbRj1mjDqNCHUqIOoHg2kWh1I9WgglcN+lA/5Uj7sR5nKh5JBL4r7PLjV50Zxrys37rpQNMHVu64UdrtwpdOZgg4nCjpcuNzhSn67K/lt/5HOcby41OxNXpM3l5p8udToR26DH5caA8iu9yWrwY+shgAyGwLJaAgkvSaQtOpzpFUHk14TStrtUFKrQ0msDiepOpykqnASq8JIrIzgfFUE8ZWRxFdGcr4qitjKaGIqooiujCeyPJaIsjgiy84TURpPWMl5QkuSCSlN5lxJMoElqfiXpOF/Kx3/WxfwLs7Cu/gSXsUFeBRfwbX4Gq7FN3C5cR23opt4FN7C60op3gVleF+qwCevAr+cKvxzqgm4WEtAVi3+2fX4Z9QRcKEe/wsN+F1oxi+9Cf+0ZgJSmwlIvkNQUhtBiW0EJ3YQmthJWEIXYee7CY/rJTKuj4iYPiJjBoiOHiIyaoioKBVRUcNER40QEz5KTMQoMeFjxIZriQ/TkhBiIDHEQFKwkcRAA4kBBpICJFL8FVIDBKl+Eqm+0viZ6d5wwWucdA+FC56CTA9Bppsg0w0yXCWy3OCiiyDbRZDjDNmOkOOokOMgk3NWkHtGIfe0Qq69Qp6dTL6dIP+U4PIpuHRCkH9CoeCEQsHvgiu/K1w9Bdfs4Jq9wo2zgmJnQbG7RLmPoDpQUBNk5HbsIL3lw2AAWRiQdDK1+c1UX2xB22lEMYJiVFAGoCa5lxKvfsrOaCn9TaLsuJHSHyVKjiqUfKNQclBQvE9w/SvB9T1w7UvBtT1Q9IXgxm64uVvhxhcyN76Em3vg1l4o2m/k2uFR8r9vpiunH3lUQjZKiAEocm8h72APhbt0FL0ncW2LTOE6icsrjeS/JZP3mkTuKxJ5L8pkP28g6zkDF5fpyVxqIM1WR/qzOtImSLXRkGKjIdVGTYr1KCnWI6RYq0i2HiLJup8k614Sre+SaN1JglUH563biLNuJtaqkRiremKsa4iyrCLSqpJwqzIirEoI/39cnVd4VNfdd0fCTt43ccEmxgIEQkLSjCSqe7cTO4ljpzhxbFNcMM0G994L1YAxvSMhIdQr6r0gUO+99977lHPO3uu7mImd97tYz5555py7uVjP71+2RyGBHoUEGPK4bMjB33AVf0Mmfh5pXPRIwceQiLchngv6GM7pozmnj+CMPowzhlBOuQdxSh/ACbdLnHD15ZirN8fcznPE9Sw/uZ3kkNtxDrkd5cdlR/jR5TAHnA+x3+UAP7jsZ6/zXnY5WwX0u6Xf8e3Sb/lm6Vd87fQFXzp9yhdLPrIJ6Ht8vPhtPlz8Fu8vfot3Hd/kXcdtvL1oMzsWvs6bi17nzYWvsW3BK2xZsJ7NC9byusNam4C+wMsO/2K9w3Osc/g7uheW2oTTScdLzv/BjrXO9qx3sfuZl511bLSxaZmOLa52bHWzZ5u7Pds9bmSr2xz2/NGFHYYbeVt/A+97zOF9gz0fGuz52GDHp3p7PjfM4XMPe770mMNXHnZ8Y9DxnYeO7z117PbSsW+5jv1eOg4u13FohR2HV+g4vELH8ZU6Tq3WcWaVjvNr7PBZZYffmjlcXjOHwLvtCLlnDqH32BFxnx0x999A4oO/JunBX5P64P+S8fBvyH7kJq49chP5j99M0e9vofQPt1D51C3U/Ok2Gv58O01Pz6PtL/PpfMaBrmcd6Pr7InqeW0Lf8870Pu9C5zoPal9dQ/6WJ6g9+A4TWcEwUAHT7Uh1BIwDMNIEzdcYjD5J3Z6tlGz7PbWb7qd70730vbKa0VdWMvOyJ8YN7hhfdmP2FTeUV/VYNhowbvLEtGUFyhtrULbdhbL9fozvPsjUh09S9c16tKEqGKqh7Mt1THz0BLNv34t520qUre4om1yxvOqK5WUXLOuWoKxdiGXtQswvLcDy4n9wwPLinZhevAPzi3dgeXE+lhfmo7wwH8uL8zG9NB/z2jsxr70TZcNCLOscUNcvQF2/AGW9A8rLDlheXoDyykLUDYtRX16M+toS1M1LsGxdguUNR8S7TmjvO6F+7Iz2xTK0r91QvndH+96A3L0csdcL9YAX4shq1COrUI+vxHL6LmbPPsSMzx+Z9HuWLr+X6I75hMnSU8jBVJSfZXMYKSeRTKHZprql6AWlAabyUHqimKo9zVDe5/Snb2Y09d9Mpz/LbNofsaQ/hZr2GErGAyiZd6Fkr0HJXoPIWY3IWYW4tgLt+nIruR6IPD0izx1R4IYocEUWuiKKXBFFLogiZ2SJM6LMGVHuhFq5BK3SCbVyMUrlYtTqxVhqHFHqFqPVLUHUOyHqnZD1TsiGxcimJYgmR2TLYmSrI1qbI6J9EVrbIrT2JVY6rKfodEJ0OSO6XZDdy9B6XLAMLMXS74zS54rW747o90Ab9EQML0eOrLQJ6CPIsSeR408hx59GjD+DnHwOOflvmHoJpjYgp19FndmGMvMRqvFbLKa9mGYPYZw5yazxEqqajJQlQAMwiJTTSIxomJDMIlGQUkUyiUoXFhqZ0YoZt1xlQk1hQktgUsQzKZKYFKlMyhQmZSqTIp0pmcWkyGBSZDElrjIlcpiWuUzLXKbIY4oCpmSRVTplGTOijClZxpQsZ5pKjLIKMzVYZC0WWYciG1FkC6psRxGdKLILi+hFMmOTT5BoCIwo2iiKGECR/VhEL2a6MdOFWXbb6MRCrxXZj0WMoknFOmOEirRNuCtyGLPowSi6MNLFrGyzCWgjk6LOKqGijlFZy6isYURUMiwqGaaMYUoYlgUMiVyGZA6DWiaDWjoDIo0+kUKvSKJbJNCjxtOtxNJluUKXEkWnJZJ2czhtlghazeG0mEJoNgbTNBtE88xlGqcu0TDpS8PkReonfKgd96Zq1JvqMR+qRr2pGD5P+dA5SodOU9R/nILeYxT2naCg9wT5PcfJ7T3K9Z5jXO85wbWuk+R0nuJqx0my206Q3XaKrNZTZLVaxTOr9SxZrefIajlPVuN5shq9yW7yIaPxImkNPqTU+ZBSd5Hkel+SavxIrPUjsdYmnjWXia8NILbaRlUgMZXBxFQGEV0ZTFRlCJEVNspDCS8LIbg8gpCKSEIqoggqjSaoJIqg0hgCS2O5XBLHpZI4fEvi8StN4mJRMj5FaVwoyuJcUQ5nCnM5VZjHycICTuYXcCa/mNPXijl7rZTzOWWcyy7jQlYV3pk1+KTV4p1Sy8WUWnyT6/BNrscvqYFLCQ34JTZyMb4Fn7gWLsa24BvTil9MO/5XOvCP7uRyVDcBkb0ERvQRENZHYGgfQSEDBIcOEhI6REjIMMGBo4QGjRMWOEF4wBQRAVNEXJ4hyn+aKP9Zoi/NcsXPTIyvmVhfhdiLCrE+GvHekvgLkvhzkHBOkHhOknQWks5A8mlIOiVJPgVJJyUpJySpxwSpxwTpxzTSjwkyjmhkHtbI/EmQeUiQ/aMg+6DG1YOSnAOSnP2SawckOfsFOT8IcvZKcnYLru0S5O6CvF2Qu0uQv0dSsE9S8AMU7YfyH6HqiKTquEbNGUmjr4kmf0FNZB9ySiBUkJrEPKDRmDBGU9AMtWF99JQMI6cF2oyCnIah0mlyj7dRemCK2j0aFd9oVH2pUfmJSsUHkvK3JWU7BKXbBcVvSIq2SQq3Soq2CBsaxVsFxdsExW9A0XZB6VsWSt6e5dqnXbTF9iLHJdIsUEck1483cnV7H/mvmsldp5D3vEre3xSuP23i+u9Vrj8syXlII+t+hcx7FNLWWEhZZSJlpULyCjPJK8wkLTeR6GUk0ctIgtcsCV7TxHtN2RgnznOEOM8hYj0GifUYIMajlxiPHqI9Oon2bCPaq5VIzybCPeoJ86gmzFBJmKGCEH0xIfoiQvSFBOnzCNDnEKDPJsCQib8hjUv6ZPzcE/Fzj+eiPpaL+it4u0dyXh/GOfdQzroFccY9gFPulzjpdpGTbj4cdz3P0WWnOeJ6kiOuxznscpTDzoc55HyIg84HOOi8nx+c97LXeQ97nHeza+lOdi79ju+cvubbJV/xzZLP+XrJp3y55GO+XPIRnzu+xyeOb/PRorf4YNF23lv0Bu8u2srbCzfz1oLX2eGwkTcdXmHbgg1sXbCezQ7r2HTnWl6780VeufPfvHLn87x853PoXnS258Wldry01I6XnHWsXapjnfMv0rnB2Sqery6z43UXOzYt07HZJp5b3ezY5m7Pm4Yb+fqRhbzhfgNv6efwnoc97xusfGSw4xO9HZ/q7fjcw54vPOz5ymMOX3vY8a2Hjp0eduz01LHHS8cPNvn8cbmOwyvsObJCx9EVOk6s1HF6pY6zq3ScW6XjwiodvqvtubTGnoC7dATfbU/4PXZE3KPjyj12xN17A0n33Ujag/9D+gO/Juuh/yH7oV+T+8j/UPTYbyl54jeU/+Emqp+8hbqnbqXhqbm0/GkeLX/5He3PzKfnGQcGn13E6F+XMPb3JYw/v5jBfy9m8CUXutbpaX5lOdVbH6fy0xfp9N2HqSwVhhtRZ7qQM0NgHESONaO0XGU8+Tydpz+j4qPnqdzxJK3bHmJw6z2MbVrJ+LYVTG5dxfTWNZjevBfT9vux7HgI5d1Hsbz3CJYPn2Tg6xdpv7wHaepEbc2m7ut/M/veo1jeuR/jOw8gt65E2+SJttGA9pob4hVn5IYlyPVWxLrFqOsWo61zRFvviLAh11kR6xahbViIeHkRYsMixPpFyA2OaK84or3qiPbaYsRGR8TGxYhNTqivuyA2uyC3uiDfXIp4yxnxgQvyo2Won7ihfemB+q0X6vcrEbtWIvatQju4GsvhNRiP38fs6QeZOvcoQxf+TPvFf9MT+xGTxcdQeuMQxgo0pRMpBtEYwyInrWuKtFGk0gkzpaiDSYxVHab/2ucMZuxgJHk9E0l/Yzrlj8ymPo45+UFE8r2QfDcy+W5E6t2I9DWIjBVoGQbUTANqpgdatjviqh5x1RV5zQ1xbRna9aWouU5oeUtQ85ag5juiFTiiFS1GFC9GlCxGK12MVuqIVrYItXwhWvki1MpFaFWL0KoXotYsQK1dgKVuAUr9wp8R9QtRGxcimheiNi9EbV2E1rYQrW0havtCtA4bXY4o3Y4o3YuxdC/G0ueE0rcUpW8plr4lKP3OqIPLUAaWoQ66oQ4Z0IY9ECMrEKN3oY3ejxh/DHXyD6hTf0SdegZ1+h8oM8+jzfwbOfMi0rQBzbgRzfg2qvEjxOynCNNXqOYvUZSvMVu+x2w+xKz5EhYlHk0UIWSzbU/pmHX4BoGQCmBBYkQyhkYvJtnArFbGlJLPlHaNKZnJNJlMk21bj5TLDNdsXP+vqfVipihkiiKmKGEaq2zOyApmZCUzVDNDDSZqsFCHRdZhEfWoWMVTlZ2osgtFdqPIfgTTVkG2DQhJzKhiDEUMoDKAKgexyIH/g1n0o9jEU5FjqHLWJp3WiXlr/6gRixzERC9GejDSxYxoY1q2MCWbmJKNTMgmKzQwRq1tCr6SUUoZkcUMywKGpfV6zxGZzZCWyaDIpE9LpU+k0K0l06sl0qsl0K3EWSVUuUKHJZo2cxRt5khaTGG0mMJoNgbTPB1I01QAzdOXaZj0o37Cl/oJX2rGL/4snj/L5+ApSgZPUTJ4mqL+UxT0nqCg9yT5PcfJ7zlBXvdJrrWfJLfzDNc7TnOt/RRXW05xteUMOa1nyWk9/4t4Np0nu8mb7EZfMhsuklbvQ1q9D6n1vqTWXyK51peU2ksk11wmuSaApOoAEioDiKv0J646wEpVELGVwcRWBnOlIoSoylCiKsKJqggnsjyCiLIwwssjCS2LJKQ0itCyWEJL4wkuiiO0KInQ4mSCipIJLEwioDAF/8IM/Aoy8M3Pwicvh/O51zmfe51zeYVcyC3mQk4RF7NL8c0q42JmOT4ZlVxMr8Q3rYZLKbVcSq7D1yaffnrfPcYAACAASURBVEn1+CXUcymhAf/4RvzjWvCPaeVyTBsBMe0ERXcQGN1BYHQnwVFdBEf2EhLZT0hEPyFh/YSGDloJGSIseISwwDEigiaICJgkKnCG6IAZoi7PcsXfRIy/iZhLFuL8LMRdtBB/USXhokaCt0qityTxvCTpHCSflySfkySfgdQzkHpKknpKkn4SMk5A5nHIPCrJOiLIPCrIOibIOmIl+7Dg6mHIOSS5/qOtb/MA5O638QPk7ZPk7YXc3ZKCPZC/U1KwS1K4G4r2SIr3Ckp+kJQdkFQeguojktoTkoaz0HTOSMPlWYbLZxGqihQackbSkzlCU9AUHX6CNj+FWt8xasN7UbolQlFA1TC3a1T69lH+wxS1uxSavlJp/MxMzacWKj5UqXpPUvkOlG+HsjckJdugeJNGyWZJ8WZB8SZByWZJyWZBxRYL5W+YqHjDQtGOaa5+0kldUA9iEDSTNQGtu9BH1ptd5L8yS9ELKsXPCfKfVch9SiHvCcG1h1VyHrRw9X6Vq/doZN2lkrFGI32VSvoqhdSVFlKXm0ldbibN00Sa1yxpXjOkec2Q6jlJsucYiZ4jJHgOk+A5RLxHP3GGHmI8OrliaCPGs51ozxaiPBqI9Kgj0qOGSM8qwg1lhBtKCPcoJsxQSIg+jyB9DsGGbAINGQQY0ggwpHLZkMQlfTx++lh83aPx0UdywT2MC+4hnHMP4oz7Jc64+XHa7SKnXL054XqO466nObLsBEddjnPY5Qg/OR/mR5cfObDsAPtd9rNv6R6rgC7dxe6lO/ne6Vu+d/qK75y+sAnoJ3y1+CO+WPwBnzm+x8eL3uHjRW/x4aLtvO/4Bu8s3Mo7C7ZYBXSBTUAX/iKgrzu8xMYFL/Cqw795+c5/ontpqb1VPJfasXap7mfWO+vYsFTHK846XnHR8doyOzYus6aeP4unqx1vutmzbdkcPr9nHu94/Jr3PW/kA097PtDr+NBgZ009DXZ8ZrDjS4M9Xxrs+dowh28Ndnxv0LHbw47dHjr2een4wUvHAU8dP3nZcXi5PUeX23NsuY5TK3ScXWnH2RU6zq/UcWGljour7PBfbU/gGh0ha+wIX6Mj8i47Yu62I/5uexLvvYGU+24k44EbyX7wV+Q8eCP5D91I4cO/oviRX1P++G+oevy31DxxE41/uJXmJ2+j+Y9zaf/z7XT9+Xf0PzOfoafvZPjZBQz+fQlDzy1m9LnFTDznxNjzLgy/6MTAumV0v+xF42v3U7r9z1Tv3sTAlWModRkw1ATT/WAcBmM/TLcj+iowlycwGn2GthNfUPvtWqrff5bmt//E0HtPMfbOo0y9+yim957E/P6TaB8+ycSnf6H12xcYSb+ENLUxWRBN91fPY/rwUeQ7D6O99SjKm/ejvXkv6tbVqJtXIDa5o72+DPX1Zaivu2DZ6IzlNWeUjUtRNy5F27gU7VUntFet35XXnVBed0K8vhTxuhPydSfEJj3aJgPqZj3aFgPaFj1iqwGxzQ25XY98S498z4D4QI/43AP1Sz3aVytQv12N+v09aLsfYPbgQ0wcfpjhU0/RfeYfdPpupDfmCyZLzqN2pCEnG5DaAEKOIlVrz6YQk6ANgKUJJgswtYYwVvgjfcnvMhy3gbGYvzEV9ydmY36PcuUhZMw9iPiViMTlmJPuQklejZa8Ai1lBUrKKtRUL2SqOzLdFZmxDJmxDJHhisx0RmYtheylyOwliKuLETmOqNcXoeUtQstbiJq/AK3AAbVwPlrRfLTi+aild6CWzUctvxOtfD5axXy0ijvQKuejVc9Hq52PUjsPc93vUBrmW2mcj9o4H7VpPmrznaitDigtDihtDihtC1DbF6B2LkDrckDrdkDtWYjW64jWtxi1zxG1fwnqgBNanxNKvxPq4FKUIWeUYWfUEXe0EU+0sRWoY6vRxu9Bm3wQbfL3iKkn0aaeRpv+O9r0v1BnX0SdXYcwvoI0b0GYd4D5QzB9AeavEeYvUdVP0bQvULVvsYjdmLWjmBRfzEosFnMuqlaNRodNQk3WaXLN1gspVdsQ0wiK6MYkmpnVKjCKMoyyECP5GCnASJFNOIuYkcXMynJmZQVGyjFSwaysZFZWMStrmKUGIzUYZS0mWYeZehQasMh6FNmMSptNPLtRZS+K7EVlACH/K/mU0iqfcgJVDqHKwf8jnwpWLHIARfZZn9H+876GRAFpPTU5iUn2Y6KfWdlrk88OpmUbU6KFaZqZEM1MyGYmZBPjss4moFWMUcqoLGJUFjAi8hiRuYzI6wyKqwyKbAZFJgMyg36RTp9IpU9LoUdJpFuJp9sSS5c5hk7zFTpMUbQZI2kzRtA6G0bLdAjNU8E0TwfTNBlA48Rl6sb8qB27SPWIN1XDF6gavkDl0HnKBs5SOnCWkv6zlPSfo7DnNEW9ZyjoOUVe10nyOk+R13mWvM6zXG+zcq31HDmt58lpOc/V5gvktFzgavMFspu8yWzwIaPOm4w6X9LrL5FW50dq3SVSai+TXHOJ5NpAEmsCSawJJrE6iISqYBKqg4mvCiSuMoi4ymAbocRWhHOlIoIrZZFcKY/mSvkVrpRdIaIkioiSK4SVxBFekkhYUTLhxWmEFaURUpBGSEE6AbmpBORl4J+fhX/BVfzzr+Gbl8vF3Dx8cvPxuVbExatF+GWV4J9ZRkBGOQHpVVxOr+JyajUBKbUEJtURkFjPpaRa/BPr8E+sJyChgYCERgLiGgmIaSbwSgtB0a0ER7cREt1OcFQboVEdhEZ2ERrRTVhYNxFhfYSHDBIeMkhE8BARQSNEBo0SFTRJdMAUVwKmuXJ5mpjLRmL9jcTbpDPeVyHBVyXBRyXRRyXloiDZWyPVW5J2HtLOWUk/C+lnBBlnIP2kJPM0ZJ6CzBOS7OOS7GOC7CMaV48Kso8Krh4V5ByRXDsiuX5YkntQI/egIP8g5O2X5P8gyd8nKdgnKNwrKdwtKNwtKdoFxTslpbugdJekbLegfK+gar+k+oBK7U+SuqOCxpPQfEbQdlGhMWwQbUxixiqgaq+gNXCMVj8z7Rck7WcFnacFzadnKffpYrB0DDGtoRkF2qSkJ32Mwh87qflmhubPBA0fq9R9Iqn5QKPmHY2qHYLKNyTl2yTlm6Fsk6Rso6D8dUnFRqh4TVK1UaNiq0r5FkHFFkHFmxYK3u+n4kwHYligKWbkAFT6tpK/Y4CSDTOUP6dR9iyUPC0pekpS8IRG3mMauQ+qXLtPJedulZw1KjmrFbJXmsleaSbDy0TmCjPpXrM2Zkj3miHVY4pUjwlSPcdI9RghxWOIFI9Bkg39JHn0kGDoIk7fRrxHG7GGZmIMDVzxqCXaUEO0vpIoQxlRhhIi9MVE6AsJN+QR4p5NqD6LEEMGQYY0AvXJBLgn4O8eh797LH76aC66R3DRLQxvt2DOuwVwztWfc25+nHW9yGnXC5xyPcuJZac4vuwkx11PcmTZMX5yOcwhl0MccDnIfuf97Hfexw9L97DXaRe7nb5jt9O37HT6ku+WfM63iz/j68Uf86Xjh3yx6H0+W/Qen/63gC58g3cXbOUdhy285fA62x1e402HV3hjwQa2OKxjk8NLbFqwlo0OL/HqnS/8Ip/rltqzztmOdc46NrjY8bKzHa84W3s8X1tmx+suOl5bpmOTq44trjrecLNnu5s9O9zt+GjFTbzlNod39DfyvsEmnjY+0ev4VK/jC3cdX7rb8bXenm/1c/hOb8duvY49Bjv2eej4wVPHfk8dP3rZcdjLjiPL7TnuZc/J5facWW7PueV2XFiuw2elHb6r7PBbbU/gKnuCV+oIW21H5Cp7otfYEXvXHBLutifp7jmk3HsD6ffNIev+G8m5bw5598+h6IEbKXn4V5Q/8isqHvk1NY/9L42P/5aWJ26m5YmbaH/yFrr+OJeep2+j5y+3MfDMPEafmcfwX+cx/tc7mPqrA1P/WMzYv5Yy/sIyxp9fyvSLbvT9cykjm9bQ+bIXLVseonzzk1R+8RpDV05gqb8KA/Uw2YE09qKaBxHKEEz3IweaEW1lmItjaQnaQ9lP2yjbuZ7qr9fS8fWLDHyzlq4v19Jw4C3U7nLE7AB9cWfp//55jO89junDJ7C8/yjq+w8i3r0Hbcdq1G2rUbZa0bauRtmyEmXzcuRWT7TNetRNesRmA2KzAW2zAbHFgNjiYcPLylYDYqsB7Q0vtB0rsWxfgWXHCixve6C+twLLx2swfnY3M1/dz8y3jzK580mG9/2J7kN/p/XY8zSeXk9ryCeM551GdKchR6tgpguhDltXHDEDchZNGwdtBLQO5FQJSk80A9d20hb5MoNR/2D8ytNMRz3JbMQjmCPuRY24GxG5GqJWQfRKiF6OiF2BGrccGWuAeD0kuULiUmTSEmTKEmSKE6Q6oaUuQaRZkRmOyExHZNYiZNZCRLYDWs4CtOsL0HIdUPMc0PLno+XfgVYwF614LlrJbSilc1HLb0ernIdacRta5TwslXOxVM5Fq7kdrW4eSt1cLA23YWm8HaVpHpameSjNt6M2/w5Ly++wtN2B0j4fS/udKB13onY6oHUvRO1ZiKXLAfoWInsXIvscEX2OyH4nxICTVUAHl6INu6CNLEMZXYYY90CMr0QbX406ca9VPKceQk4+DtN/hJlnkDP/QM68gJxdhzb7KsK0CWnegTS/B+aPQf0U1K8Q2jdo4is08S2a3I0md6OIQ1jEScyaD2Y1DKOayIySjUktR5FtCIatpXip/pesWaxiyow1wRY9mEQDRlGBUZZhktXMinJMlGOU5ZikbWiIWuvUurQh6pmV9RhlPSbRgFk2YaEZC6028Wy1pZ5daLLPmmjaUk1NzvJLoyZIFARTaIzYGPrleRuK7Le9P4qQJtu71iX11rVNFhRGMcteTAxglAMY6WFWdjJDJzO0My3bmJYdTIlWJmQz46KBcVnLuKxmQpQzIUuZpIQxihgR+QzLPIZlHkPy2s8SOqBlMaBl0Kem0qem0qsk0WNJpMscS5cljnbjFdqNUbQbo2ibjaR1OpzW6XCaJ0NpmgimaSKYhrEA6scvUzfmT82IH1VDF6kc9KFiwJvy/guU9Z2ntPccpb0XKO09T2HPGfK7zpDfeY68jnNcbz1HbtsFctu8ud7qzbWWC1xr9iGnyZucJm+uNvqQ3XCRzPqLZDVcIrP+Euk1/qTVXSatNpDU2kCSqwNJrAkhvjqYuKoQEmvCSawKI6EylMSKUBLKQ0goDyO+LJyE8gjiy6OIK4smviyWuNJY4krjiS2OJ6YkgejieCKLEogsTCWsMJXQwlSCCzIILswiqDCLy3lZXM7LJqDgOn7Xc/C7fh2/a3n4XcvH71ohl66W4H+1BP+sUi6nVxCYXklQWhWhadUEJ1cSklxFSFINIUl1BCXVEZRYT1B8PSHxjYTGNREU10hQbBOhsa2Ex3YQFtNOeHQ7YRHthEV0EB7eSWR4D1fC+okM7iU6ZJjooGGuBI1wJWiUmKAJYgOniQ2YJi5gloTLJhL9TST6W0jyU0jyU0j2VUn20Uj2VknxVkn3UUk7r5J5QZJ5XpJxFrLOSTLPSrJOS7JPSbJPQdZJK9knIecE5ByHa8cg95jg+lFJ7hFJ/hFJ/mFJ/k+Swh8lhQcFRQcExT9IK/sEpfskJXsEJbsE5buhdKeg/HtB5S6o2KlRvUdSs0dQt0/QeFCh4ZBG41FB62lJ6xmFJv9JxsqmESYNCxbktKQzeYjOSxbazit0ews6T5noPGam46ig+aiZ+mMjVPl2oHRLFEWDWQW1TXL9UDuVu6Zp+lKj/iML9R9rNLyn0LBDo/5NQc02QdVmQfUmSdXrkqpXBVWvQvUrVio3Q+UmQc3rGrWbBA3bNCrfHSX/xzrrbKVRIieg7kI3uTvaKV87Q/U/JFXPQMWfBMVPqhQ/oVLwiErhgyp59yrkrrGQu0bh2ioLOSvMZHuZyF5uItPLSKaXkQzPmV/wmCLTc4IMjzHS9MOkGYZIMwySqu8nxb2HFH0XSfp2Eg1tJBlaSDDUk2CoJ95QTbyhkjh9BVfcS4h2LybKPZ8I92tE6K8S5p5FqD6DEPc0gtyTCHRPINA9gcvuMfi7RXPJNQI/9zB8XIPxcQ3Ee5k/3q5+nFvmw7llFziz7Cynl53m1LJTHHc+wVHnYxxxOcIh50P8uHQ/Pzr/wEHnfexfupsfnL5n75Lv2L3ka3Yt/oLvF3/G94s/47vFH/PVog/5ctF/JPRdq4Au2M77C97g/QVv8O7Crby1YBM7HDayfcHLvOGw/pcSvMNLbHR4Cd1a5zmsW2rPeuc5rHex4xUXe15xtuNVF9twka3UvmmZjk3u9mxxt5bat7vPYYebHW+72fGh16/Z4WrPBx6/5gP9DXzobsdHBjs+9rD/v4mnh1U+v9PPYafent16HXv1Vvnc56HjoKeOHz11HPbUcdTLjpOe9pzymmOVTy87Liy3w2e5Dr8VOvxX2BG40o7Q5ToiVuiIWmnHlVX2xK6yI361jsS77Ei5y560u+eQcc8crt4zh/x7b6DwvjkUP3ADpQ/OoeKhG6l5+NfUPfI/ND76G1of+w0dT9xE1+9/S98fbmHgyZsZ+uNtDD79O/qfmcfgM/MYeWY+w39fyPSzjkz+1ZHJfy5m6p+Lmf3XYmZeWIrpJTfGNyxjbK0L4+sMdG9cTePmB6jZ9ntK33+OllOfY8kPR7Rkw0AdTHeDeRjUUbCMgKkPZjphvAPZWYZak8lsbgydSRfJDbqAMjUKYx00XNhNw3cb6fl6LYNfP8/wl39j5NM/Mf7Jn5j48PdMfPA4E+8/zOQ7DzD1zr1MvXU3MzvuY2b7fRh33Idxx/2YdjyAccf9GHfcy+zb9zP91gNMv/0wM+8+xtS79zH53n2MvfcAQx88zNDHTzD8xR/p+OrPNH/1Fxp2/pOa/etpPv0WPZH7MBcGozSnIkZKwdgEaicoA6COAVPAFEKOILV+EJ1gqkKMpKM2XaY/+Ru6Q7cwFvAvZgOfYjrwMWbDHsASdg9q+L2IsDWoIZ7ICE+I9EKG6xFRerQr7mgxrnDFDRnjjhq/DDXOGSXeCS1hCVqCI1rSQrRkB0SKA2qqA1rafET6fLSMeWiZv0NkzUPLvB0t+zbUnNtQr99uJW8uar4VrfAWtOJb0EpuRSmdi1J+G5bK27BU3opSNddK9a0oNbei1M1Frb8NpfF2LI23Y2m6HXPzPNSW21Ba56G2/Q6l/Y6fpVPtsiad1rRzMVr/EpS+hSj9C9EGFqMOLv5FOoeWoA79Rz7dkGN61HEvtPGViIl70SYeQkw9hph6DG32D0jTn5Gmv6EZ/4VmspbbpWkj0rwFLG8jLB8ilU8QysdI9SuE+j2a+BYhdiHEflR5CFWcxiIuYJY+mPHHJMMxyQRMIpNZcZ0ZtRSzbEaj/+c0FDRrqVuq/5WGjlqHfbROTKIFs2zAJKuxYO3h/M+uTrNs+BkLjZhpxkwzFlvKqdCKhVZb4vmfcnsPmhxAY9Amj8OI/5JPaevZFEyjMWaTzzE0Rv8PqhxBk+Oowrqw/z/SaS23q6jSiMoICn2YxQAm0W8rvXfb5LOTadnBtOhiWrYzJZqZkI2MyzomZA2TWiXTVDIhyhgXJda74EWh7TrOPAa16wyKHAa0qwxoWfQpGfSr6fSpqfRYkum2JNJlSaDDFEu78Qpts9G0zkTQNh1F61SkTT5DaJoIoX4skLqxAOrGAqgdvUz18CWqhvyoHLxok09vyvt9KOvzpqT7AsXd5yjqPEdB+xny286T3+pNfqs3eS0XyGvxJrfZh+tNPlxvvEhOvTfZDVb5zGrwI7POn8y6y2TWBZFRG0habRCpNcGkVAeRXB1CcnUYyZWhpJSHkVIeTkp5OIkVkSSUR1ilszSShLIrJJTHklAeS3xZPPGlScSXJhFbnEhMQSIxhclEF6UQWZhKRMF/BDSTkPwsQvOvEpSbRcC1TAKu5RBw/RqBOXkEXM0jMLuAwOxCgjNLCMosIyijjJD0KgJTKglNrSQkuZzQlEpCkisJTaoiNKmKsKQGwuLrCY2rJyK+ici4ZiJjm4iIbiIiupWo6HaiItuIjmwnJrqb6IhuroT3EhPWT0xIP3Fhw8SGjhATNExM0AixQWPEB02SGDhDYuAsSQFGEv1NJPubSb5kIeWShVQ/hVQ/lbSLKmk+ggxvjUxvlYzzCpnnBVnnJFnn4OpZaeU05JySXDtp4wRcOw55xyHvKBQchcJjkoKjgoLDkqLDUHRIUvSjpPigpOSAoOSAoOwAlO6Hsr2C8r3WdLNyF1TthsqdkuqdULNLWtmtUbtHo3GfRttBjZafJK0nJK2nFLrOm6kJHUCOSaRQ0VQQvZKWoBHaz5npPgvdJyRdR1W6fpJ0HBJ0/Shp36PRetBIxckOxgpn0cY0MIIyJGiO66NkTzc1nxtp+lSj+QOVtnc0WnZIGt6QNLwBdZslNRsFtRslta8I6l+V1K3XqNkAtRskdRs06l+T1G0UNG5UqdgxQu6+WkSPBAvICUHdpQ6ubW6n/KVZav6hUP2sRvnTGmVPaZQ9Lih5RFL0gKDkXo3CuxQK1ijkr1bJW6mSu0Lh+nIz171MXPM0keNh5JqXmaues1z1nCLbY4Isj1GyPEbINAyToR8gw9BHur6bNEMXKYZ2kj1aSTI0kezRSKKhjkRDNQn6SuL1ZcQZSonVF3HFPY8ofQ6R7leJ0GcToc8kVJ9KiD6ZYPdEAt3jCXC7wmW3KPzdI7jkFoqfaxC+rpfxcbvEhWW+nF/mzXlXb865nuPsstOcdjnFSZcTHHc5yhHnwxx2/pFDzgc4uHQvB5fu/VlA9y35ht1Lvmbn4s/ZufgzvnP8lK8X/UdAP+CLRe/xmeM7fLJwx88C+p7Dtp9L8NsXvMqbCzb8koDeuZZNd65Ft97Zng3O9rzsbM8rS39JOzcts2Oj7dzsqmOzLfHc4qpjm5uON910vOWq45MV/8vbbva8p7+BDww38IF+Dh/p5/Cx3o5P9Do+c9fxhV7HVwYd3xjs+F5vx06DPTv1duxx1/GDwY79HtZy+4+eOn7y1HHEy47jXnac9LTjlKcd5zx1XFiu4+JyHb4r7Li0wo6AFfYEL7cnbIUdkSvsiF5pR+xKO+JW6UhYpSN5tY60Nfak3TWHrLvncHWNPbl32VN4tz3F986h7L4bqHzgRmoeuJGGB2+k6aFf0fLwjXQ8+mt6Hv9f+h77DYNP3MTw729m8MlbGP7TrYz8eS5jT9/O2F9uZ+IvtzP+1zsY/ft8Jv7uwPTfF2B8bhGzzzky+eJixl9cxMyLTsy+4MLsS64Y13sw+fJKhl6/j+43HqZh60NUvvsUdd+to+X054wk+2KsTEPrLIHxFpjtAfMAqKNIbRyhDYE6garNoIkJ5EwPam8tWkcJptqrzJQmM3E9kvEUH4ZijtIV/APNPl/RePojGk68S92RN6k/sIW6HzZTv+916vZuon7vJhr2b6b+0DYajuyg4di7NJ7+mHbvr+kO2svglaOMp11k4loIs+XxWOoykB1l0F9nleOZQTCNIcQomhxDMIGUk9bbdsQkKINg7kZO1aN2p2OqC2Q4Zz89V96nI2gDff7PMu7/B2YvPcZswEMoAXchL69A+K9ABqyAQE8I9IIgPTLYBRnqjAhzQotwQot0Qot0RItahIxaCNELkTF3ImPvRMTOR8TegYi/Ay1xHmryPLSU21GTb0dLnYuWPhc141bUjFvRsm5Fzb4FNedm1Gu3oF6/FTX3FpS8m1AKbkYtvAm1+Ca0kptRS29BKb8VS8VczBVzUSpvRam6BaX6FpSaW1DqbkGtvxm14RaUxltRmm9HaZmH0vo7lLZ5KO3zUDvvQO26E6VrAWqXNfHUeh3Reheh9i1EG3BEDDoihpYgh50Qw86IYRe0URfUURfEqB4x5oGY8EJOrkSbWoOYugc5/TBi+nHE9O/RZv+AZnwG1fg3hPF5pHk90rQRzJvBvA0sO8DyHlL5GNTPEOrXCHUnUtuHEAeR4jBSHkeVJ9GkD4q8hMJlFIIxy0gsxGGSKRjJwkiudeG7qMQsm1Blr/V/gNG2G1O1YbFdCzqJKgcxa52YZYtNMusxU4eFBiy0YLEJpvVzCxbZhkW2Y5HtKHSg0GUTzw5b6tmLJvtR5QCqHEBjFCGNNnGUtrK7hpAmNDmJJset8iknbEzasH62luzVn1NT61WaCoqcsslnv7VHlEFMDGCinxnZwzTdTNNlFVDZzjQtTMpGJmUdU9QwJaqYklVMiArGtQpGRSkjopgRUcSIKGBYy2NIy2VQzWFQzWZAyaRfyaDPnEqvOYVeczJdpgQ6jQl0zsbRaYylbSqatqloWicjaZkIp2UinKbxEBrHgmkcCaV+JITaoSBqBwOpGQigasCPygFfynt9Kev2obTLm5IuH0q6LlDUcZ6idm+K2nwobPWhoPUiuS02mvy43uDL9QZfchr8yK73I7v+Elm1l8moCSCzNojM2iAyaoJJrwkmrTqI1Kpg0ipDSasIJa08nPTyCNLKokgtjSK5LJqk0miSSmNILo0lqTSWxNI4kkoTSCxNJKE4kbjCRGILkojNTyMmP42YgnSi89OJys8gsiCL8PyrhOVlE3otm/DrOYTmXCU4J5fgq7kEX80jNDOfsIwiwjOKbGcJYWmlhKVVEJZSSWhyOWEpFYQnVxKRWElkQhWR8dVEJtQSGV9HdFwj0TGNXIlpIvpKM1HRLcREtRMb0U58eAfx4Z3ERvQQG95HfFg/8WEDJIQOkRAyQkLIOAmhEyQETZAQNEVi4BRJgdMkX54mxX+WlEsm0i5ZSPdTSPdTyfBVyfTVyPBWyfQWZF3QyL6gknVeJfucRs5ZQc5ZjdxzcP00XD8Feacg74Qk74Qk/7ik4Jik8Jh1/VHpUUnJESg5LCn5SVL6E5Qd3pFOxAAAIABJREFUgrIfJeUHrVQekFT9IKnaK6neY2O3VTRrd0lqd0rqd0rqdwoadkua9kqa90Hbfug4KOg4Iug5AZ0nVVovjjNcPos0CzRhRs5IelNH6fSZpu+0oOc49B2G3oPQ/QN0/iDp2Cto3yVp36XSvHuGxh9GaQ7sQ+2UYNZgRjJZZqH0WDc1347T/KmRtg9UWt9RaNpuoWmbRvNmSdNrGg2vShpeFjRu0GhaL2hYJ2laK2leK2heL2l+Feo2KNRvNFG9fZiSfQ1o7QLVIpDjkq7QUXI3t1L+opGafwrq/iqo/TNUPgkVT0gqHlIpv1+j5B6F0rtVilarFK1UKVyhULjcTL6nkTwvI9c8Z8j1MnLdc4brnlNc85ggxzBOjmGcq4Yxsg2DZBn6yTL0kaHvJsOjk3RDO6nuzaQZmknRN5DsXkOSexUJ+goS3MuIcy8mTl9IrD6XK+45RLlfJdI9i0j3DMLdUwl1SyLMPYFgtziC3a4Q6BZFgGs4l11D8XcN5tKyQHxdLnHRxRdvF2+8l53H2+UcZ13OcMb5JCedT3Bs6VGOLj3MUadD/OR0gB+d9nJwyR4OOO3mB6fv2LfkW/Ys/oo9S75kt+PnfO/4Kd86fsxXjh/wleP7fO74Dp8ufItPFr3Fx4u288HCN3hv4VbeWbiJtxdsZIfDK2x3sCagWxzWsfnOtehedraV2P9LPF9zsSadr7tYp9q3uOrY6mZn7fN0s2O7m44drjrecbXjfcMNvONmZx0wcrfjfXc7PtLb84mt5P6F3o4vDTq+8bCzyqdBx06Djl0GHXsNOvYbdBzwsIrnIVviedzLnhPL7TjlqeOMl44Ly+3w9tLhu1zHpZV2+K+wJ2CFPUEr7KzyudKe6BU6YlfoSFylI2mljpRVVvnMXDOHrLvsuXaXPXl32VN4l46Se+wpv3cOVffNofY+exrun0PrAzfQ9uAc2h+6ge6Hf0XvI/9D/6P/y+Djv2Xw9zcz9IdbGHryFoaeupXhP81l/M9zGX96HuPP/I6JZ+5g+pn5zDx7J9N/X8DEcwuZeH4RU887YvzXYkz/XoLxRSdMLzoz89IyZjbomdrggWnDCmY2rGZq4wMMbXuczu1P0vDOn6n98iWaDm6n+9IehhN8MBfHozTnofXVIEfbYboPzTyJIhSkakSqk0h1HGkZA8sYmEfBPGLFNATmfqSxD0y9YOyx3uQ02w0z3TDbY/utH2keBMuQNYG1DFtPdRK0aStyCqmNIrURpDYAah9YumCmGSZr0QaLUDozMNVGMnL9HP2x39ARuJ0O77X0nH2W0Qt/ZvL875nyfozpC/dh9rkH9eJqVO8VaH7L0fz1aP565GUPCNBDwDJEgAsi0BkR7IQWshgt1BERvgARvgAtwgEtYj5axB2IqPnI6N8hY+ZB3Dy02NvQ4ueiJtyGkjQXNXkuWspctNRbUNKsqBk3o2bejJp9E0rOzajXbkK9fjNa3i0o+TehFP4WtegmLEW/RS25GaX0FtSKuShVt6FU3YZWeStqtY3aW1Hrb0VrmIvaeBtq8zzUljtQWuejts9HaZ+P2u5g7e3sXoTa44jW64joX4Lod0EMOCOGnJHDrmiDroghN8SwK2LUFTnqihhzRRvzRIyvQp1YjTa1Gm36XrSpBxBTjyJmnkLMPosw/gPN+E9U04uo5vWoptfQLNvQLG+hmt9FM3+AZvkETf0CTfsaoX2HKnajyn1o8gBCHkLjKILjqPI0ivRFlYGoMgRFRqDIWCwkYpapmGUmJnIwkcesLMIoKzBq9ZhFBypDP0soKD8niBKzbWn7DKocRdH6MItOLLIDhbb/j3YbHSjYnrENFamyG032IuhHMIBgEI0hNEZQ5bit7P7fAqkhpBlNTv+XaP7/8jmJYMp6jSa/3OEOGhpmVCZRGLH1hw5iloOYGMLEILMMMEsfM7KXWWntA52RLUyLRqZlPdOylmlZw6SsYkJUMiEqGRVWAR0VxYyIQkZEPkNqLkPqdQbVqwwoNgG1ZNBnTqfPnEqPKYkeUxLdxkS6ZuPomI6lYyqGtoloWieiaJ2IoHk8jKbREBpHQ2gYCaZ+OIi6oUBqBi5TbaOi14+ybiulXb6UdHhT3OZNcZsPRa0+FDb7kNfiQ17LRfKa/bje6Me1Bj+uN17iaoM/2fWXyaoNILsumKzaYDKqg8isDiGzOoT06mDSqkJIrQy2iWcY6RWRpJdHk1Z2hdTSKySXXCGlNJaU0jiSS+JJKUkkuTiJxMJE4vMTSchPJrEglYT8/8fZWwbHdd9/uLtK05jtxEnMJDKz43DbNE2bpKGGmobBccxOHHDikJmZY8cMsmyRxQwrBgssZmZerbS755zf77kvzhra/5374u7MMyutVzvyC3ue+XwpHP/kaPyTo7meFIVfcgy+SdH4JEbjlRiHV2IcPgkmfOIT8IpLwDMuEc+4RK7FJOEVlYJXZBrekWl4RaZwLTyVq2FpeIdl4R2Wg1doNl6h2fgE38QvKBe/oFyuB+bjF1CAn38h1/2LuO5Xgr9vCf5+5fj7VRLgU0WAdzVBXtUEX6slyKueAId8Bnm2EHyllZAr7QRd6ST4cichl7sJudhD2MUeIi5aCD9vJuJ8L1HnbESdsxN9ViH6tEb0GY24M4LY31ViTgpiT2rEn9SIPyGIP66ReFyQeFyQdAySjkpSjkhSj0gyDkvSDgrSDkLaQcg4oJO5DzL36mTtgaxdkuxdkLMLsndKbu6Q5G6X5G+V5G8WFNxF/gaVog0aRRsFRRuheKOgbDOUb5ZUbJVU74TqPYKagxr1B6H6NyvF1xqgC4SQaEJDbRCUnm+m/ridxgOShr2Shp2C+q2Shk1Qux6qfxHU/KJR87NK/a+Cqh+tlG/sImt/Fe1pPch2vWimNUDJlQay19dT9k0flasl1SugfKmkYrFG+acKpZ8Iyj6EincEpe9IB4KydwRl/9b01/9jp+x9G+XvK9xc2kLShkKUCgVpURFdGrVeraQuqib37R6KXhMUvyjI/7tC7nMqN/8sufmEJOcxjZyFGlnzVG7MUbkxSyV9lp3UGVZSZ9pIntFHykwrydP7SJ7WS/JUC0lTzSRN7SZpaieJU1pJmNxEnHsDcZPrME2pIXZyFdHu5URNKSPCvYgI90LC3PMJdc8h1D2bYPdMgianEzQ5hQD3RK67mbjuHoevWww+bpH4uIXjPTmUa25BXHX1x9PNFw83by67XuOSiyeXXDw453yBsy7nOONyhjPOpzjtfIKTk47z26SjHJt0hMMTD3J4wgEOTNjL/gm72DthO7snbGHXxC3smLCRbePWs3XcT2wZ+wNbxv7AxnFr+XXsN/w8RpfPdWNX8v2YFawdvZxvRi1hzeglfDV6MatHfcqqUR+zfOSHLBvxAUtGvKcL6Ih3MHww0ciHk5z40NnIx876RPsnDvn8zMXgEE4nvnBz4gt3I0vcjCx3M7Jqsr5KabW7kdWTjax2N/KVu5E1k418O0WXz++m6OKpT7Y78atDPjdONbJlqpFtDvHcOc3A7ukG9k43sn+GURfP6UaOTjdwfLqB32caOD3TUW6fraeel2Y64TnTCa9ZRr3kPstAwCwjwbMNhM42ED7bQOQcIzFzjcTOMRI/10jKPAOpcw3cmGska56R3PlGCuYbKF5gpOwRI5ULjVQudKLm0XtoePxeGp/4I01P3EfzLQn980Ba/jKI1r8Ooe3ZQbT/bTBtfx9Kxz/u10X0Bb0vtPvlh+n558NYXhlJz2ujML8+EvMbI+l7YxR9r49CeWssylvjsbwzkb73nFE+cMP+oSvWT1yxfuqOsmgufUsfpWPlU7R8/RwN371A3dpXKPnlTQo2f0Terq/oTI9EKN0ISwelqaGYb4YiS+OhIReaS6GxBFrKoLMKzLVgqdcHn2yNYG/SUZtBbdGF09YEvfVgqdPf31WuJ7AtxdCYDzWZyPIktLwwelI8aQk7SIPPBirPfUnRkY8p2Pcm5ftepW7v87Tvf5buvX+md//j2A4+jrJvHuLgLMTB6XBkKvKoG/K4O+I3d7RT7qi/T0acckOemYQ8OxFxdhLauQlo50chLoxEuzAS7dJINI+RqB4jUTyHo14djnr1ATSv4ajew9B87kf43o/mNwzNbyiq/xDUwKEoQUNRgoeghgxBDRuMEjEYJWIQSuRA1OhBqLEDUWIHoJgGoMYPREnoj5I0ACVlAErqQJT0gagZAxGZg9EyB6NlD0HLGYqWOwyZOwwtbxgi/35E4QOI4gfQSh5GKx2BVj4SUTUSrXokomYkWtUYqB2PqB2HaBiPbJqAaJ6A1jIO0TIR2TYR2idBhzuyYyqyYxqifSqiczpa9wyEeSZa90y07kdRzE9j7/kLSu8LqH2vo1rewd7zEXbLUqyWL+m1rKG3Zx29vb/Q27eZXutOLNZ99NkOY7UexWY9Rp/1BFb7Kaz2M9i1s9i1s9jUM9i1M6jqOVTtHIr0QNF8UIUPqvBDE0GoMhxVRqAQhV3GYicOOwnYSMFGBjZysMtC7KIURVSjyhY09Lvo8nY5HqTUT1+CDVWYUbQ2FNmAQjUK5bp8yloUahyvVd8WT0XWIWhG0IKQrQjZroOevgvMaKLXMaF+Sz6F3vcpexGYEXTfhdlBj6NXVeXOQ3NcNOpFw4xdtKPQgl22YpVt9NFGH630iRasohmraKJXVtMr71xSsshiLA4B7RZ5dMtcuuVNOrlJh8zSE1AtjTaRSqt2S0DjaVLiaLLH0WiPpsGmC2hdXxh1fWHU9AZTbQmixhJEjTmA6m5/qrr8qOz0pbz9GqVtVylu86So7QpFbVfIb7pEQfNlPf1suEBO3QVy6i+SVXueG9VnuVF1hoyKs6SXnyGt7AxpZedIKztPSsl5EovPklB0lvjCc8QX6uIZW3CRuEIPYvKvEJ3rQXSuJ3E5nsTkeBKV40l09jWicq4RmXWNyMxrRGX6EZ0VQHRWAFFZgYSl+xOWHkhYehBh6cGEpgYTmhpGSEoEwckRBCdHEpwUSUBCOP5JUfgnRXE9MRo/B76JsfjGx+FnMuFrisfPlMB1UxK+ccl4RyfiHZmIb2QKfuFp+IWn4xeegl9YGr5haVwPvcH1kCz8QnLwC87FL/Am/kF5+AfkE+BfQKB/sY5fCcG+5QT7VhLkW0mQXyVB3tUEO8Qz5GodgdcaCfZqItCzkRDPVkKutBHi0U7I5XbCLncQ4dFFxKVuwi+YibzQQ9QFC1Hn+og+ZyfmjJ2YMwqmM5K40xpxv6vEnxKYTkriTwqSTgqSTgiSf5OkHJckHdVIPQapRyHtCGQchhuHJOkHBRkHJTcOSjL3S3L2Q/Y+SfYeyc09kLsH8nZD/i5J3k5B3k5BwQ5J4TZJ0RZJ8WZJ8Sadok2Sog0apRsFZRslJZsk5ZuhYoukaivUbJPU7hZUH1BpPKTReESj8nwH7dndYAdVk0irpMnURf2pHloOCZr3QuMuSdNWQcN6jcb1ksYfJY3rJI0/SOq/U2j6QaPpe42W7wWVP9vI29JIyYUaaAK1z44wC8zpVjK3VlL0fTdVyzWql0HNEkHlIoWKT1WqP4S6d6DiHV02K97WqHxbUPGWoPoNlcq3rVT9R6H63xqV79rJ+6SdlK9z0coldkVDdkOjVydpS6rJe6eXsleslL/YR9E/7OT9TZL/J0H+Eyp5j2ncfEQlZ65K1myFrFkqmTMVbsywkz7dTup0G6lTbKROsZI6pY+UKWZSpnaRPKWD1MntJLu3kuTeSPLkepIm12GaXE3c5CpiJlcQ5V5ClHsRkZMLiXTPI8L9JuHu2YS6pRPqnkqwezJB7okEusVz3S2W627R+LlG4Dc5HB+3EHxcg7jm6o+nqw+eLt5ccb7GZecrXHK+zHnn85xxPsNZ5zOcdT7FqUknOOl8lBPORznufJijkw5xZOIBDk/cy4GJu9g3fit7J2xl14TN7Bi/nm1jf2bb2J/YNnYdm8d9z8ax3/HrmK/5ZewafhqzmnVjVrF29HK+G72M78Ys4+vRX/DV6EWsHvUpK0d+zPKRH7F05PssGfkui0f8xyGfzsbbQ0WfOOurlD5zNfKZm4HFrka+cNXTzluJ53I3IyvdDLeTzi/djXw12UkXz8lGvpvixPdTjHw/1XBHPqcY9On2aUY2TjWwdZqRHdPuiOeeGUb2zTBycLqBQzOMHJ3hxLHpBk7M0OXzzEwD52YauDDbgMcsIx6zjFydZcB7tgHfWQa913O2EyGzjYTNNhA520D0HAOxcwyY5hhJmKOLZ/ocAzfmGciebyBvvoHC+UaK5xsom2eg8hEjVY8YqVt4Dw0L/0Djo/fS9NgfaXr8XlqevI+Wp+6j9el+tP2pP61/GUDbXwfS8ewgOv42hM6/D6PjH8PoeOF+zM8/QN/zw7G8MJzufz6I+ZWH6Hn1YSyvjcDyr4fpe30E1tdHYntjHPY3xqG+NQH17Ylo/3FGfd8Z5WNXlE+mYP98JtYv5mFf/hhy2aMoa57E+u1f6P72RUq3LkKpMCFsLdSkBpK3cwXN69+lcfMHVGx5j4ot71Kx5X0qtnxA2aYPqNjyMeVbPqd8y2LKty6mYscXlO/4gtJtn1O6bRFlWz6jbONHlG/4kPJf3qP8l7co//kNyn96lfJ1L1Kx7jmq1/2VlnV/p/2nZ+n48WnMvzyBZf3jWDY/imXzAqxb5qJsm43YPgN2TEfsnI7cPR2xZzra/mloB6YhDrkjj7oij7rCcWfk8YlwYiKcHI/8fTTy1Ci006NRz4xEO/cg4vxwxMXhaJeGo14ajuoxHNVjGJrnUNSrQ9G8hqJ6D0b1HoTmMxTNbzCa3yBU/8GogYNQggahBA9CDR2MGjYQJWIgSuQglOh+qDH9UWMHYI/rh2Lqj5IwADWxP0ryAJTUAahpA1EzBqHdGIjIHISWPRgtZwjazSH/LZ1FwxHFDyFKHkYtG4HqSDtFzQhk3Shk/Shk/XiHdE5ENE9CtLggW9yheRq0zkK2Tkd2zEB2zEN0zkTrnofa+Thq17PYu17E1vkKfZ1v0te5iN6uL+nt+hFrzw7sfcdR7ecRmjdShiJkDFKaQKaBvAHyJlCApAQoAYr1Z1kGlAMVSEodf1YEMt9BHkLcRNNyULUMVC0JVUtG1ZJRtCQUkYxdJGOXydhlCnZuYCcLO9nYyUWhADuF2ClDkdWotCK41UupIaW4Swr1dU2q6HKsQqpDpdYxBFTv+L4elQYHjXr/MJ1IunWk+S6JtCCkVZ9SvzVwJKVDPvXkVX+P5X9+ps8hx3eEFVQkdlTZg0o3Kl0oshO76MBKJ7100kc7faIVm2jGrjXTK2t0+ZT6FaVbt+R7RBFmWYBZ6gKqy2eOfg1JZNCmpdOqpdwW0GYlgSa7iSa7iUZbHA3WaOqtUdT1hVPbG0aNJYTqniBqzIHUmAOp7vanstOPig5fyjt8KO3worjtKoUtnuQ3eZDXeJnchsvkNlwip+4i2TUXyaq+QGbVeTKrzpNRcY70cl06U0sukFZygdSSiyQXXSCx6ALx+ReIL7yIqeASpnwPTAWemPKuEpd3jdib14jL8SIux4vYbC+is7yJzvLRybxOdGYAkRn+RGYEEJkeSGR6MBFpITqpoUSkhhGeEkZoUgihSaGEJoURmhhBSEIEQQlRBCZE6yTGcj0hluumGPzjTATExeMfl0BAbBL+UfFcj0rEPyqJ6+GJ+IenEBCWrhOqExh6g6CQbIJCsgkMySUwpICgoAKCgwoJDiwiJKCI0OslhPiVEOJTSqhPJaE+VQR7VRHiU0WIdzVhXnWEXq0nxKOO4GuNBHs2EOzRRNiVNsI92onw6CD8cgcRlzqIvNxF1KVuoi+YiTlv0TnbR9xZO6YzCqZTCvGnBfGnBYmnJUm/SxJPQvIJSDkhSP1NkPYbpB0VpB0VpB/VpTPzCGQdhuyDkHVAf84+ILm5X5K3H3L3CvL3QP4eKNwDxbuhaKekcLugeAcUbxOUbYeyLVC6SVC2SVK2Cco2SsrWCyrWSyrXSyo2Sqo2QfUWSe1WjbptKo27BY37BR0HofGYldKr9cgO0ISCUDW0Oo3y83U0HbTQvlejdZekZZukeYNGy8+S5h80GtcKGr7VafoOmr+VNH8raVmr0LwWGr8XlP/SQfa+ElqTO1HbVDCDWqdRfK6Kwh9qqftSoX6ZSsNijdrPVGo+VKh9T6HuXUHtvwXVb2nUvi2peVNS87qk+k2V6rdVat5QqXtTo+YthZJ3e0j9ugitWCB6BVor1Pt3kvpFKUVvd1HzkqDyBUnxP+wU/1Wh6E8KhU+oFCxUKZivUTBPJWeWQtYMO1kz7GTPUMmarpI5VSFzqp0bU/pIn9xDxuQu0id3kjalkxT3NlKmtJA8pZGUqQ0kTq7F5F6Nyb2SOPcyYicXE+teTLRbPtHueUS73yTSLZtItxuEu6UT5pZMiGsiQS4mglxjCHSLwd81Aj/XMHxdg/FxDcTLxQ8vF1+uOXvj6XLVIaCXuOB8jvOTznJ+0hnOTPqd3yce55TzMU5OOsyJSYc5PvEQR8bv4/D43Rwcv4P947eyd/xmdo/bxM6xv7J9nC6gW8b+wOax37NxjENAR3/Fj6NX88NoXUDXjl7GN6O+YM3oxXw5UhfQVSM/ZtmID1g68j2WjHgXwweTDHzkfEc8b+3x/MxNTz2/uKvMvtzVwApXI6vcDaxyN/yPeBr4xrHPc+1kJ76fatBvt0818vM0A+unGdk4zYnN041snWZk+3Qnh3gaHauVjOyfcUs8DRydadAn3GcaOD3TyNlZRs7PNnBpjj7h7jnbCa/ZBnxnG/CfYyBgjoGgOUZC5xgIn2Mkeo6BuDlGTHOdSJhrJHmukbS5BjLmGciaZ+DmfAP5C4wULjBQMt9A2XwDlQsMVM03ULfwHuofuYfGhX+gaeEfaF54Dy2P/YGWx++l9Yk/0vrkfbQ+eR9tT/Wj4+n76PhzPzr+2p+2Z/vT/uwguv82mJ7nhtLz3FC6nx+G5YUH6P3ncHpeehDzy3dEtO+1UfT9awzW18fR98YE+t6aRO+/J2F/1xn1PVfE+5PhwxnwySzUzxegLHsUZeUT2Nc8Q8v3r1C4bRGyKR96aqn1PUHrrx9iW/cqtnUvYF/3d+xrn8P+9V9R1vwF5cs/YVv9GNZVC7GunE/finlYVszBsmoullVz6Fk5G8uK2fSumE3fipnYls3HtmwB1uXz6FsxC9uXM7F9OQ2xZgra1+6Ib93RfnBD+0lH/uqG2OCG2OSK2OqK2O4C2yfCzomwayJyzwTkvomoByaiHJ6Edngi4ugE5NHRcHwk4vhItJMPof0+HO33h1HODEc9Owzt3DC088PQLgxFvTgU5dJQFI/BaJ5DUD0Ho1wdiOY1EM17IKr3QFTfgYjrg1D9B6AGDkQLGogIGYAWqounGjkANXqALp+x/VDj+qOYBmCPH4CaOBB7Un+UFL3crmYMRrsxBDVrCFr2EETuMNTcYah59yMKh6MVD0eUPIQoHYFWNgJRMQpRORpRPRpROwatdiyiYQKicQJa00RkixtakzuidTqybTaifSaifRZqxwLs7Y9i6/oLtq6X6O14l+7Wj+lpW01v5yZsPYdRrWeRWiBSxIPMBlmMlFVIGoE2oAspLYAVIfqQsgdkL1L2ATaQdqS0I6XNca3Ifgdpd5TGFZA2kFaQfY4ksAdJG9Do2PNZj5A1aKIKVZShiGIUrRC7KMIuCrHLQmyiAEU6ViJRhEKZI7lsQHOU4/Wbd+pdgqc46L09FKTKFtRbQ0Q0OdYktaDR6kg4704uLQ56EbIPIe0O+bxTPtf3fdodKaz9rqn8PoS03U5l7zzE7XK9Lp46GmZUzFhlN1a66JPtWGUzNtGgL6+XNVhllX7qU5bTJ8roFaX0iBLMsohuUXBbPu+U4bPoFDfoFOl0aGm0qym0KUm02hNptSfQYjfRbIujyRpDY1809ZZI6i3h1PWEUd0dQnV3MJVd/lR2+VPR4UdFux/lbb6UtfpQ0uxFUdM1Chs8ya+/Qn69B7k1l7hZfZGcqkvkVF3mRuVFblRcIqP8Emmll0gtucVFkgovklRwkeT8yyTle5CQd4X4vCvE517FdPMaphwv4nO8ScjxIT7bh5hMH2KzrhObFUBMVgBRN/yJuhFIZHoQkenBDkJ16UwJIzwlnLCkMMKSwwlPiSAsKYLQxAhCEyMJTYgkND6GUFM0IaZoQkyxBJliCYqNJSjWRFBMPEHRCQRFJxIUnUxIVDJBEUkEhycTHJZCUEg6waHpBIdmEhyaTUhIDqEhNwkNziUkMI/gwHxCAwsJCywmNKCY0OslhPmVEOJTTIhPCaG+lYR4VxLmU0W4TxVh16oJv1pL+NV6IjwbCbvSQLhnE5FXWoi83EbU5Q6iPDod0tlF9CUzMRctxJ63EHdOx3TWiumMnYTTCgmnFJJOSZJOS1JOS1JPSVJOQOpvkH5c6ByVZBwRZB6FG4c0so9A9mFJzkFB3gFJ3kFJzgHIPQB5+yT5+6Bwry6cJbuhdA+U7JCU7pCUbpdUbJdUbJNUboPKzZLyDYKKTdLRfymp2iip3QC1G6FuE9RtkjRukzRu12jaJWjeL2k9IGk7pFB/rgtzbi/SKtE0O9IsaY5uo+lkN90HBa077LRtlbRulLT9JGj/QdL6jaDlG0nzN5KWr6F5jU7LGmj6xkbLN4LWr6D1G0HN2h5KN7dQeroaWSGRvRJaoS/JSs7GMkrXNlO73ELjYo36jxWaP1Zoflej4d8qDW8LGt6U1L8Btf8S1L0Oda8J6l9XqXtdofF1lbq37VR/3EX2VzfR8lSwguyS1Pm0kPBZEYVv9lD1qqDyBSsVzymU/VWh9Gk7ZU9olC7UKJmnUjhPJW+WnfxZCvkzVPJmaOROV7k5zU72lD6yp/SSNdlMpnsXGe6dpLuPQDjSAAAgAElEQVS3k+7eRtrkZtKmNJI6uZ6UybUkuVWR5F5Bonsp8e4lmNwKMLnlE+uWS5x7LrHuOUS7ZRHpmka4SzJhromEuZoIdYkl2C2aQLdIAlzD8HMNxs8lAF+X63i5+OLl7IOn81U8nC9zyfkiF53Pc8H5HOcmnubMpBOcmXSc3ycd4eTEI5yYcIjj4/dzdMIeDo/fwaHx2zkwfgv7xm9mz7gN7Br3KzvG/MTWMT+yZew6No1ey8bR37J+9Nf8MnqNQ0BX8P3o5Xw3ainfjFrMmpEOAR3xKStHfMiyEe+xZMR/dPn8+C751Hs8Hamnu15qX+rmSDtdjaxyM7L6dupp4Et3faXSrWXya6cY+X6KkR+mGvlpmhM/TzPwy1T9ktHG6QY2TXOkntON7JpuZLdDPPfNNHBwppHDM504OtPA8ZlGTsxypJ6zjZybZeD8LF0+PWc71ivNMXB9toGA2Q75nGskbK6RyLlOxM41EjfXQPxcI4mOknvGPAOZ84xkzzeSs8BI/iNGihYYKFlgoOwRXT6rFzrdls+GhX+g6dE/0PrIPbQuvIeWhffQ9ti9t+l47I90PnEvHU/9kfY/3Uv7X/5Ix5/70flMfzqeHUjXswMx/3UQ5ucG0f2PQXQ/P5ie54fR+8L92F8cTu8/h2N5ZTh9rz1E36vDsb3+EPY3RmJ/cwzKW2NR35mA7b2J2D50xvapK2LRNMTiGagr52P98km6v36O8v0rkV3FiN4qqk7/QusvryN+egm59jm0b55BWfMkyprHUL96FHXZArRl89GWzkFbMguxZCZiyQy0xdPQPp+G/GKGvlrpi+mIxVNRFk3G9qkr9kUuyKWusNod5cvJyDXuqGucUb+bhPajM9o6Z+TPzohfJiI2jEVsHo3YOgp1+3i0HeNRd41B3T0KsXc02r4HkQeHIw49hDgyAvXog2jHH0Q9PgLlxAMoJ4ahnByOcuoB1DNDUM8MQTk7BPX8YNQLg1EuDULxGIx6ZRCaQz5VrwE6PgP01NOvP2rAAOz+/dCC++vyGTYAJbK/zl2pp2IaqJMwCDVpEEryALTUQWjpg9EyhiEyH0DkDEO7OQw1937U/AfQCh9EljyMVvogonwkWuUotMoxiOqxiOpxaDUTEbXOiHo3ZOMUZOMURMtUtJYZyLZ5iPbH0NqeQnT8DXvHy1jb38XSvoSejnWofcdA8wMZgRRJjqSyHkErGs1IehBY0bCgiD7HJR8z+ulLs+PrbjQ60ehEONAn0bscMnmn5CxlN1L2OpJCGwL7bRRsaFJ1SJyClHpPl5CKQ9x6HcljB4JGNFnnKLVXochy7PLW4FC53rcpa/UkUzbrp1FvDwWJuyRROCS0B0G7Q0JbHbSj0eH4O90tnj0ILI4hJysSuy6fUrvrc+/+bLvjSpN2l4Qq/PdD3v69hFDQHNKpYUGVFlTZiyJ7sUkzNjqxy2bsNGCnFpuswSar/0s++0QZltuL6Asxk6evX5K5dIkcOrVsOrVMOrR0OrR02pRUWu1Jt2m2mmi2mmiyxtLYF0O9JYq6nnBqzWFUmUOpModS3hlAeWcAZR3+lLf5U9niT0XzdSpb/Clr9KWk3pvC+mvk1V4ht8aD3BoPcqo8yK68TFa1Jxnll0krvUR62RXSSj1IKb5ESvElkgsvk5LvQUr+FVLzPEnO8yTppicJ2VdJzPEmMceHpBxfErK8ic/0IS7Dj5gMf2LSA4jMuE7UjQCiMoKIygghMj2U8JQQIlNDiUwOIyI5jIjkCCKTo4lMiiIsIYrQ+CjCEmIJS4gjLN5EZHwcEaZYwk1xhMbFEhobQ0hsLCExJoKj4gmJTiQ0MpHQyGTCI1MIi0gmLCKFiPB0IsJuEB6aSWjoTUJDcgkLzSM8pIDw4HzCgwoIDywiPLCYcP9iwv1LCbteQohvISG+RYT6lhDiU0aITzlhPlVEXqsk8loNkdfqiLzaRKRnM1FXmom60kK0RyvRl9uJvdxJnEc30ZfMxF3uJfaihdgLvZjO9xF/rlfnjJWkMwrJZ1SST6kkn5Kknoa005D2O6SfhPQTkHFccOOY0MXziCTrsNSl85Dk5iFJ/kFJ3n7hAPL3QcE+SdFeKNotKd0NZbuhbKekbIegfLtO1TZB9Xao3grVmyXVm6Bqo/5csxHqNug0bIDGDdC8BZq3SZp3Cpr3aLQdlLQdFrSesFLmWYvslihCQbMLtEZJ+aUG2g+rdO0QtO7QaNskaf1Z0LZO0vGdpP1LjY4vJe1fQfsqaFshaFsFbSuhZTU0fSVpXaPSvspO1xpJ+7catT90kb2phK7EPmQn0AtaNVScqaFwTQ2NX9ho/UzQ9IGNtvc0Wt/RaPk3NL0pafoX1L+q0PiyRvM/ofElaHhV0vQq1L1up/1NqHrfRtI3BSgFKqJXIjskrdd7yFxcTfGbndS8rFLzgkrVcwpVzwiqnhJUPiqpWCgoma9QOMdO4Sw7RTMVCqer5E9XyJtuI3ealZtT+8iZ0kv25B5uTjaT695Nlns72e6tZLo3ccOtnnT3OtLd60hzryLVvYxkt1IS3QqJdy0g3i0Pk1seJvebxLplE+12gyjXNCJdk4hwSyTcNZ4Q1xiCXCMJdA0n0DUMf9cgrrsE4O3si5ezN1cnXcPT2ZMrzpe47HKJyy4XOD/pDBdcfufcpOOcnXSUsxOPcXL8IU5OOMDxcfs4On4nR8fv5ND4bRwct4W94zY6BPQXto/+URfQMT+wecxaNjgE9KfRq/lp9Ep+GL2C70YtdQjoF3w98gtWj/iUVSM/YsWI91k28l0MH08y8OkkI5/d6vF0MfK5i4HPnQ0sc7+HZa5Ot8VTl0+nu+TTqCee7np/5/dTjLcn2/XE04lfpurl9g1TjQ7xdFwxmm68q8/TiQMznDg8w8jRmQaOzTDw20wDp2YYODNLX6t0cZaBy7MMXJltwHOOkatz9JK73xwDgfMMBM8xEDrXqKee84zEzTMSP99IwnwnEuYZSV5gJH2+kcz5Rr3kvsCJ/EeMFC8wULrAQMUCXT5rHjFS+4iB+oVGGhcaaHrUSMOjBpoWGmhZaKTtsXtoffwe2h53ov0JnY4njXQ8aaTzKSe6nr6X7j/9EfOf76P76X6Y/9Qf818G0PPXQfT8zcHfh2D5xxAs/xiM5YUhWF4cgvXlB7C+8gC2V4djf+0hlNdHYH99JOpbYxDvjMf+3kSUj13RPpuGffEclGWPYF/1BM3fvUzxyR+hrwo6iijZvwLzT/9C/fY55JqnUVY/hbrqceTKuYjlc9GWzEJbrMul+MwN+Zkb4hNXxCcuiE+d0T6ZhPrJRNSPJiE+dUb5ZDza4gloS8ajLRuPfcVElFUTEV9OhDWT4JsJ8O04WDcG8fNoxK+jUTeMQmwejbLlYexbHkLb8TDarodQ9zyItvcBtL33Iw4+gHpoGNrhYahHhiKODUUcH4I8MQTt5EDEqYGop/qjnBmAenYg2oUBqBf7o10agLjcH+3KAJSr/bB79UP17ofm3Q/Vpx/Crx+q332o/v1QA+5DdYinGt4fe0Q/1Kh+qDH3ocUMQsQNQosbiJYwEC1pAKoj8dRuDEHNHIqaORQt536UnOFouQ+h5T+EWvAQsngEomQEonwEWsU4RJULosoVUeuCaHBDrZ8KjXOgeS5a4zxEy+NobfOxtz6DveNVLO3v0t28jD7zVmy239HUUJAZSAqAOiRtCDrR6EaVjsX7jnVVyCakrAWqgXLHz+QAaUgSkTIeKU1IGYkUkQgRgRBRSBnreD0eIRORMhUpM5EyB0EmklyH6FYDjUCLI/G8Jaw2BKqjV9ORVEqBROpXgKR6J0mU3WiiHU20oNCETdZjF3WoosGxEqlFn0inC/1akurorbwlfKouu9gQ0nx7EOi/6bwr/TQ7RNj2XzKpy+d/J5nSsSz+zvtuJaF3p6R35PNWqV6jBw2rfqtaWm+X4RXZjiLbsIkm/SQn9dhEA1ZRh1VUYxVVWGU5vZTTI/Ul9D3oCahZFjh2gObRrukDSG3aDVrVDFrVNJrtKTpKEk32RBqtCTT1xdPYG0d9TzT1PdHUmiOoNYdR3RVCVWcwVR3BVLQHUtEWSEVrEGXNAZQ2+VPa5E9RvS/FdT7k13iRX+PFzeqrZFd6klXpSVaFB5nll8ks9SCz5ApZRZ6kF10hteAKKflXSMu/SnqBF6l5V0nO9SYp14fEHB9M2b7EZftiyrpOfI4fsTf8iL3hT2x6ADHpgcRkBBGZFkB0eghRaaE6qaHEJIcTnRxGVGI40YlRRCVEEhsfRWx8JNHxUUTFxxBpiiHSFEtkbNxtImJMt4mKSnSQTGRkCpGRKURHphIVkUpU+A2iQjOJCskmIiiLiJBswoOzCAvKJiIwl/CAm4T55xEekE/E9QIi/IqI8Csm0reEcAcRPuVEeFcS4V1FlFcNkVfriL5aT4xnIzGezcRdaSbGs4WYK23EXOkg9nIXMZc6ib3YjelCJ/Hnu4k/10Pi+T6SzlpJPGsl+ZyNlLN20s9qpJ9WyTglSP9dkn5SkvE73PgdMk/Cjd8EWcclWccEWUcFWUc0so8Kbh4R3DwkyD8EefsFBfuh6CAU7hMU7RWU7ZU6uwUVu6B8p6Ryh6Rqh6Rmm071Nkn1VkHNZo2azZKajYKajbfEU9K4QdKyEVrWS5o2QdsWScd2Qccujfb9Kp0HBW2HBbUXurDl96DZQZU2sEJ9WBNNx7vp2ifp2CHp3CLp+kXQuU7S+S10rYHO1YKuldC5QtK5XNC5nNt0rZB0rBB0rBR0rFTpWK3RvVLFskqlZoWZmnVdVB6pQ9QI6NP/S+xO6qXsl3Lql3RQv0il7SMF81sKnW8Jmt6WtL6u0faKRvNLKk0vazS+LGj4p6TlZWh5VaHpjT5a37RT9243GV8WYEtXkV0aWp+kPbSPgk/raHjLTP1LFipfVCh/TlL9jKD6KYXKJxXKHlMpWWCjdK5C6Sw7ZTPsFM9QKJimk3eXgOa7Wchz6yLXrZ0ctxZy3BvJdm8ky62BTLc6MtxrSHerIN2tnDS3UpJdi0h2LSTRNY94txxMrlnEu6QT75pKrGsK0a4JRLnEEeEaR5hrNKEukYS4hBHkEkKQSxD+Ltfxc/HFe9JVrk26wlXny3g65POi81kuTDrJ+Ym/cWHCMc6OP87ZCcc4PeEwJ8bv5/j4XRwbv50j47ZzaPw29o/bzL6xm3QBHfMzO0b/wPYxP7B17PdsGvMNm8Z8w/pRa/h51Gp+GrWSdaOWs3bkUr4buZRvRy5hzYjFfDliEatGfMqKhz/C8P8mnotdjSx1c2KJq/FO4ulgtZuj1O5mvL3P87vJBtZOMfLDFOMd8ZyiJ57rpxpvi+eWaUa2TdPXKu2ebmTPNF0+D8xw4uB0I0dmON0Wz1vl9rvl02O2Lp9X5xjxmmPAd44R/zkGAucaCJmr7/WMnO9E9DwjpnkGEuY7kTjfiaT5RtIWOHFjvpGs+QZH6nkPhY8YKX1EHzaqWGCg6hEDtQuN1DtoXGig8VEjjY8ZaX7USOujTrQ+6kTLY060PeZE++P3OOTzHjqfuofOp/5wm66n76Xr6Xsx//k+zH/ph/kv/eh+Rqfn2QH0PDsA89/uo+e5fvQ81w/L8wOwvDAQy4uD6H1pqENGh2N/7WHsb4xE+fdo7P8Zr99w/2QKyqKZqEvmoyx/ksZv/05LyAlkXz1aww1u7v+Exp+eR3z9DKx8ErFiISydjfxiFuLzGYjPpiI+dUN84oz20UT90tEH41E/GIfy/liUD8aivj8W5f0xaB+PRf10NOrno1AWj0BZNgJtxUi0VSOQX41Afj0C8e3DaN8/hLruIZSfH8T2ywPYNzyIsvEB1M3D0bYNR93+ANqu+9H2DEPdOxTtwFCUg0NQDw1GPTIY7ehgtOODEb8NQvltAMrv/Rzy2R/lXH/U8/1QL/ZDvdwP1aM/2pV+KFf7oXj3R/XR5VPzuw/V7z6Ef3/UwH6oQf3QQgeghg9AjRiAGjXAkXj2R8QNRJgGosYPQL1LPNWMwbp4Zg1Dy7kfLfcBtLzhaPnDEYUjEcVjkaWTEKXOaJWTENUuaLVuaHXuyIapOo0zoekRtJbHUdqepa/lNXpaltHTsh7VcgahBIFMQ1KIRg1StgHdejIpux2y14mgHiELkTIdpAkprqOp57Hbf8NmPYjVup0+669YrT9ita3FZv8OuwNF/Q5F+R5F/RFFXY+qbULRNqNqW1HVHajaXhT1AIp6GFU9j6JcRlO8UZUAVHs4mhqDqqUiRBZC5CNEGUJWAS1AB9ANjl2YuszdWqmk3i7n35ps19crdaDKdlTh2KdJB6rodIilxTFhrv4P2p3Pkb2OYSGLox2g966k03ZX2f7/j3zaHUvy/2/yeUc+e9GwoUk7GlYU2Y0iu27Lp102Y5eNWEU9NtGITTRgk3WOEnwlfbICy10CapZF9FBMlyigS+TTKXLp0HJoV7NoVzNpUzJotafRYk+hxZ5Csy2JptvyaaK+J+a2gNabI6nrjqC2K5zqjlCq2kOoaAumrDWQ0pYASpsDKGnyp6jBl8I6bwprvSmo9iKv8ip5FVfJLvUgu/wKWWVXyCzx5EbxVbKKvEgvvEZaoRepBV6k5fuQmutDyk1vUrJ9SM3yJSXbj+Qsf5JuBJB4I5CkDH8S0wOITwskPjWQ+NRg4tJCiE0LJjY1lJjUUGJSwohLjSA2KZzYpAhiEiOIjo90EEV0fBQxphhiTbHEmOKIiY0jJtZEdEw80TEmYmMTiY5JIDo6nujoRGKik4iOSnZIZwrR4SlEh6cSHZ5OdEgG0SFZRAVlExGSQ3hwDhGBuUQE5hEekEeEfx6R/oVEXS8iyq+EKL9Son1LifQtI9q3giivKiK9qom6VkP0tTpirjUQc7WR2CtNxF1pxuTRQpxHCyaPNuIvtxN3oYO4i53EXzCTeKmbxPNmEs/1knLeSspZG8lnraSdsZF2xk7aKYW0UyrppzSyTkLWb5Ls3yTZxwU5xwXZxyXZxyRZRwU5R3RuHhHkHRLkHxIUHNSls+QAFO4VlOyVlO6VlO+RVOyWVO6WVO6E6l1QvRNqtkPdNqjfKqnfImnYLGjaostl4wZJw0ZJ3Xqhi+cmaNkgaNso6dgqaduq0bFT0rFbo2ufhvmQRvPpPmoCmqELNKH/k5c1kupzNZgP9tG3E3q2SCy/avT+oNHznaD7K0HPauhZKelZLuleqtG9VND1haDbQc8XArPjuWepwLxU0LNUo3upna6VCp3L+2j8up2CX8rpDO6EGpC9oNZJqk81UvxNDQ2fm+n60EbnfzTa3oau16D7ZUnHy4L2lwTtL0naXoa2l6H1VZXm1610/EvQ9rpK9Yed3FhdTE9iH/RI6BB0+JjJX1RH+ZtW6l9WaPyHldrn+qh8RqHmaah6XKVioUr5fI3yuRqlsxRKZyiUTFconmaneLpCwTQbBVOtFLhbyHfvJt+9k7zJbdx0bybHvVGXULd6st1qyXSr4oZ7JRmuZaS5lJDqUkSyaz5JbrkkuGaT6JpJgmsGca4pxLgm6QLqaiLSJZYwlyjCnCMIcQkl2DWYQBd/Al2uc93FF1+Xa/g4e3LV+RKezhfwdD6Px6TTXJp0kosTf+PCxN84O+EYZyYc4ffxBzgxfg+/jd/NsfE7OTp+O4fGbeHAuM3sG7uB3WN/YceYH9k+dh1bx37P5rHfsnnst2wY/TXrR3/Jz6NWs27kctaNWsbaUUv5btQXfD3yc9aM+owvR37CqhEfYvjMxcAi5zviudTNiaWuTix3c2KZ6x3xXO1m0BNPN4d4Ono8b5Xa9UXyxtv7PH+e8t+J5xbHkNG2aQZ2OgaM9jhWKx2YbnT0eho5Pl0/n3lqlpEzs5wcq5WMXJp1K/E0cm2uEz5zjfjOMRIw10DQXAMhcwyEz9PFM2auAdM8A4nzDSQvcNJTzwVGMucZyF5gJO8RPfUsesRI6UInShcYqFp4J/FseNTpdup5O/l81EDLowZaHzPQ8riegLY//gcdh4DeQpfPP9D5lBPdf/oD5j/f+19YnrkPyzP30fPXP2L5231Y/tYPy3P96P17fyz/6I/lHwOxvDCI3n8Ow/ry/bqE/utB1DceRn17DMq7E9E+ckP9ZAr2z6djWTqfsrWv0BV/DXpqEJXJ5G38gK5v/0bfl/OwrZyNWDIPFs/UxfMTd+SHk5AfTEB7byza++NQ3xuN/T8jsb0zEuWdESjvPIz67oOoHzyE9vFDaJ8NR1l0P9qSB9CWPYi24gG0VfejfXU/6jfDUNcOQ/lhGMqPw7D/MgRl/VDUjcPQNg1D2zIEZdsQtJ1DUHcPRtkzCHX/IOwHBqIcHIh6ZCDqkQGoxwag/NYf5UQ/XT5PD0A52w/l3H2oF+5DufhHVI/7dDz7Yb92Rz5Vnz+iXe+Hev0+RFB/1KB+qMH9UcMGoNwSz+iBqLED0OIGIuIHOBLPQXqPZ/pgtAw98dSyhqHlPICWOxyR/zCicASyeBSiZCyibCKi0gW10hVRNQVZOxmtfjJaw2y0xsdQm/6Evel5+hr/jbl5GZaOzai2CwgZi5Q5QD1SdqJJiyM960SjBUkVkIcUaQgRhKJ60Gc/Qp91Pb09K7FZFmPr/QTF+h8U21so1jfQ7K+gKa+haW8g5VsI8RZSvI0U/0bI95HyI6RYhJTLQK5Cyq8Q4iuE/A4pf0LKDUi5BSl2gtwH8gjIkyDOIsVFhPBCiOsIEYrQYhBaApqWiqblIEQJQlYjaXaI8y0hvCWRtxTubtmzImQv8ta0ubx76tys913e3g0q/kcCVX1YSFodPZ19/zfp/D/yeXeS+f8ln/8rqndK7rp86i0It7DTi51uFDr/Rz719PO/5VMvw1tFNb2yEouswCLLHENIJZi1IsxaIWaRT5d6ky41hy41m071Bu22dNpsabTZUmi1JtPSl0RzbyLNvQk09sTR2BNHfXcMjd1RNHRFUtcRTl1HODVtoVS1h1LeFkRJsz/FTf6UNPtT2OBLYZ0PRTXeFFZ7U1TlTWGFN3ml18guu0pW6TWySr3JLPYhs9CHjEJf0gv9SM/3Iy3vOik5fqRm+5KSdZ2UzOukZAWRkhlMckYwSRnBxKcHkpARhCktCFNqCPFpYZhSQzClhmFKCcWUEk5cki6epsRIB9HExUcTa4om1hRDTFw0sbFxxMaaMMUlYIpNJD42EVNMIqaYJExRicRFJREXlUxsVBIxkclEhelEh6cSF55GbFgasSEZxIZkERucRXRgFpHBN4kMyiMqMI+ogHyiAgqIvl5E1PViov1KiPErJca3TMenkhjvamK964jxqiP2aj0xV+uJ86wnzrMR05Um4q80k+DRQuLlFhIvt5F4qYOki10kXugi8byZpAtdJJ83k3zWQurZPlJPW0k9bSXtlI20Uw75/F0j43eN7BOS7BPo4nnsFpKbxyR5RyHviCTvsC6dhYclBQcFJQclJQeg9JZ07oPyPbp0Vu2W1OyS1O2S1O2Cuu2Chm2Cxm2Cpq2Cps2S5i2Spk2Clk2S1k2S5g2C5o2S1o3QtlHSvlHSuVnQvVWjc7ugc4+ka5+g94DEckSh6VIXfSV2pKbSp6nQDZ1hnXSd7Ma2W8W2VdK7QWD9SdD7nUbPGg3LaollucSyVKNnicD8hYZ5scC8SKPnMw3Lp5LeT6HvU4nlM4llkaR3EfR8Juj5QtLzuYKyWNK3WKNrhULNNy1U7qlGybMjzBLZBj1JZop/rKFuWTut79npeEfQ9paNzlfsdL+o0f2iRtcLKp0varT/U6HzJUnbqyodrwnM/4LONyT17/dwc2UZfUlW7H1W1E6FJu9OMhfVU/emmc7nbbQ8r1L7nErdnzTqn9SofVylaqFG1XxB+RyNylkqFTMUyqbZKJumUDrVRskUG0XuFgrdzRS6mylw6+D/4e0+g6O60rXvd8tGEsF5xiQBSmSMbTDOM8ZhxtnYxtkG55xzHhNMNDYmZ4NJJuckJFDsVs45opxjtzrsvdda//fDbgnsc85T53k/PKq6qilApSo+UL+61rrvlT+qhfyRzeSNbCR3ZAO5I2vJDq8kc2QlWeHlZISVkRZWTEpYAUnhuSSG5WAPy8QenoltZCpxIxOJCbcTHRZPdFgsZ8KiiQqL4nRoBKdCT3Iy9Bgnwo5yLOwQR0L3cyhkDwdC/mBv6E72hGxjV/AW/gj5jZ3BG9gevJ5tw9fw+4hVbB6+gt+G/8rG4UtZN+wn1g7/iVXDFrBy2DyWBc3ll2Gz+Gno9ywO+o4Fw75m3tAv+THoc+YO/awXoN8Nfo9vB7/HV4Pf4svBb/LZoFf5ZNDLfDzwRT4YOAPL62FW3giz8laYlbfCrbwdbqLz3TBzuOjDkRY+DLfwUbiFj33w/HSUb6p9lJUvRvl2eY628u1oP74fY+U/o8/v85w7xkRnLzwvWKu0dLyFZeMsrBhvYeU4C2snWHun23+baGGLb6H8tmus7Jxo6b3rue9aq6/1NF8zOnmdhYjrrZyeZOXsJAsxkyzE9+BzsoWkyb7dnpMs5EyxkneDhYIpVoqmWCidYqFiipWqGy0mPn3YbLjRxGbjzRYab7HQfIsJz5abLbTcaqXtZj/abvaj/RY/Om71o/O2i+i41Ur7bX7nj+D/6UfnP6103XERjjsuxjH1fLqn+tN9Vx9cd/vTfbc/jrv9cd7tj/OeALr/3Zfue/vhuq8/rgcuwf3gpWgPX4Y+7Qq0x/+O9uRgxLPDkc8HI2eGo78yGefbN1Hyxb9xZx5GuhuQ51LJ+3Y6XR9NQX/3Gox3JqNeH496dQzqpXDUC8Ph+SDks0Mwnh2M/vRA9KeuxnjqavQnrkJ78nK0py/HeP4KjJmXo790Kforl2G8YQLUePdyjA8uR//wcvTPLkP/8lL0ry9B+3YA2vcDELMGYMzqjzFnAEkcma0AACAASURBVMa8fugL+2Ms7o++pC/6L30xlvVDW94PfUVfjNX90NcEoq0JQFsXgL4xEH1TX7TfAtC2+GNsDcDY7o++0x/jD3/ErkATn/sC0fYHYBwMQBwMwDgSgPA1nvrJvhin+qJHmvc8jbP9EbGXYMReghF/CcJ2CcJ+CUbypRgplyIzLkdkXoGRfSVGzt8Q+QORhYNRRUGIkhGIsmAoD0NVhiNrRqLXjULUXINsmIRefzvehgdxNTxHZ8P7uDt/Qmp7QCVhTpR3nF/CL7tQqhVJJYpclIzF0Hfj9fyKy/kF7u7XcDufR3M9jeZ5GM0zFeW9DeW9CaXfBuJmMG4H/Q7Q70CKqQh5F1Lei1QPotQjKPUokicRPItQM5HydYR6B6Hex1AfYqhPEeprhJqFVHNQLESyCMWvSFYiWY9kI0ptBrUd1F6QR0CcQKnjKHUGKe0YMhFDZiBkKUJWoVQd5vCTE/D6js57WtGe4/oLm1HzCU6JE6GcPlh6fcf4f20t4fxTl7rvey+M93+FT/grPn3XB/404S7PQ9X3SpNQuq/19Jr3PulEV+0+fLah0+JbwXT+zXivrMcr6/CqWjyqxjcBX+lDaBnOniEkUUSXUUCXyKNL5NJpZNOhZ9KhZ9KupdOmpdLiSabFk0SzO5Eml40GZzwNzjjqHbHUd8VQ1xlNbcdZqtuiqGqN5FxLBOVNJyhrOkFp43FK6o9SXH+UouoDFFUfpODcQYrOHabo3BEKyg+TW3aI7JKDZBUfJKvoCGmFh0krOEJq/hFS8o6QknOElOwjpGQdxZ51BFvmEbPtzDiJLf0UtvRTxKedJCHtpA+ep4hPOY0t6TT2pEhsiZEk2KNIsEURb4siPuEM8QlnzcTHEBcXQ1xsHHGx8STEJBAfnUBCtJ2EaDu2M4kkRNlJiEokPjKJ+EjzM/Z0CjGnk4mJSCH6VCoxEWnEnEwl5mQGsccziTmWSeyxLGKP5RBzLJ+YowVmDhcSe7iY2EOlxBwsI+ZgGbEHK4g9cI7Y/eeI3VdF7N5qYvfWELe7jvjdDcTtbsC2uwnbriZsfzRh39GMfUeL77OVxG1tJG7tJHFrJ0m/O0j63fxM3tJN6mY3Kb95SN3kJW2TRtoGjbQNBmkbpdl6blC+Y3ZJ9jpF9jpF7hpF/kpF4SooWgWFKxQFywXFyyXFvwpKfxWU/mJQ/gtULYXKJZLKnxXVSyQ1iyU1i8UF6FQ0L4Tm+YrmeZKm+b57nD8qWn5UtMyVtM2RtM9WtM8SdMwRdMyVdM2TOBcInIsljl8Ujl8lrlU6netcNB1pg06FkBq60jGqBA2bW+n6tRttocTzo8L1g8TztcL1mcD1kcT5ntlmut5UuN9QeF5XeF5TeF5ReF6SeF+UuF6SuF5UuF4yIdr9spkelLpeFrheBefrgo7XBe1vuqj5pIb27a1Qbf7Xo6oVdVtbKH6nhqYZLjqf0uh41I1zmoHjfh3XAwrngxLnQwLHA9D5oKTzMUn7Ywad0wVdT+o0P+sg8+0SvDkG0imRLTrN+9vJfr2Epse9tD4MjfcKmu/y0vRPQcPtBrU3G9TeKKmaLKm6TqdygkbleI2KsV7Kx3goH+2lbLSb0lEuSkY6KBnZScnIdopGtlIU3kJheCN54XXkhVWTG1ZFblgFOaFlZIWVkhFWTHpYAalhuaSE5ZAUmkliaBq2sBQSwpKID7MRF5ZATFgs0aFnOBMaSVRIBKeDjxMRcoxTIYc5FnyAo8H7OBKyh4PBuzgQvJO9wb+zJ3gLu0ZsYueIDewYsY5tw9ewdfgqtgxbzubhy9g47BfWDfuJNcMWsnrYAlYGzWP5sDn8PPQ//Bz0PYuHfsOCoV8xf8iX/DikB6Af88PgD3wAfZevB7/FF4Ne59OBL/PpwJf4eOBMLG+Fmcfrb4VbeTvMen6qPcxcIv/hSBOen4Rb+HSklU9H+u54jjKP278Ybb7Z/u1oP74bbeUHX2aPNVcqXdh4/jTe2vuK0S/jrSwbZ2G5D55rJlhYO8F33D7R3Om55RorWyeaC+V3XWvtxeeBa/04dL0fR6/z7fW83srpSRYiJ1+Az8kW7JMtJE2ykDLJQsYNfmTfYCV3soX8KVYKfPc9y6ZYqLzRz8TnjRZfy2ml6ab/Hp+tt1hNfN5iod2XjtssdN5upfN2E50XwrPznxY6/ulHxx0X0Tn1Ypx39ukFqPPOPjju7EOXL467/Om62x/nPX1w3mMex7vu7YfrvgF4HrwE70OX4pl2BZ7H/o73yUFoTw9BPDccOWMM6uVRdL07kcJvpqEVxYC3Dq3gDHmfP4rjrRvxvj3RfMP91VGol8JQM4bDC0ORzw5GPDsI/emrMZ64Cn36leiPXY53+mVoT1+G8fzl6DMuRZs5AO3VS3G/PgDvW5fgfWcA2vuX4P1gAN5P+uH9vD/aVwPQvu6P9m0/xA/9EbP7Ycztiz6/L9rCQPSfAtGWBKL/EoixrC/6ikCMlX0xVgeir/FHW9sHfb2JT+23APTNgei/+6Nv80ff0Qd9Zx/0Xf4YuwMRewLR9weiHTCP2sVh846nONEX40Rf9JOB5nF7VD/0M/0QMQNMfMZfiki4DJl4GUbiZciUKxDpVyEy/4bM/jsidyAyfyiyMAhVNAJVEoKsCEdWjEKVj4Oq6xE1N6DV34ir/h+46h+iq+E1nO3z0L07QcZjri1qRdGJpA2pWlCqCmQOqDikthfdtRSX41Pczhdxux5Dcz2IcN2L4bod5b4F5bkRqU1CGdch9YlgXIs0rkEaE1DiOpS4CSVuQambUdyKVFNR6h6kuhep7kXxMIJHEepJpHoOyctI9RqGegPBu0j1CUJ9iVDfopiLVPOBnxAsRagVSLUGpTaB+h3YCWofqIPAQVAnUTIGxVkEMRgqFUE6QmUjZBFCnEOpBhQt5lUCXL0DQNK3Zqlnz6d51/IvLWTPMJDquQf6ZxT27N5USj//9//SfJ4fOPorPv/r0NH5n/Hf4bMnEql0pHIjfI2toAODdl9a0WlBU80X4LPB14TW41V1uKn27QA1VzCZ+OwBaGEvQDuNXDr0LDr0LNq1DNq86bR60nwATabJlUhjt50GZzz1jjhqO2Oo7Yyhuv0sVW1nqGyN4lxLJFXNkZxrjKCi4RTl9ScprT1Oac0xSqqPUlh5lMLK4xSeO0F++XHyy46SU3yErKLDZBYcIzX/KGkFR0nJO0xqrg+e2UdIzjxKcuZRkjKPkpxxkqTUEySlniIpNYKk5JMkJp/AnnQSe9IpM4kR2O2nsdujsNmisNnOYEs4i90Wgy0hBpstFltCHLb4BOyx8dhjErBH27FHJ2KLTiTh7HlsmkkmPjKZuNMpxJ9OJ/50JrGnMog9mUnsqSzijmcSfyKbuOPZxB/LJf5YHvHH8ok/XHg+h0pJOFRK/KFyYg+VE3ugnLgDVcQdqCJ+XzVxeyuJ31NF/J4a4nfXYdtdj21XIwl/NGDb2YRtRxO27U0kbmvBts38TNre5oOnD51bu0je4iB5czfJm7pJ3eQhbZNG6kYvaRs0MjcqsjeYR+3Z6yB7nSJzjSB3jSJvjaJgNRSuVBSthOKVULJcUbpcUbZMUrZUUL5UUvGz4NzPgsolwkTnEkntT5L6xZKGxZKGRdCyCJoXKFrmSdrmKdp/VLTMhdYfof1HRfscE5udswVdcxRdsyVdcxWdcwwc8ySOxQLXEvD+onCtkHSuddO0rQOtXEPpAmkolAuajrfQudaN92eBnA/eOQLPdxL9c/B+LHC/L3G/LfG8ofC+ptBfB8+rAu/LEuNFhT5DIGaaAPXOFHhmKjwzFa4XJK6ZCvcM8/fdMxWuF0F70UCbIfG+DI6XDVreaqXk+yK0RA3aFbSCJ9lL6axy6l5qpOMZF52Pe3FOE7gfBNeDCueDAufDAufD4JimcDwu6H5c4Hpc4HhCo/n5bvI/qMCbpEE30GJQt6+Z3DcqqZveTeuDOs33GbTcLWieatB0u6DxFkn9FEntJJ3qa3VqrtGpnqBTNU6jcoyXqjFeKkd7qBzpojLcSUV4F+Xh7ZSObKUkvIWi8AaKwusoDKuhIKyKvNAKcsPKyQkvJTu8iMywfDJD88gIzSEtNIOU0HSSQlOwhSWSEG4nPiyOuNAYYkKjiA6NJDo0gjPBx4kYcYRTIw5xcsRBjgXv40jwbg6N+IMDIdvZF/w7e0ZsZvfwDewcsY4dw9ewfcRqE6DDl7Np2C9sHL6EtUELWRO0gFVB81gRNIdlQ2bxa9AP/Dz0W5YM+ZpFQ74yG9AhnzFnyKc+gL5vAnTIO3w58E0+H/g6nw58hU8HvoSlp/F8J8zKO2EW3g2z8p7vuP3DkVaz8Qy38NlIK5+OtPLZSAufjzSfzfzK13h+M8rKd2P8+M8YP2aNtjJrtB9zxlj50YfPheOsLBpnTrYvGW++3b50vLW38Vw93sraCRbW/WWn59be1tPE515f63ngWitHrrdy7DorJ6+z9raeUb5j97jJVhIm+fA5+UJ8+lYsTbFSMMVC8Q0Wym+0UjnFQrWv+ay/yULTjVaap5j4bLrFxGfTLRZabrHQcouV5luttN/iR/stVtpvvRCfFh8+rX/CZ+dUK513+NF1hx+OqRfhmHoRzp4W9M4+OO68GOdd/jju8sd5lz/Ou/v4EtB7HO++tz/u+wfgeegy3I9cgfuxq3A/cTWuZweiPxeEnDEC7ZXRdL55A8WfT0dU2BHeJjy5MeR/fC+ud69Ff3MCxmtjkS+Fwoxh8EIQ8tkgxLMD0Z+6CuOJq9AeuwL9sctwTx+A95lL8T53CdqM/rhn9MX7Sj88b/TF+3Y/vO/1w/NeAPpHgXg+7Yv2RT+8X/XH+3Ug2reBGD/0RZsdgP5jIN55AXgX+uP9yR/tF3/0pQHoywLQVwSgr/THWB2AtqYP3rV90DcEoG8MQPvNH21LAPpWf7P13NEH448+6Lv9EXtMfBr7A83W83AA4kgAuu+oXT/ZF+N0P0Rkf4wz/RExA5Bxl5rPZ9ouQ9ivRCRdjUy5GpUxEJU1CJU1BHKHIfODUIUhqOIwZGkYVIxBnBuFqpoAVZMRVbfjqZ1GZ/VMHE3fIz1bUMIGqhJF8wXHx91IVQNkII2T6K5NOFrn4Gr/AG/HTIyuRxCOuzG6/4FwT0F6pyC9NyC816C0caCNReqjMIxRCDEGIcagjDEoORopxyHFRISYiFSTTICq25FyKlLeg1L/QskHUephlHocKZ9GqucQciZSvYZSbyP5EKk+R6lvkOo7FD8A81AsRCnzeU2h1iHVJpTaimIXin2gDoA6DioSiERyBqlsSGxIklAqE6nykaoYoSqQqgbp+3fpHVpC/gV8PcfcZrN5HqA9x+/qglz4PeoCyPZg1uj93v8KS9/3IHw/669//ld8Gr1BGb5VVS7MSfwefJ6PrtrQZOuf2k8ToeYQkps6XKqGblVFt6rwwbMMhyzDIUvoFIV0inw69BxfsmnXsujQsmj1ptPqTqPVk0KLO5kmZyKNThsNDhu1XbHUdsVS3R5NdftZKtvOUNVyhuqmM1Q2RHKu3kxFXQRlNacoqzlFSfUpCipOkF9xiryyk+SVHien6DjZhSfILDhBRt4x0nOPkpp9iNScw6RmHSUl8yipGcdIyThKStoRUlKPkZ56irTkU6QnnSIj6STpSSdJSzxJqu0EqbZTpNijSLGfNWOLISmhJ3EkJsRhj4/HHpeAPS6BxGgbiWds2M/YSIxOIvFsMvYzydgizSScTsEWkYotIo34iAziT2URfzKL+FM5xJ/KJSEin4QTecQfyyH+aB4JxwpIOFpIwuEibIeKsB0qMXOwDPvBchIOVRB3sIL4A5XE7qskfl8VCftqSNhbRcLuahJ2VWPbVYt9Vz2Juxqx/9GIfWcT9u1NJPagc2sTyVtbSN7aRtLvHST/3kny712kbOkkbYuD1M0u0ja5SN/oJn2TRtp6LxnrdbLWmy1n7nrI6wWnonC1omi1oniVoniFonSFonQFlPtSsUxR8avg3C+S6qWKml8UdT8rapdI6n4y0dm4SNK4UNC8SNGyUNE6X9K+QNE+T9L+o6RzLnTNhc7ZEsdsiXOWwDlL4JoDrrkK1zxF9zyFawG4F0ncPyu0ZeBZadD6WyeNp1qRDnMLBAbIckX7li705RK5WKLmKsQshfhaIT8B+YHCeEch3lKI1xTiFYl4RSFeUaiXFepFiXhBIJ+XiBck+nMGxvMS7VmJ9pwy86yB8ZxEfxa8z4B4VqGel3hmSFwzJe6ZXtpebafq3TqqlzWYs5MuhaoWtO/soPyNapqf66LzUS+uRxTuhwSuhzTcjwjcD0k8D0nc0xTuaQrPYwrnExrOp7y0z3BQ8FEpLpsb1WWg2iT1u5sof62GjuleOh7W6fi3oPlug+Y7DNpuk7TcKGm4waB+sk7ddQa11+jUjNOpHqtRO0ajZrSX6lEuqsKdVIU7qArv4lx4OxXhrZSFNlIcVk9RWB3FYdUUhp0jP7ScvPBScsOLyQ0rJCc0n+zQXDJDs0gPSSc9NJXEkEQSQ+3YQuOJD40hLvQMsSGRRAefJjrkFGdCjnM6+DCngg9xKvgAx4P3cjR4D0eCd3AweBv7R/zOnuBN7Apez84Ra9k+fDXbh69i6/DlbB6+lM3Df2bjsJ9YH7SItUELWBM0n5VD5rJ86Cx+HfI9Pw/5hiVDvmbh0K+YP/QLfhzyKbOHfMSsIR/yn8Hv8+2gd/h60Nt8OehNPhv4Gp8OfAXL22FW3g3z4/3wi3gvzI/3Q/34IMyPD8KtfBTu52s7rXwWbuWzcB88R/qO2kdZ+XaUle9Gm/c8fxhtZfZoP+aM9uPHMVaz9RxrYfG4C3Z6jrOwdJyFZeOsvfBcM94cMto43pxw39IDzwlWdlzjd36h/ERr74T70estvUfupyf5EXm9H1GTLiJmkh/xk63YJluxT7aQPNlCymQrGTf4kTPFQt4N5/FZMsVKxU1m61l7o5XqGy3U3+SD55TzzWfPXc+e5rP1FittN19E283WP7WfHbf58PkPKx3/MAHadYeVrn9acPzTiuOfVpx3+J3PnRf9Kd13XfynOO/uQ/e//On+lz/uf/fDc29/vA9cgufBS3A9dAnaY1finX4VxlNB6M+NQJsRjPbyGByvTCbn84cQVUngbsabeZLcj+6j853JaG+ZDah4McQcNnp+GMazg9CfuRztySvwTr8KffrleJ4agOeZ/nif74dnRl+0F/vieSUQ7Y2+eN8KxPtuIN73/dE+8sf7WSDal33xfBWI99sAtO/90X7wx+vDp7GwL9qiPmg/XYy+tA/GsgD0Zf7oK/zRV/XBWOOPd20ftHX+6Bv98W66GH2zP/rvfdC3+WNsD0Ds6IPY1Qdtz8WIPYHIvX0xDvQ1G88jfTCOB6AdD8Q42Q89oi9GZH+MqAGIaBOeIuEyhO1yjMQrMJL/hky5CpX+N2T21cicgajcIVAwHFUUDCWjoXwsomwcqnwyWuVNeKvuRqt+Amf1m7hal6G0KFAFKGqQqgupnEATUGbe2xSHcTuW0tXyMc62F9EdD+LtmorhvBnpug7ZPR66JyDd45GesUjvODP6GKQWbkYPQxlhCBGKEKFghIEYiRSjkHIsUo5HqGsR6nqkugGhbkWqfyLVVIT6F1Ldj5SPoNTjCPk0Qj2P5CWkeh2h3kPIT5DyKyTfINX3KN8RPPwKajmKtSi1HvC1n+xGqv0oDqE4hlSnUeosEIvAhiAJSTqSLAR5CFWEkKVIdQ6hGpCqHaXOT6b/dQ2SCUPfvlHf0fufj8T/jMQ/N5P/ff78M/43Xxe0nn9pVc07p27fEJXD3EZAZ296ls+b7ecFd0BVndl8qnpcss63hP4c3bKcbnmOblmBQ5TiEMV0GQV0Grk49Dy6tBw6vdl0eLJod6fT5k6jzZ1KqyuFlu5kmp1JNDkSaexKoL4jjrr2WGpao6lpjaa6+SxVjWepboqmqjGayoazlNdGUlZzmtLqCIoqTlF47jT5ZRHkFJ8ktySCnMKTZBecJLvgFNl5J8nKPkZW9hEyM4+SkXGMjIxjZGaeJC3tGOlpJ8hIM7GZkXSKzMQIspIjyE6OIivpDBm2KDJsZ0i3x5BmiyY1Poa0hFhS482kxMaTEptASqydpLNmkqMTSTxjJ/FMEklnk0mMSsEemUxSZBpJkWkkns4gMSIL+6lsbCeySDyZg/1ELvbjeSQcyyXhaD4JR3OxHcsj4WghtiNF2A8XYz9cgu1QqZmD5dgOVpBwoJyEAxUkHDhH/L5KEvZWk7C3lvg9NSTsrsG2uwb7rlrsf9Rh31mHfWcD9p0NJO5oJHlHMyk7WkjZ3krq7y2k/t5K6u9tpG7pIHVLJ6lbOknb7CBts4P0TU4yNrrI2ugmc72HzHUestbq5K2HvHWQt1aSv1qRt0pSuFpRvNJM2UpF+Qo4twIqlisqlivOLVNULlNU/6qoWaqo+0VRu0RQu9joRWfTIknzIknLQknrAuhYAO2+xrPTF8dcRecsgXO2pHuWGc9s8M4Gz1yFNh+880FfBPpCiWc5uFco3Gs06nc1IOsUaAqlC3BC05Emuld5kEsUcqFEzpbIbyXycxAfCXgf1Dsg31CoVyXqJTO8AvJFAS+CekEinxfwnEI9qxBPC8RTCuNJfJEYT0r0J87/nv6EQDxpoJ40kM8YeJ7X6X7eS+vMLvLeKqb7dDc9a5BVDhTMy6fi9UrannLgekxDm2bgfUTgeVjgfljHM03geRRcjylcT+h0P+XG+7RB43Pt5HxYgJ5hIDsVokPRuLuDspfqaJ3uwvGAQfu90H6XQds/NVpvk7TcZNB0g0HD9RqNEw0aJhjUj9OpH6tRO9pN7WgXtaNc1IR19qYyvI2K8GYqwpspC2+kLKyWkrAqikPPURBaTn5YMfmhReSF5JMTkkt2aBYZwelkhKaRHppCcoidxBAbiWFx2EKjiQ89S2xwJDHBEUSHHCcq+AgRwYeICD7IyeD9nAzey9EROzkSvINDI7ayN/g39ozYyO4R69g5Yi07hq9mx/AVbB3+C1uG/cxvw5awYehiNgxbxLqhC1g9dB4rh85l+dAfWDrkO34e/A2Lh37NgiFf8uPQz5kz5BNmDfnofPs56B2+HvQmXw58nc8HvorlvTA/3gvz491Qqw+eF/Fh2EV8FO7HJyP9LoCntReeX43ytZ2j/fh+jF8vPGeNtjJnjIUfx1iZP9bK/LHm2+2Lx/n5Wk8rv1zwfvuqntZzvIUNE3yrla4xB4y2Tex5v92P3RP92DvRwv7rLBy47oKl8tdazKXy15v4PDPJSuzki4j3wTPxBivJky2kTraSOeUicm/03fe80Y/iKRZKp1h9rxpZLhg2stI0xULLjVZabvY1nn+Bp4lP63/BZ/utFnPt0u0W2m+3+ABqoesfZnoA2pOuO6w4pvrhmPo/Q9R5jw+g9wTi+ldf3Pf1x/3AADwPXYr7oUvxTrsK4/HByCeGIp8NQs4IRTw/ms7XriX7swdQ1WkovRlXVhSlXz5E+zuTEK+ORn9lLPpLYRgzhiKeH4zx3JVoT12F/uRVaE9chv7MZejPXYL2Qn+0Gf3QX+qH99W+ZvP5ViCedwPxfhCA9yN/tM978BmA9l0g+n8C0GYFoM8NxDsvEM/8PmiL++Bd0gftl4tNfK4IQFvpj7HaH2OtP9o6f7QNJj613/qY8Nzqj749ALEjELHTH2N3H/S9/uh7AxH7+yEO9jUn248GIE4E/qXxHICIvrQXntJ+BUbilYiUvyNSr4b0v6OyBiNygxAFIehFoejFIxGlE6B0IpRdh1FxK57y+3HWvEJbzRdozh0omQKqBqTTd+zbgVIVoJJRxkHcHfNwt76Lq/UpNMe9GI5bEI5rEc7rkM6JGM4xSNdYpHMc0jUW4QlDaiFIPQyphSG0EUj9ghjDMIzhGMZwpDEcZYQgZThChCPVaAw1FqGuQajrEPIGhLoFoW5HqjuR3GMCVE1DqOkInkaoFxDyZYR6G6HM9rP3+F3NQaoFKLUU1HKkWo2U61BsRqntJj7Zh+IgiqNIdQqlzpprnLAhSESQiiQTQR6SAiTFSFWGoaoQqh6hmnxrlnqm3LUL2kb+BD/z1+p/xOdf81d0/v/Bp3lP9L/HZ++Rvu+FpL/iswegOq1/OX437366Vb0J0N77n+dwqSq6pdmCOkRx7/G7Q8+9AJ8ZtLnSzLhTae0+j8/GLjtNnXYa2hNoaE+grjWeutY4appjqWqK4VxDDBX10VTUR1NaE01JdRTFVZEUVZymqCKKgtJICkoiySvqwacJz+zcE2RnHycn+zg5mSfIzjxBVsZJMtNOkpkWQUbqKTJSIshOjSQr+TRZSVHkJMeQlRhNpj2GjIQ40uPjSEs4j8+UuBiSY2NIiY0nNcZOaoyd5LN2Us4mk3wmiZQzSSRFJZN8JoWkqBQfOFNJikgjKSKdpIgsEk9mkXQql+RTeaQczyPleD4pxwtIOVZEyrEiko4XYTtWQNKxYhKPlJjwPHghPMtJOFBO/P4K4vedI2HvOeL3mPi076nFtrsHn7Vm63kBPO07G0jc2UTS9iaStjWRtLWFtK2tpG1t/ws8O8n4zUHGbw4yN3WTvcFF9kYPORs0cjZo5K2XFKyD/LWQv0b0Np7Fq6FkpaJsFZxbCRXLJBXLzqOz6kJ4LjXhWf+ToGGxoNGHztZFitaFkub5gvb59KKzax50zVVmZkvcP4JztsQ9W+GdDdosM+JH0OeBvkBhLAZtqUT7VSJXKbo2OWiIaTHfoJASpYMo0enc1Ijxq45YLJDzBOI/BuprgfxUIj4QqPdAvg3ydYl6VcJLEl5SqJck4gUDZpgtpnrWjHxKIJ6UyOkC9bhCPCowpivEdIV4XKI/KjEeVcjHQD2q4FEJjyvk4wLjCQP9CQ/eJ720zGyiCqLzRQAAIABJREFU+LsC9EwdrUOHFok7wknB+4U0Pd+G93FJ9+MevI/reB820KeB91HwPCpwTddxP6lhTFd4npS0zegm74NSvHEawmVgOAwad3RQ+nIdzU848dxv4LpH0XaPQfNUjfZbDVpuMmiZYtB8vU7TRIPGCQaN4zUaxnpoHOOhfpSL+lFO6kc6TICGt1MZ1sK5sGYqwps4F1ZPeWgNpaFVlISdozi0jMLQIgpDC8kPzSc3JJec0EwyQ9NID0kmPTSZ1FAbySHxJAbHYAs5S0JIFPEhp4kNOcXZ4GOcDTlCZPBBIoIPEBG8jxMjdnEseAdHRmzjQPAW9o/YxN4RG9g9Yh1/DFvNzmGr2D58GVuH/cqWYT+zaehPbAxaxPqhC1k7ZD6rh/7IyqBZ/Dr0e34Z8i1Lhn7DoiFfsWCIr/0cbLafPwx+n+8HvsM3g97iq4Fv8OWg17C8H2bh/TAr74dZ+dCXj8LOg7On8fyiF54Wvh5p4dtRVr4fbeWHHniOslwATwsLxlhYONZ6QeNpNXd6jjef0Fw1zsLqcebb7evHm63nbxMs/D7BytYJ5vvtf0y0+uBpZd9E8zWjQ76F8kevtXDyWgsR11l64Rnt2+1pm2wlabKVlEkWUiZZSZ9sJeuGi8zW8wbzLfeSGyyU3ejHuQvue5rrlc6vVPo/4bP9Fr9efHbcaqXjViudt/mZn7efTw88/wpQs/286IIm1IrzDosvfrjuvKAF7W1AA3D9OxDXfX1xP9AP94MD8DxyOd5Hr8Y7/Wr0pwcing3CPTME94vjaHvjVvL+8xRU28BdhzfrNAXfTMP5ziSMV8YiXwxHzhiOMXMo+nNXoz9zNdozfzdb0OcuR3vhUrwzBuB9sT/el/vjfa0f7jcD8b7dF+/7ffF86I/nY3+8XwTi+bIvnm8C0L7zR/8hAH12ANrcPmjzA9AW+qP91AftZ3+0pf5oywLQfPjUffjUN/ijbeiDtqkP2uY+GFv9zQn3nYEI34S72BNo4nN/AOJAX+Thvohj/TCOm/c8jVN9EZH90aMuwYi+FBF7OSL+coTtCkTi3xDJV6PShyAzgjAygpHZI5E5o1H541EFE5DFExBlkxCld+Apm0bXubfobl6M0k6DykZRj1AdSNWGUjWgspHGMdyOJXS3voen9UmMtgcQ7XciO6cgu66Druug6xqUYwx0j0F1j0K6wpHuUUjPSIQWjNCDEN5hSG04Sg9CiiFIMdiXIQg5BCGHIo0hCDkMIYIRwodQORIpxyDVNRjiWoSaglQ3+wA6FSn/hVQPodRjPoA+i2QGQr2BUO8j+QShvkD+CZ8/o+QyhFqFVOtQajNKbUOpP5DsRaoDKHXEh88zvfhU2FEqBUkmUuWgyEepIhTFSFWOpBJBNQYN5q5P1Y5QDt+w0IXvsP+Jg/83dPxvUfp/93UBYv/H+6TmxL2g2/faUc/rRz0APT+EpKmm3un3Hny6qcV9wROc5/FZ4ms/C33NZx4dnmw6PJm0uzNo606nzZlOqyOV5s4UmjqTaeow09ieSENbInWtNupaEqhpjqe6MYHKhgQq6uIor4mltCqG0qqzlFVFU1J+luKyM5SWRVNYGElB4Wny8yPIyztFQX4EuTmnyMs6SX5mBHmZEeRlnCYnLYK89EhyUqPISTlDTko02UlnyfElO/Es2fYYMhNiyIiPJTM+nvS4WNJj40iLiSMtNoG0mATSou2kn0ki42wy6WdTSI9KIz0qjdSodFKi0kmJzCD5dAbJpzNJPp1FUkQWSRHZJEfkkXQql6STBSSeyCfpeD6JxwpIPFaE/VgR9iPFJB4txH64iMRDxSQeKsN+sAzbgTJsB8uJ319G/P7y3rbTtreSxD1V2PdUYd9dReKuGhJ312DfXYvtjxpsO2pJ3FFP0o4GknY0krSjyWw9tzWRsq2VtK2tpP/eTtqWdtK2dJCxpYuMzQ4yNzvJ3uQke2M3ORu6yVnvIXeDRt56jfz1OvlrBUVroWCVpGi1pGiV2XaWroKKlb6m81fJuWWK6mWKmmVQ+yvULlXU/6Jo+NlM08+Kpp8kTQuNXnS2LVS0LZB0LJC94HT+iJnZku45Cvcc8MxSeGYptFlgzAIxSyFng5wLxjyJWKSQSxT6MgHLBHKNl6ad9cgmhWZ4MaSO6IKmQw0Yq5zIJQq1QKJmG8jvDPhSwscK+Z40W883FfI1Ca8oeFEhXhComQr5vILnFPIZgXpaIJ9WiOkGPKFQj0p4WKIeUYhpEvEIiEdAPgLiYdAfMj/Vw8AjoB4B+ajC+5gX42ED8bCB4+kOSt8op/G3ZlS+giaQJVC3ppnK16roetqB5zEN+bCCB0E+IjEeEeiPKTzTdYwnBMaTCu/Tgq7nu6l6vxpPjBu6dVSjpGlPCyWvVuJ4rBPv/QLHfYrOewTOqZL223Q6bjZou0Gn9TqD1mt0mid6aRqn0TjGQ9MoN02jumkI76IhrIu6kDZqwlqpDm2mOrSJ6tAGKoNrORdaTXnoOcpCyykJKaU4pIii4AIKQvLID8kiJziD7JBUskKSyQhJIi3ERlpoPCkh0SQFnyUxOApbyGnigo8TF3yM6BGHORN8kMgRBzg1fBcnhu/g+LDtHB2+jUPDNnNw+G/sH76BvcPWsjtoNTuHrWB70HK2Bv3C5qE/8dvQRWwYupB1QxawZuiPrAqaxfKg/7Bs6HcmQId8zaLBX7Jg8GfMHfwxswd9yKxB7/Ofge/y/aB3+Gbgm3w18A0Tnx+Ens9HYX58Embl0zALn4db+SLcwhfhZtv59cjz8PxulMWHTjOzR1v4cYx5zL5grIVFvpgDRlaWXgDPleNMfK4Z1wNPKxvHW9jsw+e28RZ2XuPHrmus7L7Gd89zooVDE83W89h1Fk5MtHDK9477mev8OHudldhJfsRfb8HmGzJKnWzCM/OGi8iefBH5N1gousFK8Q3meqXyKX69w0bVN1qon2Kl8UY/mm+00nyTH02+u56tN1l6m04TnH69jedf8dl5m98F8PT7L23nn/F5sS9+dE/1o3uqle6pFyD0Tivdd/mZn/+62My/++C6zx/3/QG4HwjE/dAA3NOuxD39SrxPXYX+zCC8L/wd+cII9BfH0vLGRAq+eRyjPBnlakQUxJD3zRO0vXcT+uvjES+NQr4UbAL0+aFozw5Cf+5KtBlXoL14OZ6XLsH7yiVorw1Ae6M/nrf74n2vH94PAvF81AfPp/54vgjA81UA3m8D8X7vjzbLH21OAN55fdDm9zHxuaQP2i/+aL8GoC038amvCsBYG4C+PgBtQ5/e1lPbcrGJz+19THTuCjyPz/19EQf7Ig71wzjiw+eJ/ohTAxARAxBnLkVEX46IvQqR8HeE/e+IxKtRKYNRaUHIjBGorFD07DBk/ihU4Shk0QRUyU0YZbfjqrgfR8U7eFrXozS7udtSOUF1oVQzSpSgxBk053pcLV/hbHwZre0xjNa7kG03oDonohzjkM5wlHM0smsMyjkGusPAFYpyD0d4hiC0wQjvEIR3CFIfhNAHI40gpBiIFFf58jek/BtC/R0hr8YQQ3wJQogRSBmCkOFINQqlxiHkRKSajFQ3ItQtSPVPlLobJR9Ayp728xkkMzDU6wj1LpKPz+OT2Ug138Sn+hWhViLVWqTahJRbkXIHUu1Fsh+pjiDVSZSKMttP4nvxqcj4Ez6hGEU5inMoKjGoQ9DY+9SmVOZb7OYU/H835f7/8ut/0Xz6jt+FD6AGzr/gs6N3Er7nCL53/ZKvBdUwp+DdqtLEpyj34bOELqMYh1ZIp7eATm8uHZ5c2t05tLuyae/Ooc2ZTasji5auLFq6MmnqSKOxLYWG1mTqWpKoa06ktslOdb2N6noblbXxnKuOp7wylvLKGCoqoimviKas9CylRWcoK4qitDCC4vwIivIiKMqNpCgniqKsSAozT1OYGUVBehT5aZHkpkSR2wvOaDOJseQkxpBrjyHXFkdOQhw5CQlkxSWQGW8nMz6JjNgk0mOSSYtOIvVsMhln00g/k056VDppUZmkRWWSGplBSmSWLzmknM4j5XQeyRG5JJ7MIfFELonH87EfL8R+vJCE4wUkHCsi4VgR8UeLiD9agv1wEfZDRSQeKiPxYBlJBypIPFCBbV8Z9v0V2PafI2FfJQl7K7HvriZpd62Jzl01JP9hJnFXLUm7akneWU/y9gaStzeQur2J1G1NpG1r9qGzlczf28nY3EbG5nayNneS9Vsn2Zu6yNnkIGdjNzkbu8nd4CZ/vZf89V4K1nopXKtRtMYEZ8lqKF4letvO0uUmOCuXQ/VyetFZ/ys0LOU8OpcompcoWn9StC32ZaGifYGkY4GiY75vUv1HcM5ROOcoXHMU7tkmPL2zBfpsiXeWwJglkT9I5CyFmg3qRxALpNli/iIRKwzUCh3Xlg6607rMfZ5KoHSJK89Lx+ZOxM86cpGCuZit5zcS+YlEvS9RbyvUW6BeV6hXzMaTGQr1gkK9AOp54DngGWU2nk9I5HSz7VTTgIdAPaSQD/pyv0Lep1D3KfT7FPp9IO4DdT/I+4D7Qf0bjIcU8mGJ/qCXruldNL7QSPnHZbSdaEe1A02g2T1UfV9DzWu1OJ5yIKYZyGkG8jGBmAbicYX2pIb3aR39GQP3MxodM9wUf1CFK86L6lKoLkXLrlbK3qqgbXoX3Q8auO8VuO+WOO7Qcdxu0HWToHOyQce1Bi3XummZ4KV1rE7rGI3WUS5aRjpoDnfSGNZBQ3g7tSHN1IU2UxfaSG1wHTUhtVSFVFERUkF5cBmlISWUhBRSHJJPUUgu+SMyyAtOJy8khezgZDKDbaSPiCMtOI7UEdEkjzhDcnAktuEniB9xjNjhR4gOPsKZEQeIHL6HiGG7ODVsByeGbeNY0FaODt/CgWGb2B+0gX1Ba9kVtJqdQSvYEbSM34cuYUvQYjYNXciGoQtZO3Quq4NmszLoB1YM/Z5lQ79j6ZBv+WnI1ywc/AXzBn3K3EEfMXvQR/ww8D2+H/gOX1/9Fl9f/QaWD0ItvY3nx6FWPgnz49MwK5+HWvgizMpXo3pyHp7fjrLwn1GWXnj23vEcYzUbzzEWFo81s2Ss5U/7PFeOs7BqvJXVvsZzwwQrmyZY2TzBwpYJVrZN8GP7BCt/TDDxuXeilf0TrRycaD6leeQ6CyeuNRNxrZXIiRbOXudH9PVWYidZegeNkidZSLneQvoks/XMmuRH3mQTnyU+fFZM8eOcb81S9U1WGqf40XSjnzntfvN5fLbc+GeAXojPP6HzNj8ct19E123W3jj/YcHxj/MN6J/ufN5xMd1T+9A99SITn3dazEy14rrTh9G7/HDdfdF5fP7rYpz/vpjue/vgvj8A7wMBeB68FPe0y3A/fjnaE3/HeCoInhmC8eIQ3K+G0PraJAq+ewyj0g6uFmR9EZn/eZKWj6bgfmMs8uVw9BdHIF8MQc4Yjpw5CP2lv6O9ciXeVy/D+8ZleN+8FO/b/fG82w/P+/3QPuqH+2N/PJ8H4PkyAO83fdG+M/GpzwpAnxuAPt/fhOfiPmhL/NGWBqAtC0BfEYi+KhBt9Xl86hv90Tb16b3raWzvg7ajD3rPXs9dARj7+qLv74t+MBBxuB/yWH/kiQEYpy5BRl6GirwceeZKVMzfkHGDkLYhyKTBqOQhkDYcmR4CWSMheywq7xpkwXiM4utxl9yJs/wZOsrfx+jYDEYaSjWaTzrKFgxVg1JZGN4DOJvm4Wx4GXfLvRgtd2G03YJsm4RquxbVOQ7ZOQrhCEc4QpGOMJQzGNU9FNE9FOEKQriDMNyDEdogpDYQqV2F1C9HGFdiyKsw5GUIcWGuQJdXYMi/YYhBCDkUQwxDymAMYwRShpntpxqLUuYAklRTkPLP+FTqUYR6AkM9jWQmwnfv8zw+v0Yx63/GpzLxKdQehNqHVIeRnEARBURDLz6ToBefeWbzqUqQqtyc+KcWQQOCJl9azfuTqmd5/F/vgv6//vo/4VO/AJ9ehPIg6AGo478ev6s2NHnhBHzD+fjw6boQn0bpBfgsoctbSJe3kE5PAZ2efDpceXR059PuzKPNkUtrVw7NHVk0t6fT1JZGY2sq9c3J1DUlUdeYSH29jfo6O7U1CVRXx1NVFUfluWiqzp2lquwslaVnOVd8lsqiM1QUnaY8/zTluZGU5URTkhVNSeYZijKiKEiLpDDtDIVpZylIOUt+0lnyk6LJS4wmzx5Hnj2BXHsCuTYbuQl2chOSyIlPJiculazYVDJjUkk/m0JGdCoZZ9PJiE4nPTqLtDOZpERmkBJpNpwpp7NIjcgmNSKHlFM5pJzMJflEHiknc0k5mUfKyUKSjxeZR+q+2I8WYz9SjO1wCbbDpSQeKsF+sJikA2UkHSgnaX8FSfvOkez7TNpXSeLenqazuhecKTsvTC3JO2pJ2V5L2rYG0rY1kb6tmfStTWT83kzmlhYyN7eQ9VsbOZs7yd7UQc7GTvI2Ocjf6CRvo5PcDd3kbnCRv95NwTofOtdqFKz2ULxGUroGs+1cKShboShbLilfJs07ncsU1UulCc+livqfFY1LzJazeYmixQfPjp+gY5GibYGgY6Gic4Gic77EMV/hnKdwzjXbTtccfOgE7w8KY7ZCnyUQPniqHnjOBTkfjIUS9bNC/qrQVhqIdRrN+xqQnQpDGChDIVslLfsa0VdqqEXAXIGaJZHfKeTnEvmhQr1r3vOUb5itp3pFomYK3/1OiXoBE57PgnpKIKcLxOMS8ahAPKoQjyjkQwrxgETeJ1H3S9S/JfxLoe6RyHsEojcKeY9C3iVRd2p47ndhPKCbf/cBifdRDdfjDlpm1lL6TQEiTaCaQTVBx7FOCt4ppn1GJ94nvejTNfRpEvkoiOkS8aRAPQnaYy6MZwycL3VT/H4p3ngvdEpkq0Hjrg6q32ym+3EX7ge8eO4VdN+l47pD4LxF4JwicU4SdEzy0n6NRus4QftYg/bRbtpGd9MyspuWkQ6aQttpCmv7/3i7yyg7q/v/++dMICEJUaLjmWRCnDiuCUVKWygUaJEKVaQFihPixN3d3UlCQtxlZs7YGXd3OTPHz3Xtvd/3g+saSUrb//27799/1vqsczLJWnn6Wp/v/u5NRVQNFf2qKO9XQWlkGaWRxRT3K6IwKp/8yGzy+mWS0y+DrMgUMvslkx6ZQHqkjdTIWOwRN0iKvEZi5BUSIi9iizhHbMQZbkac4kbE91wNP8aViGNcijjCufADnA3fy+nwXZwK28mJ0G0cD93K0bDNHA7bwMHQ9ewPX8OesJXsDlvGjtBFbAudbwA0dA5rg2eyNnQ6K8OmsiJ0MkuDJ7Ek+GsWBn/J/ODPmd3nE2b2/ZgZfT8y2s8+7zGp19/4qtdfsHzUrw0fR1n5OMrKP/tZ+bS/lc/6G43nFwMsfGG2nV8NtPL1AAvfRFuZEh3EtIFWpg+0MmOglZkDLXw7yMLsey3MNeG5cLCFRYOtLBlsYclgC8sHm/AcHMSqIVbWDLXeMm7fPMzCtmEWdgyzsnOYlT3Drewz8XlohNVoPc133E80nfW8z8LZ+6ycHxnEpVFBXB5l5cooc8t9lNF+No3ck8dYSR1jab5iycCnlUITn6XjrVSMM65Zqhjf6k7PByzUj7dQf78Vh5mGB4JoeNBCw4MWGh+y0viQFefDQWbamJ9WXI9YcD1iwdlq7N4an57HgvA+3ua2BDU3nu6ngnBOCMI1oQ2eCW3wTrwD70QDoJ6f3InnJwZAfT/tgO+Fu/H9oiv+X/ZAe6UP+q/6In8djv52NL53htDw1zFkfv0a/pxzSH8VsiaTnEV/oeaDh3D9+T70P0Sj/y4C/Y/98P8xAu0vfRB/6YX4c0+0v9yD/73u+D7oSuDDTmgfd8L/yd34Pm2P58v2eL+6C/+ku/BPbotvyp34p7cl8K0BT23unWjz70Rb2BZt8Z0ElrYlsOIOtFV34l95B/r6tmjr7iSw6Q60LXeYS0Z3IHa2RdvdjsC+uwjsb492oAP6obsJHLmbwNG70Y51RDvRCe1kJ7QzndHOdEFc6Im61A0u34O62hdxMxRhC0HYwhHxA5GJQ5D2YajU0WgZY/FkPI4z+2Vq8z9EuA+AnoSiBEE9QjaiVAEycAF/w3oclR/hqXoFreIZVPkjUDkKWTscVTcMVT8IVT8QHNHQOADRGIF0RqBcEShPOMoTivD1Qvh6IAM9kIHuCH83ZKAbQutiRO/UHCnubpVOSL0rUt6DLnsgVG9jDC/CESISqQY041OopuZz3C3Np1TPo9TPkeplpPo1Uv0egXHmU7Qeuzfjcz5KLUayshU+t6LULoTah1SHWuHzDHAeuALqmolPGyjjyU5FBkplGmN3WQyUI6kyNuBVDVIZV1IZ7827MO7sbLob9H+6NPT/DZ//fuzeGqBejNeWWiJwI6QboRrQpcN40cmMpmpabcAbLahPlOGTxfhEIT69EI+Wi0fLxR3Iwe3Pw+3PxenNwenNpsGdhcOdSb07k3pnBrUNadQ4UqmpT6GmPpGq2ngj1TYqK21UVsRSVXaTytIbVJTcoKL4BuWF1ykrvEJx3kVKci9TnHOFoqzLFGZcpjjtEoWplyiwXyQ/6TK5CZfJirtAtu0iWXEXyIy9SGbsJTJjLpEVe52smJukX79O6tUbpF+LJf1qHOmXbaRdtpF+OYG0S4mkXUzEfjEB+8UEki/Ek3QugcRz8SScTcB2JgHbmSRsp5OIP5OK7XQacafsxJ1KbkHn9+nEHs8g5vtsYr7P4ubxLG4ey+bmsWxijmUTdzSXmCO5xH6XZzSdR/KJPZxDzKEcYg7mE3OwgNgD+cQezCPmQC4x+/OI21dA3L4SYveWELu7lLjdpc3otO0qIW5nMTd3lBKzs4yY7eXYtlca+NxaReLWahK31pC8uRb75nrsG+tI2VBHygYHaesdpK1vJH2d08haL5lr/EZW+clapZO1OkDW6gDZKxV5K4wRe8FyKFgGBUsV+YtFMzpLF6vmxrNyEVTMEwY850lq5knq5ykccyQNs5uicM5SuGeBc4bAM0PiM89z+s3xemAqBKYoxGSFmIIZhZyqkNOBmQpmCdQ8ibZYIZYJtLUBXDvr8KT5QFegaaiAwmVz0bihAbFEQ5vrR04TMAnE5xL5kUJ+AOpdhfizbF4y4rdG68kbmItFEn4NvArqFYn6pUL+QqB+LhEvCNRPFTynUM9K1E8U8mngaZATFHICqCdBPgHqCeAJ4DFQj4H+pEB/UiCe1FETJPIZCc8K5HMC7QUd94suSt4ppnRpFSJPQjmoHEXZmnLy38nG80Ydvpcb0V/2oX6pwSsa6ld+tF/50X7tQ76p4/qdl9yP8/Cd9oBTgUOndn8dpb8vx/1LL54XFL6faAQmePE8IXA9JPGM13GP03GN9NM4zIdjiBfnIC+N93pxRHtwRLupH+Cktn89Vf1rqYyqpDyqnPKoMsr6lVDSr4iSfoUUReZRGJlDQWQWeZHp5EakkhWRSGZkPOmRcaRFxJAaeRN7xDWSIi+REH7eBOhpYiJOcD38ONcjjnMl4hgXIw5yPnw/Z8P3ciZsFz+Ebudk2HaOh2zmaMgGjoSs52DYWg6ErmZf6HJ2hyxiV/ACtoXMY3PIXDaGzGZdyCxWh0xnVfBUVgRPZXnwZBb3ncSCPl8yt/dnzOr9MbP6fMS03h8wtc97TO79LpN6/wXLx/2CWuBptp2f9bfyuYnPZngOtDbDc+rAIBOeQcwcaGWW2XbOGWTic5DReC4Y3LLZvqxpu31IG9YMDWL90DZsGGo1loyaxu3DDXjuGmaM2/cNs3JwRBCHRlj5brgBz+MjjLOeP4y0cMbE54WRbbg8qg1XRgVxbZSVG2MsxJj4TBgTRNLYNqSMNfCZMdZK9jirOXY38Fk63kjzq0a34bP2/v/cfN7efjaN3htvQ6fzMSvuJ9o0fzfG7W3+NU8GNePT/VQLPpsA6prY0oR6nm2L7/m78L3QEd/Pu+B/sTv+l7vjf7kH4rU+iDfCCPyuH953onG9O4qMz59Bs59C+iuRjkKyts0i87OJNPxpGOKP0Wh/GgB/6I/4Wxj6u6Ho7wUj3u2NfL8X4oOeaB93Rv9nF/RPOuH/ogPerzoQ+KY9/kl3EZhqXK/kn94WfVY7AnPbos1vi76gHYFFbdGXtCWwrGXDXVvTFn19O/QN7dA2m0tGW+9E29EWsctoPAP72qE1vWR0uCPiyN3oRzsjjndBnOyKONUNcbY78nwP9Ms90K/2RFzvi7gRgYiNQsZHIRMHQPIgpH0oMu1BtLRncGa8hjP3c6TzEMhkULVI6UbKWlDZqMBpnJWzcFf8Ga3sDfwlE9ErxiMqxiIrRyJqBiPropF10aj6KFR9BDjCUQ0hSGdfpKs3wtkL6emF8PRAebuD7x6EvxvC3xVd62rCszNSdDGQ2Zy7b43eFSV7mM1oT7MBDUOICESr5rMFn+ORPIxUj2Pc/flcK3z+5jZ8/hOhPjfPfE67BZ9CrUCxFqk2IeW2H8WnVGeMjXd1BdR1lIox8ElSMz6NsXs+ShWjVFkrfNb+B3y2yo9eOP+/89N8ZdN/wafC17x41PTkp3FZvtM4F0xDK3zWoMnqf8GncQVTKT69BL8oxqsV4tUK8QQKcAcKcPvzcHpzafTk0OjJweHKMJpPZyr1DSnUN9ipcyRTX59EbV0CtbXx1FTHU1MZT3VFHDXlMdSUxVBTGktV8U2qCo2U512jNOcapVnXKMm4RlH6FYrTrlKYcoWC5CvkJ10nL/EauQnXybFdIzvuKtlxN8iKvUlmzA0ybtwg/fpNMm7Ekn7dRuoVI2mX40m9ZCP1YgKpFxNJuZCI/YId+4UUks7ZSTpnJ/GsnYQzyQY+zabTdjoV26k04k6lEPtDCjEn7MSdSCf2+wzijmcSczST2GNZxB7LJuZoFjFHs4nk7aRaAAAgAElEQVT5Lpu4I3nEHs4l5rDZch7KI+ZgXjM8Y/bnE7M/F9vBfGL35xG3L5/YvQXE7i0mrnXbubMY264SbDtLse0sJW5HGbZtZcRvKydhS6WZKhK2VJG0pYbETTUkb6rDvqmB5A31JG+ox76+vhU+XWSs9pC5xk/W6gCZK/3krNLJXqWRtSJA7kplnO1c2nK2s2CJpGhpyzJR2SJJeasxe1PbWTcf6uZK6udKGucoGmdLnLMkrtngmmVckeSdofBOl8aZzukt6NSngj5FISeDmKzQJyvEFImcphAzQM6SqLkCsUChLwGxXOFb56b6UAWqXiGkQOkSaqByTwW+5T6Yr1CzBEwG9YU0Ws8PQb4P6m8g/ySMcfvvFeotaYzbzcUiXlfwmkK9IuFlkC9K1M8l6mcS+bxEPitQzxhtp5poovMpiXxCIZ9QiMcV+mMS+ahCPayQDxnRH5HIRyXqMQlPgZyo0Cdo6D/R0J4X+H/ix/1zN5VvVpH7Xh71+2pRJbpxHvS6JHdyIcV/rqD2rQZ8r2uIlyX8SiFfVYhf+xGv+dBfC9D4WwfF/8jHedELjSBroXpvPYV/KcX7Kw+BF3S8zyrcEyXux/1oD2l4xws8Y3TcIwO4hvtxDfbhvNdHQ7Sb+gEu6vo7qO1fT11UHbX9q6iOqqAyqpTKqFIq+hVTFllISWQ+RZE5FEVmUdQvk4LINHIjksmOTCAr0kZGZCypETdIjbyBPeIySREXSYg4jy3iNLHhP3Az4gTXI77nWvgxLocf4lL4Qc6H7eVc+B5Oh+3kVNgOToRu5XjIJo6GGKP3A6Gr2R+6gj3BS9gdvJDtIfPYEjyXTcFz2Bgym7XBM1gTMo2VIVNZHvwNS4O/ZlHfL5nf5zPm9f2E2X0+YmaffzCt9/tM6fMu3/T+K5Z/Rlr4NCqIT6OC+Ly/lc/7W/ligJUvBlj4KroFnd9EW5k8wMqU6Fsbz9n3Wpl9r4nPey3Mu9fCgkHGOc9FQ4xznkuHWFk+NMh4xWiwtXncvmmIMW7fOtzK1mHW5nH77mFBRus5zMrB4UEcGW7l2Agrx0cYZz1PjrBw6j4LZ0YGGa3nyDZcHhXE1dFtuD46iBujzJH7GCtJo4OMkfvYIDLGWMgaF0S22XwWjLNSNM5K2f1BzW+5VzVtu/8IOm899/kf8NnqzOePLxq15Mfw6XkyyBi7m/j0tMLn7SP4pvbT89xduH/aAe/P7sb3i84EXupK4OV7jMvj3wpG/C4c8c4gGt4ZRuY/JuC8uQfpKUG6y2i4uI2sT1/A8ff7cX8wCPF+FOr9CMQH4Wj/CEH7sA/iwz7ID3uhfdIV8WlX5Bdd0L66G+2bTmiT70ab3AF9ekf0Ge3Rv22PNrs9gXl3oS9oj764PdqSpovl2xFY1Q5tbbvmC+W1je3Qt7ZD33YXgW3t0Ha2Q+zpgL63Pdr+u9APtEc/1AH5XSfU0c7I491Q33dH/nAP6kxP9HM9UBd7oa71RlwPQ4+NQo+LQsZHo2xDIX4k2Megpz2GM+NXNOR/Cp4DIBJB1QFudFGCkqkI7xFc5d/gLHodvew5RNkjUDkWKoZC5b2oyiHo1YPQ66JQtZGoun6o+jCUIwTl6AvO3kh3D4SrO8rTHd3dBeHpAp4uSF8XZKALmr8TQnRGFx2bgSn0Dv8hnZCiK7q8xzz/2RchQ43208SnYghC3YdUY5HqASSPoHgCpZ7GePnoRaR6BcUbP4LPL27DpzF2l6z6F3xKDiDVYZQ6hlQnTXxeQMmroK4DMShlA9WCz3/ffN6Oz8Zb8CnVf3qt6H/nR0qBlPp/xSf4UeYznwY+m54KbUDiQOIw3q9XtWiy+t/gsxy/KMevl+PTS5vj1UpwBQpw+vNxevNo9OQacWfhcqfhdKbibEyhscFOgyOZxrokGmoTaahNxlGdSF1FArXl8dSV26gti6Ou2EZNYSxV+TFU5cZQmRNDedZNKjNjqMiIoSztJkUp1ym036Ag+SYFSTHkJ8aSHx9Lvi2W3NhYcmJiybkZS/aNOLKux5J1PY7Mq/FkXEkg/XICqZcSmltO+4Ukks8nk3w+mZRzKaScS8V+Jo3k02kkn04n8XQq8aeTiD9lx/ZDMrYfUrD9kErcyRTiTqQRdyKDuBMZxH+fhe1YNvFHc4g/moPtu2zijuQ0J/ZwLnGHcok7lEfcoXziDuUTe6CA2AOFxOwvIO5APnH7c43syyd2bz5xewqJ21NM3O5ibLtMdO4oJn5nKfE7S0nYUU789jIStpWTsLWcxC2VJG+qInGzgc+EzTUkbao18LnRgX2jg+T1DuzrGkld6yR1jZGsNV4yV/nIWuUjd1WA3JU6OSs08lbq5C0XLRvsSyRFS1qWisoXtSwV/djZTsd8aJiraJyjDHSacX9r3M/p+1YRmKEITJcEzMUi/2RpNJyTQXyjEN+Y36dK9KkSMU2hZirkbB19gURbCGIJyJU6jq01iFyJCmgEpB/dpXBdaaRxfQNykYBvgWkKJgGfg/xYIf+ujCWjP0n4owFPfitRbxnLRbxuwvNV4FcKXgb1IshfKNTPpNl4StSzymw8FepJZUDyMYl6XCEfU8hHQT6sjDwokfcr5P0K8YBCPQA8AuoRhXpcoZ4AfaJEf0ZHTZSoZxTiBYH3ly7K3i7E/s94/Ne8UA1Ug/uMm4wPM2h404H+ywDqZYF4BbTXdbTfaIg3JeIthff3fko+qsB/KoB0SZRT0XjIQcmf8nC+7Mb/LIhnJPpEH4FH/fge1PGO1/GO0fHcp+EdpuEZ4sdzrxf3QBeuAU6c/R00RtXT0L+G+qhKavuVUd2vhOp+RVT1K6IssoCSiBxKIrIojsigMDyVgkg7eZGJ5EbGkxURS2ZkDOkRN0iNuEpK+CWSI86TEHGW+PBTxEWcNBvQY1wP/44rYQe4GLaPC+H7OBe6i9OhO4wGNGQLx0M28l3oOg6HruFAyEr2Bi9hb/ASdoYsMAAaModNIbPZEDyTtcHTWBMyhVXBk1ge/DVL+n7Ooj6fMb/PP5nd60Nm9fmQGb0/YFrv95jS610sn0Ra+LSflU/7WVrwGWW0nl8NsDJpgIVvBliYPMDK1GgL06ItzBwYxMxoC7MGGpl7r5F591pYaGbxYCuLBxvwXDrE2jx2XzvEwrohFtYPsbCp1ZLRtqFG67l7WBB7hwYZ8BwW1ILP4Ra+H2HhxPAmfFo5e5+Vc/dZuTTSauBzZBA3RlqJGWXBNspKwmgDn/YxbUgbY+Az29x0zxtnMUbuY42Re9l4A53V5rZ7Ezyb8Fn/YBCOB9uYrWcQDhOfzRvut8GzBZ9WGh/58auWfrT1fKJN85nPJoB6JrTBM9GKZ6IV79NBuFvF9/SdeJ9paywhPW/g0/vzzvh/0Z3AS/egvdIL/bU+iDdC0d+OQvtDNM6/DKHk4wlU7psHjXngrUTPPkPy9Nco++h+nP8cgPo4GvlxfwKfhOH/tA+Bz3ujf9UX8UVPxJc9UF/fgzapC9rkzmjTOqNP74I24260mR3RZndEm9ORwPz2aAs7oC3pgLa0PfqKjmgrOxBYfZfxhvv69mgb26Ntbo++rQP69g5oOzui7+qItrsD+v67EQc7Ig53QhzphDjaxYDniV7Ik31Qp/uizgcjL4YgL4fA1Qjk9WhkbDQyYQAqeRgyaRR68sO4k1/CkfkxuvMAqFR0VYlQtUhVCXoi0rWVxpKPcBe9jlbyFLJsFKpsJKJ8JKJqCKJ6ELJqILJ6AKImElkXiqoNR9aEoBzBKEcfaOyNbLwH4eqOdN+DcHVFeEx8ejuh/Hcj/B0QekeE7IiQ7ZFmhLirJXoHhGjf/F3JzkjZDV11N/Cp+rTCZ1QrfI5EqvGoppE7T6LM147gZZR6FaneRKp3EOo9hPoQwScmPr9BymnmtvsilFyKVKtQah1SbUbKHSi1x8TnEVquWjp7Cz6VikWpeBOfqc34bGo+W+NTUWemNT493PLSUdPLR/8X8Glc69TqntD/0nwqvOanx2w+W96qF6oBoVpG75q8/QWkKgKykoCowq+bANXKmvHpDhTjCRTj9hXi9hbi9hTgcefidmbhaszA1ZiOuyEdlyMdZ30qjbUpNNak4KhKob7STn15MnVlSdSXGKktTKQmP4Gq3HiqchKoyrJRmZFARXoCFanxFKfGUWSPoyApjvxEG3nx8eTF20x8xpF9M4as6zfJuh5HxhUbGVdspF2KJ/1SEumXkki9mIz9YhLJ5xNJPpdM8nk7SedSsJ9NJvlMEkmnk0k+ndoM0OTT6SSdSiPpVDoJJ9OI/z6N+O/Tm9HZAs9sbN/lYPsu10Rn3q05lEfswTxsB/KIP1hA7IFiYvcXmeP1PGL35RK7O4/Y3XnE7Mondlc+cTsLse0qIn5nEfE7S0jYUUr89hLit5cRv70M2/ZybNsqsG01G89NlSRsqiRxU7UBz421zW2nfb2DlPUNpK5tJG2ti/S1XjJWe8ha5SF7lY/cVX7yVgbIW6GRu1ynYLmkYJmgaJmgaLGgdAmUmUtFpQulsVS0QBrnO+cJaudJ6uYpA5zzMDJH4ZqtTHRKvDMl3m8Vvm/BP0OhTVdo04ymMzDVaDjlZFDfKJikUJONs55iikSfKpAzFHwrYa5ALJSoRaBWCrTNXupP14ALhAwghUSVKKq3VhBY6UWfF4CZCjlVIicJ5CcS+Q+Jeh/UX4E/KuTvdWPk/juMc56/boGnekUZeRF40dxafwF43hi18wzGmc2ngCdAPWagUz0iUY9IE50GNsV4iRonkWMVjAfGg3zAQKl6SMHDoB5XiKd05NMSnpbwjEbgeTfyBT+el5yUvlNE7uxsVJKESgW5iqrt5eR/kE/Dm41oL/sRv/ShXgsgfiPQ3lCItyWBP3op+XsZrrMe9DoJdeA97qXgvRLcL/vhpxJ9ohf/05LA45LAQxqB+3X8Y3T89wXwD/PhG+LFO8iNO7oR14AG3P0bcEZV0xBVgaNfOfWRpdRGFlEbWURVZD7lEbmUR2RTGpFOcUQaxRHJFEYkUhCZQG5EHDmRsWRF3CQ94hppEZdJibiIPfw8SeGnSQw/hS3iJHHhJ7gR9h1XQw9yLewgl8L2cSFsTwtAQ7ZyImQTx8LWczR0LYdDVrM/eDn7QpayO2QhO0Pmsz1kLltC5rAxeCbrg6exNmQKq/tOYmXw1yzr+4UJ0E+Z2/Mj5vb+iG97fcCMXu8zrfd7WD5rQmeUhS+iLHzZ30y0la+jg/hmgJUp/a1MHxDEtGgLM6KtzIi28G20hdkDrcwZaGXuQAOe8wca8Fw00MLSQVaWDbKyYpDVOOc5OIhVgy2sG2zAc+MQC5vNbB1sYccQK7uGWtkzNIh9Q4M4MNTKgaFWDg8L4rthVo4PM+E53MIPI4ycHWHh4n0WLo20cnVkENfvC+LGfRbiRlqwjbKQMNpK8igrKaPbkDbKSsYoC1mjreSMsZA72kL+GAvF44IoGWuhbJzV2HIfb6X2/qCWJaP7rTjGW2i430rjA0E0mGc+Gx+00viAhcYHLTgftOJ8KIjGByy4HrK25OEg3A8H4TLPf7oftd4S72NBzfE93gafee7T87ilGZ+eJ4PwPNUG9wQL7gkWPBOtOCdYcE20GviceCe+p43znwZA78L3044EftYZ/4vd8P2yO/5XehJ4rQ/qjZ7wVij+P0Th+dMwSv7xFFkr/4kqs0GgCFWXQdGWKeRPmkjjl2Nxfz6MwGcD0L+IQHwdjj4pDDEpGDmpL3Jyb/QpPdGm90Cb0Y3AzK4EZnVFm9MZbV5nAvM7EVjYEW3x3ehL7kZffjfaio5oqzoSWNMRbX1HtI0d0Td3RN96N/qOTug7OyF2d0bf0wl9f2fEgS6IQ13Rj3RDHO2OPN4DeaIX6odgOB2GOheGvBSBuBqBuB6JfnMAxAwD2zD0pPvwJj9Jg/1FGrLfR6vfgdKTkaIUqRwoWYaScfgattBY9Cne/FfRi54mkP8Qong0onQosnwQsrIfWkUUonIAVEWhasKQtcHI2mCo6Q11vVH1PVAN3ZGN3ZDOrghXF4SrM9LdBeHthPR1QvruQgXaI/X2SP0uhGiHEG2R8k4z7Zp/p+vGdynbIWV7lOyElF3QVTeE6mHiMwQhW+FTDTUvm78fpZqe25yAUs9ivPf+S5R6DaneMPH5PkJ+hOBThPrSxOeM2/C5GqXWodiCUi2XzBv4PH7rVUvyKqibKBULKgGUHan+p/j0t6ATv7mE9H9r9P5/PnZvwacPidmCqqZRvDGC12WDCVEjmqxHEyZGZe2t+GzVfPoCpXj9Jfh8xfg9xfg8RXhdBXicBbgb83A5cnA6cnDWZeOqz6KxNpPGmkwaqjJwVKZTX55GfVkatSWp1BanUluYSk1BCtW5KVTl2KnOslOVmUxFWjLlqUkUpyRQmJxAfkIC+QnJ5MUnkheXSH5cIrkxCeTGJJJ9PZH0yzYyriSQcdk405l20U7ahVTSLqSSfj6VtPMppJ5LJfVsOvYzqdjPppitZyrJpzNIPpVF8qkskk5mkXTCSOL32WZyiD+eg+1oFvHHsrF9l43tSNYtTWfs4VxiD+UTezifmMP5xBw08Bm734Tm3iJi9xYStyef2N35xO4uwLarCNuuAjNFxO8qxrazkPidRSRuLyJxewmJ28pI2lpB4pZKErZVkLDF+J60uYqkTdUkb6zBvrEG+/paUtbVkbqunrS1DtLWNpK21knaGqcxal/tIWOll5yVHnKWe8ld7iN/uZ/8ZRoFSyUFSyTFy3RKlmiULhbGiH2xomyhpHyhpNJcKqqdr6ifZ6TpXKdztsI522g6PbPB963CN1PinSHwz1D4Zyj06ebrQlMkcirIyWa+USgzcpLevGgkp0nkt8BskPMk+mKFWCLQ1nup2lOJqJCogCIgAtAIjmO1uNe50RbpaHM15DQFX4P8XMBHAvGBjvybgj+D+r1E/VagfiuRb0nUGwp+rVCvSTBH7eolBS+B+pky4PmcArPxVBMVcoLRWqpHDXTKhwxMqocU8kEQ9yvEOIkYI1FjFGKUhLGgxhl/p98vkPcL1IMKHlaoRwXiCYX+lERODKAmGAtL+rM6vl94afyVg9I/lFK1tgaVq1D1oCXqFC4opfivOTS+XY543YN8TUO8oaH/JoD/bQ3PnwIUfFJKzXe1UA/UQd2ROgrfy8X9aiPiFzrasxr6BB3tUY3AgwH08Rr6aI3AfX78I7z4h3rwDXbhjW7AFVWHe0ANzqhKGvuV4+hXRn2/Yur6FVITmU91RA5VkdmUR2RQHpFKWaSd4ogkCiMTKIiwkRcZR25EDNkRN8gKv0ZG+CVSwi5gDz1LUthpEsNPEx9+gtiw49wMPcL10ENcCd3HpZC9nA/dxbnQnZwO2cbJ4E2cDF3P8ZC1fBeyhkPBK9kfvJy9wYvYHbKAHcHz2BY8h83B37IxeDob+k5jbd/JrO77Dcv7fsXSPl+yqPenLOj1CfN6fszsXn9vBqjlsygLX0QZbeeXURYm9bfyVX8DnpOj2xjLRQOCmD4giBnRVmZGW38cnoOsLBhoYWG0hcX3Wlg2yMryew18rhocxJrBQawZZOBzY1PrOcTC1iEWtg+1snNokNl6Wtk/1Gg9Dw8L4sgwK0eHWTkx3MrJERZ+GGHl1PAgTrdqPS/dZ/lXfI60kDDSQvIoK/aRVtJHWcgcbSF7tJXcsQY+C8ZaKBlrpXSshdKxFirHWloumDfxWT/eQv04i7Fo1JQHTHiacT5obZUWgLpvw+ftAP0xfPoeb4PvySB8t+Az6Nbmc6K1Od4Jd+B9+g7cP7kDz7N34nmuLb7n2+J74S58P++A76Uu+F7phu/VngR+3Qtej8T/VhSB3w/A985wqj94mMzJr6KlnSPgr0F6y/DbDlAw9yWqpz2G9+sRyC8GwKSBiEnR6FMjUVPCYFowckZf9G+D0Wb1QptzD9q87gQWdEVb1JXA4i6IJV0Ry7qgr+iMWNkJsaozYk1ntPWd0Dd0Qt/UCX1rJ+T2LoidXRG7uyH2dkXs64bY3x11pAfa0R6IY73QT/RG/NAXeaoP6kwo6lwk6uIA5NUBiOvRiNiB6AmD0eNGotnG4bH/hLq0v+Gr3oDSYpCqBl06kbIIpccRcGylrvAfNBb8DH/Bo+gF45GFoxDFo9BLRqKVDkeUDkJVhKMqQqE8FCr7Qk0PRM09aDW9oLYb1HVDOrogGzohnZ2Qzo7oro4Id3uUryPS1wHpb4/QDHQaaYsUTei8AynvRIg7TIy2MxvQtuj6nUjZASU7of4Fn6EmPvvfik95P0o93Aqfz6HUL1DyZaR8DaXeRPFHo/mUHyJUCz6VasLn4lvxqTaj1E6j+VSHDHyq75HqlInPS7fgU8lW+FSt8VkCVJj4rEJR+yP4dN+Gz9ZXMP2/ufPzf47P/7zt3urMZ9PYXfmaN+CbX0EyESqUy0xjc3TpQBP1ZqoJ6JX4RTk+vaX59AfK8PvK8HtK0DylBFwl+FwluJxFuBoLcTcW4nQU4KrPx1mXS2NNDg3VuTiqcnBUZOMoz6auLJvakkxqijKoLkynKi+VquwUKrNSqMhMpSIthfLUFMpS7BTb7RQmJVOQkEx+fDK5ccnkxCSTe9NOzo0Usq/bybqWQuaVVDKvJJNx2U76JTvpFw14pp5PIf1sGmln0kk7k0Hq6QxSfsjAfjqD5FPpJP2QSdIP2ST9kEfSyTySjmebySHxmJH4o9nNbWf80RwSjuYQ/102cUdym893xh42z3WaZzxvmotEN/flcnNPDrF78onbXUDs7jxsu/OJ311E/O4S4k10xu80krCzmKQdxSRuLyZhazFJW8tI3FJOwuZykjdXkLy5kuSNFdg3VmFfX419fRUp66tJXV9L6tpa0tbWkb7GQfqaBjLWNJKxyknWKg9Zq3xkr/SSu8JN7nKvAc+lfvKXBihcKo1N9iUaJYs1yhYLY8y+UFK+QFDZ+mznPEXDfKPpdM5RuGcbcc2SeOaAZ6bAN1OifQuBaQJtujTgOc2E5xRpnMNshc6WNF2vJFAzFWqWQs4BbaFCLAWxQqdhWx2NsS5kQKHrGrqQiGwd9+Z6fMv8iLkKfaZATlLwKfCxQn4gkX8Txnb7H4RxzvNtgXxLIt+UqN8Y8FSv6PCyQv3SbD1/brSe8nlzwegZUE+b8HwS1OPAYwr1cCt43m+M2cU4iT5aIMZI5GiFGqUMhI6R6OMEYrxAjtcR9wvUAwIeVKiHQT4C6jGJfFJHf8LYlteflQR+GsD3ggfHq/VkvZeN40gj5AGloF31kz8jl4o/V+J624PvTQ3tTYH2ho58WyfwJxfFH+dQe6DaeF++DtwnXeS+W4T7VS/yBS/qOQ05QSAf1ZEPaojxAbQxfvz3edGGe/APceEb1Ignur4Fn5HlNPQvoyGqBEdUEfWRhdRG5lITkUN1ZCYVkWmUR9gpi0imJCKRwggbhRFx5IXHkBt+k6zwa2SGXSY9/AIpYedIDjtNYthpEsJOYAv7npjQ77gZeoirYfu5ErKXS8G7OB+6i7MhOzgdvIWTIev5Pngtx0LWcjh4FQeCV7EveDF7gxewK3ge20PmsjV4Npv6zmRj8AzW9Z3Kmr5TWNlnEkv7fMni3p+zqPenzO/5MXN7fcSsXn9nZq/3sXzez2g8v4qy8HWUxRiz9zfG7FMGWJkWbWH6AKPxNM53WpkdbWF2tDlqH2RlgTlqX3Rvy2b78sFm6znEwuohVtYODWLdECsbh5rwHGphyxAL24YaG+67hlrYO8zC/uEWDg63cGS4lcPDLEbrOdzCiWFWfhgexKkRbTgzwsq5EUFcHNWGyyOtXLnPynUTnzGjgrCNshI/ykLS6CCSR1lIGWUhY4yJzzHGec+8MRYKx1gpGWOlbGwQpWODqBxrpWqctXncXjPeQt04K/XjLc2b7vX3m1vuD/x4jA14I86HrcbW+8NWXA9bcD1swf1ISzyPtfmXeB9vg/cJq5FbAGrB85QF7wRrczxm+9kUz7Nt8DzbBu9zdxgA/Vl7vL/oiP+lrvhe7kbgtR5or/ZF/iYc8XYE+u+j8f1pKDXvjiTj02eoObMZ1ZAHWhmqOpHigzMonPUcvm8fwD9lOJ6pQ/HNGIj6dgBqdgT67BDEnBDk3BD0+b0QC+5BW9QDfXEP5NLu6Mt7IFZ2R6zuhlzTFbW2K3JdN+SGbsjNXRFbuiC3d0Xu6I6+6x7E3p6I/T3Q9/dAHOqJOtwL9V0w6vtQxMl+yNMDUGciUZcjkZf6o64MQV0fhrg5FD1uFIHEB/An/5T65N/hLVuG0m0oWWqcK1S1EEjGX7uJupyPcOe+hC//MfSiUYiCYaiCYajCIYiigYiS/uil4ejlIYjKvlDeByp7Q3VPqOmOqu2Kqu2Mqrsb5eiEauiIbOiIcnZEutsjPHchvXchPG2R/naoQDsDm+JOlGzb/KlkW6QZIe5EiDvNP7drieiAkl1QohtSdkfJnkjZFyHMy+ab8TkEoUYj5QPN+JQ0nfd8CaFeRck3UOq3SPVHBO8i5IdI9SmSr1H8GD5bxu5K7UTJfUh12MTnCYQ8ZYzc1WWarlkyxu7mVUsyFVRmMz4lJUgqjfOezQCtMfCpnCgaUcoNyt8CT+UHFYDm7fd/9+LR/7/4hP+Gz9vjN9MKpbfg02nCs8GMw4ioJ6DVEtCqCWiV+APl+AKlBHyV+L0VRtyV+FwVeF3leFyleJwluBuLcTuK8DiKcNUV4awppLGyAEd5Ho7yfOrL8qgvzaG2OIuagixqC7KozsukKjudisw0ytPTKU9NpTwljdLkVMrs6ZQkplGSkEaRLY2CmFTyYtPIuZlC9vUUsq6mkX01jewrGWRfSSfrchrpF1JJu5BG6vk0Us+lk3Y2ndQzmaSeziLlVDb2k9nYT2VhP5VF8slskk7mknQil8TvW30ezyXhaA6JTXXn95cAACAASURBVNg0wZnQlMNZxB/JxXY4j7hDudgO5WE7VED8oQJsBwuI259vjNj3FmDbW0D8nnzi9+STsDufxD2FJOwqIn5HsXGuc0cxCduLSdxWQsKWIhK2GvBM3FJC8pYy7FsqSN5UTvLGSpI2VJC8vgL7+kpS1lWRsq6alDXVpK6pJn1NHRmr68lY1UDGyjrSV9aRuaKRnBVuclZ4yVnhJm+5i4IVPgqWaRQuFRQvlZQsFZQs0ihbIilbJKhYqChfII2znQuhdoG5TGSO2R2zBE4TnZ5ZCt8s8MwSuL8VeGcItJkKMV0hpkrjqqRpoKYpA5ZT5L+Bp0J9g9F6TpeImTpyjo6+QKAvUqglIDYGKNqXj6pTKCHxKw3ZoKg9UI1vuZfAPB1mKdQ0BV8p+ESh/i7hXeDPIN8Rzdvt6i3ZfJE8r0nzjKeElwx4yp+DfAHU8yCfMRtPc6NdPWVss8tHzTH7QzriAWE2nhI1ViFGS8QogRglzSjkaNkcNcbAqBpntKGMB/UAqAckPCRRjwrkYwL5hI72RAD5tED7iYb2gsT9Mw8Vvy4n7eMUPE1PdRaC6wc3uZ/lUP9OHd43fOi/9SF+60d7y4vznUZKPy6j9kA1olyhHOA746PkL0U4X3eh/dxvbO8/pSGe8KM94kO7309gjBdtpBsx3ElgsAPfvXV4B9Th7V+DJ6oKd1QF7shSXJElNEYWUx9RQF1ELrXhmVSHZ1AdkUJVhJ2KiCRKwmwUR9goCIshL/w6OeFXyA6/QkbYRdLDz5Madp7k0PMkhhgAjQ89TmzIEW6GHOJa8H6uBO8xABqyjbPBWzkTvIlTwes5EbyO7/qu5nDwSg4GL2F/8CL2hCxgZ8h8tgXPZXPfOWww8bm27xRW9ZnE8j5fsaTP5yzu8xkLev2TOT0/NPH5AZav+hno/DqqBZ1Nn9Oig5gx0MqMaCvfDrAya6DlVni2Oue5aFBT42nEGLdbWT3EyLohxqLRrec8Lcb77UMt7B5mYf9wKweGWzhk4vO7YVaODrfy/QgrJ4db+WGElTMjrJy9L4hzI4xFoyujgrg60sDnzVFBxI2yNuMzcZQV+2grKaOtP4rP4rFBzfgsH39HMz6bWk+j+Qwy2s8mgD5goeFB679ctdSSFnS25F/h6f6RMXzz1UsmPt3mZfPuJ6zN+PwxgLomWnE9bcX9E6sJ0DvwPncn3ufb4XmhPb4X78b7Yid8r3RCe60n2uu90d/si/hdONofBuD5cxSNf7+Xos8eI3Xxe1BhQ/NXID0laLmXydv4ASXzJ9AwbzTanMGIecPwzRuEf0E0ckE/5KJw9MWhyMUhqCXhqCUhsLwnclVP5JoeiHX3IDb0QGzshdzcC7W1J2pbD+SO7oid96D29ETs64U80AdxsA/ycG/U0b6oY8FwvA+cCIXTkchz/VAXoghcvhdxbQjq2lC4ORI95kH8sc9Sk/Bb3IWLUYFYlChByUaUagCVhc+xg9qcv+DO+SmB7Efx549FLxiGnj8QkT8IkT8QWRgFxeFQGooq64Oo6IFW0Q1Z2Q1Z1Q1V3Q1V3RlVe7eR+g5IRwdkY3uk8y6Uuz3K2x7pNfAp/Xch/W1RWjuUvBNUW1BtUfLO5jSN3Y3m845bGtCWsfvt+AxGiDDzkvnWzWcTPh+5FZ+8hJCvmfi87W139RlSTUIxBaVmoph7W/O5Hqm2oNTuf8Gn8bb7xdvwaUMp44UjVDpN93wq8qEZn1W3jd6N5vO/49N4//1/96fVc53/R/j8sd//O4D+Kz41vc5MDZpeYwK0ohU+q1rw6SzH01iGy1GCu6EUd30xrroiXLXFOGuKcFYV0lBRgKO8gPqSPGqLcqgrzqUmP5va/Bxq8rKpyc2iKiuLiowMytLSqUjNoDwlg/LEDMoS0imNz6AsLpPim2nk30wj92Yq2ddSDXxeySDzYjoZF9LIvJhJxoVMUs9lkHI2szn2MxnYT2WSfDKblJO5JP/QMlpPOpFD4ve5JBy/9TPxmAHQW8925mA7nIPtUDZJh/JIOpBrZH8eifvyiN+XS9z+PGwmOm17C4jfXWiM1nfnEb8nH9vOAmw7igx4bjeSuL2Y5O2lJG8rIWlLMUlbirFvLcW+uRT7pnJSNlaSuqka+4ZKUtZVkLq2ktS1VaSurSZ1bQ3pa2pIX11Lxup6Mlc3kr2ynqwV9eSscJKz3E3ecg95y9zkL3NRsNRL4ZIARYt1ihZpBjgXS8oX6sa5zgXmJvt8o+2snSupnyNpmGuM2l1zMFrOWQr3txLPDIF7uo5nuk5ghkSb1nI5PNMw20yJ+kaYaRqz3wbRyca/VzNAzpaIuTpivkIsBm2VoGFnA4E0PypgbrgHwGPz0bi2EbVIImboiGkSOVnCF8DHCt43Ru3yjxL1e2m82f6WQr4hjO321yTyVwL1skC9KJG/UOaCEfACyOcU6llQP1GIp2TzuF08KpGPSNRDwoDnA+ZS0XhMdIrb8Gn8XpoobUIoozHSPJKXxmLSQ8YoXz4qEI9L5JMK/Skd8bRATVTozwVofNlB2VulZHyZjHYlABWg8hWevR5y/5GN488V+N5xId9QqLch8CcfFZ+WUrG1HOpANAQInPNR8F4R7t94ES/4UM/78TzrRX9cQz2oo433oY/xIEa60IY14B9Sj39gHf7oWnzR1XijKvH0KzMA2q+Yhog8HJF51EVkURueSW2/NKoj7FSFJ1EemUhJRDzF4bEUhN8gL/wqueFXyAq9SGbYedJDz5MSepbkkDMkhp4kIfQ48aFHiQ09zM3gg1wL3seV4N1cDN7J+RATn303ciJ4Hcf6rjEBuoyDwYvZ13cRu4PnsyN4HluD57Kp70w29J7Kur5TWd33G1b0+Yplfb5kcZ/PWNjrn8zr9RGze/2dWT0/wPJ1PwuTmuDZ38KU/sYZz2kDLEy/ZcxuoHNOtJW5A63mVruVBfdaWTiwZdS+7F4Ly++1sHKwkTWDDXiuH2Jhw2Bj1L5lqIVtQ63sGGox7vQcZmXfMAv7hwdx0Gw+Dw+zcHS4hWPDLZwYcTs8zbs977Ny5T4L10ZauDHSyo2RVuJHB5EwOojE0VaSR1tIGWUlbbTVeNlotIXcMUbyx1opHmc0nmVjmxaOgqgaZ6V63L/Bp9lsNty26d46t+PT9UgQrkd+/Mzn7fBsShM+PU9YcT9ponNC61hbMrGpATXw2RqgnufuwPvTdvh+1gH/i53wvdQJ/8v34P9VD/yv90R7MwTxVhj6O6H4/hqKeH8wjk+fwP7tK9Rd3giONBDVKHc2fvtu8ta+Sfmix2lcOBZ9yQj0pYPRFg1CXxaFviICfUUU2soBBNZE4F/fG7muL3J9X7QNvRFbgtG3hqJvDUFu64vc2Ru5uzdibx/k/mDkoWDU4WDkd6GIY+Go7/uhn+hH4NRAtLOD0S8Mwn9hIPqV4YgroxBXxxO4/hiu2BeojPsDjQXzUb4LKJmLwIGkEkQSmnMvlVn/wJn7SwLZD6OyxkD2KGTeYFReNDKvPyq/P6IwDFnYGwr7QElvZGkP9PJu6BVdkFWdDXTW3I2s7YCq64CquwvhaIdoaIdobItw3YnwtEV42hnw9LVD+O5E+O9AaAYqZSts3p5b8dn079uZY/fOP4LP8OYXjgx8DkPIUUj5IEo9ilRPIpo33V9GqteNkbv6vYnPD5DqE6T84jZ8zkOpJSi5zMTnBpTcZuJz/3/BZ2wrfKagTHxCDopCoARFeSuANuHT0QLQ2/FJEz6bxu5NT2j+b/20/B+3jN6VQCn9VmgqHSmN3ApQP01PcBovIbW0n7psbManJhxoen0zQANaDQGtBn+gmoCvGr+3Cp+nCr+7Cp+rEq+zAk9jGe6GUnwNZXgcpbjrinHVlOCqLsZZVUxjRRENZYU4SgupK86nrriA2sI8avPzqM7NoSonm4rMTCoysihLNVJqz6IkKYOi+AyK47MojMsg/2Y6eTfSybmeTvbVdLIuZ5B1KZMsE53p57NIO5tF2tlsUs9kk3omi6QzmSSfysR+Khv7DznYT+SY8Mwi8XgWScdySDqWS9KxXOKPZpnJJv67bOKPGJvsMYdziD2cQ+yhHOLM2A7kkLA/h4T9uSTuyzNTQPzeAhL3FpC4t5DE3UUk7i4kvuls58484ncWYNtehG1bMYnbikjaVkTy1mLsW0qwby4mdUsJKZtLsG8qIXVjOWkbKkjbUEHq+krS1lWQtraCjLVVZK6tJmNNNemra0hfVU3m6joyV9aTvcJB7op68pY7yFvupHC5h4KlXgqWuCla4qJosZeSxQFKFuuULRJULpJUL5RGy7kQaucpauZK6uYq6ueo5oviG2cpXE2ZKfHMkHhnSHzTJb5pOoHpxgtFYqqBTzlFoiYr5GRj8UdNkqhJEvmVQH0tYZIB0CaEMlkZF8vPADlbIOZL5AKFXCrwbGyk4mg5NIDQdXShQzVU767DvzSAnC1Q0xXyG4n+hUD809hu/3+YO+/oKut8X2cnoejoKC29QUIIECD0LkXFrqOj4xSdGZk545w5M3OcGccCNhCRjkjvSBHpvSjSRJpICem7752enbaz+35/v99z/3h3Qhj13HPvWveuk7We9b6kLMIfrPWsz7fJf5fI3yvkVIn8jYyczpT6Ps+fK9RzUt/l+bREPaVQT0pk6+WiRyTqYZBTFPJ+qa9TmhCZaB8nkWNlZJpdIkcoxHAVKbPL75VPlSdReRI5SLS9MwidwQo1FLRhCm0EyBEKORLUGNDGCsR4hTZBoE2Weq/pJIWcIgk/Gsb/TIDyqZVY55tRN8JQAcqiqNlUi/EfRlr+0IT22zC+l3z4X/bh+lsd5RvKkY0SGhT+rwOY/9OC95eNqMc1tEck4kENMTFEeHwQbbQPbZgHLa+F4IAmQjmNBPvUE8quI5BZTaBXBf4MJ96eTtzpVprTzTSlGWlIL6ExoxhXegG1aTeoSb9OVdpVKtKuUJ52GXvqeayp5zCnfoUp9TRlKacpSTlJYcoJbiQf43ryYa6lHOLbpP1cTtrDxaSdfJ20na+StnEmcSunIunnF0nrOJK4msOJq9ifsJS9SUvYnbiIzxIXsC1xHlsS5/BJwgdsiH+ftQnvsTrxHT39jG/t/XyNBfF/Z06PV/iwx1+JejtTX6H0XmaErChdPLOimNX7X9LO3gbm9jYwP8vAwj4GFvUxsCgn+laPZ45BF8+cdolnf73Pc12/KDb0M7Ap0ufZOmD0aX8DO3L1tUq7c3X53DvQwP4BBg4OiOJwZLr9i4h4fjkompODDJwZFM3ZPF0+9Qn3aC7nGdqm3PMHG7g5JIrCIQaKButXjYxD9cRTl0992KhieBSVw6LayWf09yafeuppaEs7f0g+ddmMbiee/4V83hfVRlupfaKhLf30TWpNOKPaJLN97+e/4p1iwP9wDP6HYvA/pKefev9nJ0JP3kHgqbsIPN2VwE+7E4ic4hQ/TyT42xT8L2cSejkT8dcc3K/n4XhnIsXLphJwnCYcrkBpNeCx4i07ROknf6RmxYN4lw9FLB+EXNIflubA8hxYkYNa3RttbTpiQ0+0DRnIrT3RNqejbe2J3NYL9WkGakc6clcacncacm9PONATDvVCHu6FOJqF+LwP4vNs5Jc5qJODUGcGoJ3uhzo3nuD5SXgu/YSGq3/BV7UeFb6GlDUgm1GqFilKEZ5DNBT/nZbinxIomUCoeDCqZDCqdADSlIUyZaPMvcCcgbSkotnjEM6uKEcclPdAVnZDVd2LqLkHWXsXsu5OZP0dyPrOyMbOyKbOiOaOiJYOKF8nhK8jmj8WEejUlniKYAxC64AUsUgV89+nnZQqdUdbz6dS3drkU8pW+eyNVH0i8jkMKccgpS6fkilI+XhEPn+Bkr8CImV39Wek+kdEPt9GqfdQ6gNdPuVHKLkU/a77OpRqJ5/y++TzXLuS+1WUykdRhKQYiRH9tKY9MnBUgaT6X8Szle+Tz4Aun227PhV6Cvr/+qOdgP4r/41E9FbvZ6uA3uoBbRXQsGhC05oIhxsJhxsJhRoIhRoIBusJB+sJ+usI+usI+eoJeOrwt9QQaK7C31Sp01CBr74cr6sCT10FnpoK3FVOmirsNJY7qHfYcNmtuKxWXBYLtUYzNWVmqkqMVJWYqSw0UlFgovymEfsNI7brRszflmD+phTjpVJMF0uxXCjFeK6UsrNllJ0upfRUGcUnjbfE83OdguNlFEZK7flHy8g/YuJGRD5vHCnlxmEj+QdNOgfM5B+xkH/QzI0DJq7tM3F9r4nr+yxc22fl2l4LV/eYubrHzLU9Zr7dbdan2XdZuPqZmWs7LFzbYeHGdhvXP7Vx/VM7N7bauLHVxtWtVq5utXJts4XrW2xc3+LgxuZy8jc5uLlRp2CDk4INTgrXl1O0voKidZUUr62kZE01pWuqKV1dQ+nqGspW1VC2qhbTyjpMK12YVtZjWuHCtKwey7JGLMuasS1rwra0CdtHbpwf+yhf4sex2EPFYg8Vi/xULgpRtVCjbrGecLrmSVxzBA1z9RvszXOhaY7CPQdaZitaZkm8syT+D9HXJ70v8c+UBGdKQjP06XTtPYH2jkC8o+/X5B1Qb4GcDmq6Qk0HNR2YJmHaLQm9JZ9SX480WyHmCrQFAvUxBD/24dpWCdUgghIZCqF8iuZTzXhWeggtFIjZAvWuRL4J8h/oOz3/FLliNFWhftsqnvoyefm8QP1MtS2R5ykFTyp4AtRjCvWonnjyEKgHgMn6Dk81QcF4hRpHpMdTwQi9fC6GKuQQBUMkarBA5d2STJX3Q/IZIU//WTkM5DBQQ/UkVI4EMUpf2yTGKsR9ivBEiTZZoD0QJjxFI/SwxPeoH+9zjTh+W0rdihrUTQVVIMsUZSst2P7uxPtvzYReDuH5nYf6V+qpXFONKlfIRoH4VmD8mwnP8y2IJzRCj/kJPuQnNNFPeJwXMdqLGN5CaIgbbYCbUL9GAjl1BLOrCWRVEMosJ9DTibenHU9PC+70UprSS2jIKKI+vRBXxk1q065Tk3aNqtQrVKVdxpl6AUfK19hTz2FOOR0R0FOUpJygMPk4+SlHuZZ8mGvJB/g2aT/fJO3hQtJOzid9ytnErZxO3szJxA2cSFrP8cQ1HEtYxaGE5RxMXM6exCXsSFzI9sR5bEuYw7aEOXwSP4v18TNZk/geKxLeYnnCdJbGv8lH8W+wMO5V5sX9jTk9XiHqnV5RbeI5I1OXztYezw963+rvnJMVxfzsaOZnR7Ogd7Qun9kGPsqJ0RPPyIDR8siA0eq+Blb3NbC2v4F1ken2DRHx3NxuwOiz3Gh25erT7Xty9YXyewcaODAwmiMDIyX3NvnUh4z0QaNozuUZ+DoviouDo7gUWbF0tXXKfUiULp+DDRQPNmAc+j3yOSzq/0o+m0dH0TzG8L38V/L5HQH9L+UzBv9kQ6TM/l35bBXQwAO35DMwJToin7E6D3doE9DgY50IPNEZ/1N343vmLvzP3kXwuXvRftaN0AuJBKf2JPhvyaj/TEP7Wybe1/rS9PZwHLMfonL3W8i6y6iwA6VqwWdEln9B+ZE3cKx7hsa1D9Kydgyh9YMR6wYi1w1AbsxFbslF29wHua0PYltvtE97I7f3Qe3Ihl29YV82al9v1IE+qEPZcKQP8mhfxOf9kV8ORHyZS/jkALTTY/Cfm0jT+UdouDiVmpvvI92HQSsiLJxoshal6lCyiLBnN/VFf6Pl5s/xF0wgXDASUZyHKO2DKO2PKM1BmFIQ1lSUNQFljUNa4hG2HghnF2R5F2TFPciqu1HVdyFr70K4OiNcnVENd6Aa7kA2ReTT3RHp6YTwdUL4dekUgQ7IYEdksMMt8RQ/LJqK7xFTGdtOPjuD+jGoe/838jmgTT6VmqDLp3oIqZ6IyOcvUfKXwItINVW/6x6RTyHfRqkZKDUbpRaAWgJq2e3yKXdEks/9bfKpOPFd+ZTt5bP0lnwqZ0Q+y5GR9PO/J5/+iHzKdlL4/0M++S/kU/se6bzV89n+BOftAto+Af2v5LMhIp8ugr76iHy6CLjrCLpr8TdV42uswt9QFRHPSlpqK2ipLsddVUFTuYNGhx2XzYbLZqPOYqXOZNXFs9REVYmJymIT5YUmym+acOabsH1biu3bMmzflGG+WIrlkhHz+VJMX5di/KqMsrNGyk4bKTlppOhkCYUnSin6opTCz8so+txE0bEyio+aKDpm5uYREzcORybYD5dy/VAZ+QdN3Dxk5uYBM4X7zeTvN3HzgJmb+83c3Bthj5Wbu23c3G0jf5eV/J1WbkSSzhs7LVzfYebGdjP5n5rJ/9TC9U+t5G+zc/NTh/7c6iR/i4P8rTbyt1i58Ymd/E1O8jc5ubnRQf4GO/nrbRSud1C43kHR+nKK11VQsraSktWVlK6pjginjnFlNaaVtVhW1mFZ4cKy3IVlmQvr0nrsS5twLHVj+6ge+5JGnB+1UL7YS8ViH+WLPFQu9lC1yE/1whA1CzRqF2gR6dTL6k0fStxzoOkDiXu2unUSc5bEP0uXTm8k9QxG5DM8QxJ+W0O8I5DvCH1w6C2pi2VEOuU0BW+2IuBNgZomkNOEnn6+Q5t8qsiEu1ikCC4VuNe3EDjvQYXAI0KggXAI6tbXoi3UCH2oCM+QME0hXwXxikL+RSFelsjfS5gKMiKe8pcK+bxA/ky0iad6OiKej7eKp2xbqSQf0EvtcqJA3CcQ44S+UmmMQo1WqOGRvs2h6PI4BD3F/F75VKhBEtkONUjTGSxQgwVysEAOltDaIzpMX9ckRonIcJJCjhGI8frvo+6D4P1+xMMS8aAk9FiQ6meqsP/BSe2aOihUUAMqX2FdYMb2DzuNf64n+EcPDX9twr60HFWhUB6Jdk1Q9o8SfC/WIX4aIPSkQHswSHiSHzHOizbSQ2iom3BeM6EBjQT61eHvU00ou5JQdiWBng78PW14Myx4ehpxp5fQlF5EQ0Yh9ek3qUu/QW36NWrSvqU69TKVqRdwpp7HkXoOa/JprCmnMSV/iTHlS4pSjnMz5Rg3Uo5wPfkQV5MP8G3SXr5J2sX5xO18lbiNM0mbOZW4iZNJG/kicS2fJ6zhcMJKDiUuZ29Ca/o5j08T5vBpwhy2JnzAhriZrE14j1Xxb7MsbhrL4qfxcUQ+F8T9nbk9XiHqnaxo3o3I58ysaGZlRjErK+q2xHNO7yjm945iQe9oFvQ2sCArikV9olmUbeDjnGiWZhtYlq2Lpy6fBtb0i46sVIrcbe8fxaa+UWzpG8W2tsRT3+e5K1fv9dwzMIp9A6I4MCCKg7lRHBsUy/FB0RwfZOBE617PvGhO5UVxdlAU5/IMnB8YxcVBUXwTmXC/mtfa6xlNwdBoCoYaKBoaTekQA2VDDZiGRmMaZsA83IB9WDTlw6P1ns/hMdQOM+CKrFtyjTTgGhVFw8goGkdG0TTy9rK7e3S0TqTU3kbbfs9beMZH6/I5Pgrv+FvC6ZtwC/9EHd9EA76J0fpzsn7r3Xd/FL4Hvh/v/a0L56PxTYnG91A0gYdjCT4cS+DhWAKPxBJ4tAPBxzoSeLwjwSfuwP/UHQSe+RGBZ35E6Ll7CP2yO6FfJxD8twTCf0lFe6UX4VfT4Y0M5NtZNM8eieWjJ6k59Day4iwELKBcECpHNV7FW7KTimNv4dz2PDVbHqRl630Et4wjsHUYwa15iO0DkZ/1Q+7IQe7qh9zdD7kvB3mwL9rBfmhHBqCODUAcHUj4+FACJ8YQODUJz5kpuL56hpqL/0FD2VyCDXtQ/uugVSFFPUI1IKUTGTqPr2YjTUV/oTn/J/jyx6AVDkIU90MW9UMW5yBLeyKNGcjSNFRZEtIUjzR3R1i6IqxdEfauSOe9yPK7UBV3IavvRFZ3QtV2Qrg6IRo6IRo7IRs7IZs6Ips7IbwdkL6OCH9ENoOxqGAsKhiDCscgtBikiEGpWKQyIFU0UkWj0KVTJ7rd1wxIZUDJaB0Vi1KdkeoulLoHpbqjpH5es1U+pcxEST35VLK153M8+o7PKag2+fw5Uv0KyW8QkWl3qSKnNXkTxTuRsvt8lFwCank7+dzSJp/I/SgOoNRRUF/qJXf5NchvUOoKSl4HVYCiuJ18mgE78H3Jpy6gUjWicAPeiGyGILJDU5e6W2X3/7cDR7d/tA44/feSz9bf95Z8tvZ/CuVDa5PPSPqpudGEm3C4mXC4mVCoiXCwkXCgkWCggaCvnqCvnoDXRcDjwt9Se0s+G6rwunTctRW4a3XxbK4sp7ncSbPTQaPVQaPNQb3JQZ3JRk2ZlaoSC1UlFioLrVQWWKi8YabyuhnnFSPOyybsF43YLhixXjBiOVeG5awR85kyzGfMmE6bMJ4wUnLCSPEXZZR8YaL4mJGSYyaKjhgpPWam+KiF4qMWCo+YKThspuCQkcLDZooPWSk6aKbogIWi/WYK99ko3GulaJ+N4r0Oivc6KNxtp3C3naLddgp32ijcaaNgh1V/32GlcLuVwu02irbZKNpmpWCrlcKtNgq22CjcYuPmJ1YKPrFS+ImNwo02CjY6KFxfTuF65y3hXOegZK2D0rXlFK8tp3iNk+JV5ZSuqqB0VRXGlVW6dK6oxrKiBsvyWqzLarEtc2H92IV9aQPlS5twfNSA86NGKj5qpnKJm8rFbioXeqha6KV6oZ+ahX5qF/ipWxCkdl4Q17wQ9XPCNM4TNM3R2srr7g/AM0u2pZyByHUi/0yln8ecSWRnpyT8rp52yreFvi7pLT3RVNMjSeQ0UG+CekNHvi5Rb+iyqKbrOz55W8K7EjVLouYoxHzQPpIEV3ip2OtCa1AooRFUAulWNB1qwLPUjTZbH3AKv6Wh/il08fyrQvy7Qvwu0uf5on6vXf1SIZ4XyJ8p5LMS+VOJeEYinwb5FMgnQD2qoPV60RT9Lru4X+lXicYr5FhNTyEj65Rak0oZhDvJKQAAIABJREFUkU81RLUTzltJpxwkUQPV9yB1BkkYpG4983QZZYhEDhHIYQo5TOiMkMhResmfsaDGacgJAnm/IDxFI/BYEO8zAWp/5cL8Rwv16+tRRQpZAcHrGtalVsr/5sTzH16q/l5NxRInyi7BB1p+kIrXLLhfCNDydJjgUz6CD3tQ94VQo0KERjURHtpEaHADoUEuQn1rCfepJty7kkCWE3+WDV+mtU0+mzOKacoopCH9JvUZ+bjSr1GbdpXa1G+oSbtEZcp5ypPP4Ug+gz3lDKbkLzGnnqIk+ThFKccoTD1GfvIhrifu52riXq4k7+ZSwnbOJ2zj66TNnEnYyOnEDXyZsJYTiWs4Gr+SQwkr2Be/hD0Ji9iROJ/tCXPZFjeHLXGz2RT3Puvi32N13DusiJvO0rhpLOnxOot6vMqC7n9nfvdXiHovM5r3MqOZkWng/UwDH2TFMDvTwOysKD7MimJulkEXz6woFmVHRzCwJDuaJdnRLM2JYXmfaJb3iWZlTjSrcqJZ3TeGdf11NvQzsLGvgU19DXzSL4pt/Qx82l9fJL+zdZn8wGj2DDSwb6CBQwNjOJhr4MiAGI4P6sDxQbF8MSi2rdx+Ki+aMxHxvJBn4FKegW/yDFwdrHMtTxfPm0OiKRwSQ+EQAyVDoikdEo1xiAHL0GgsQ6OxDjPgGNba8xlNzbAYaocaqGvr+Yy+Lf1sGqnTPCqa5lEGmsbERDDQNDaqjdsTz9vxjo/BOz66Lfn0TDDgaTdU5J1owDMpBs+kDpFnuxVL7YaMAg9EEs8HoiMnN2PwPRiNb4oB30NR+B6KxjdFT0C9D7UbQHqkE8HH7iDw+J0En/wRgad+ROCZuwn9/B7CL3Yj+LseBP49gdBfUgj9Iw35ejpyegaBGTm4Zw+jceFEKpY8SvX+1wlZj6E8ZSCqkKIcghZovkHIfpjmq0uo/vyfVB56icq9v6B6x5M07HmEpj0P0LL3fjz776fl4P20HH2Q5mNTaDr+KA2fP0HDyZ9Rd+Z31F36Jw35cwhUbEK2fAkh/e8RsgqhavQUTRYSdh+j2TSfpqtT8V19Av+1+wnfHEfoei6yIAdZ2BdZ2AdZ2AtVlIoqSYDSeCiLQxm7oUzdkOYuSOs9SPuPkc67kc67dfmsuhNVcweqrjOyviNaQ0dkYydUU0do7gTuTihvR4SvIyrQGRXspA8XBTtAqAO0X6ekOoCKbUfr8FEHlIz5QaTU5VPJu1Dq3oh86heOpEpDqV5I2Rul+qLUQJQchpKjUfI+UJNR6iFdPuWzSPULJC8g1Uso/oCQf470fEbWLKGX3ZELUfJjkCsj8rke1NaIfO4BuR/UIZQ6BuoUyHMoeT6yZukySl0DlY+iEEkJklIUJhQ2wEH7oSN90r0BRWNb3yf4vkc+A6h2aef/XPkMtsnyvyafQvnaJZ8ehGjR5VO7JZ/hcDPhQCMhfwOB78hnHQF3LYHmGvxN1fgbq/HVV+N1VdFSV4G7ppzmqgqaKnTxbHZE5NPqoN5kx2W0U1dmpabERnWRheoCK9U3rVReN1N51UTFFRPOy2acl8zYLpiwnjdhPWfE9pUZ6xkT5lNGzCfNmL40UXbCgvELM2VfmCk7bsF43ELZUTOmI2aMR6yUHbZQdthC6SErpYesFB8wU7TfRNF+E8X7zBTtNVG0x0bRHhvFe2wU77JTvMtO0S47RTttbRTvsFG0w0rJZzZKt9so+dRKyTY7pdvslGyzU7TFGsFO8WY7RZ/YKPrERvEmG0UbbBRvdFK8oYLi9RWUrHdSvN5J6VonpWvKKVnlpGR1hJW6fLYXT9OKaizLq7Etr9NZWot9ST2OjxuwL67Huaie8sUNVCxqomJRM1WLWqhe4KF6gZfaBX5q5/uone/HNT9A3ZwA9XNDNM4RNH4YpulDjabZguZZkub39bTT+77AP0vpKeeMViD4riL8riD8rl5ql29rqLcjKeZ0vaQu3hSIN0C0SadCvqZQryv9z28q5DRxSz5nSPhAoOYo1ELQloVpXFeDZtbQwgIlQ2ga+K/7aVrbSHhBADVTIt5R+j7Pv4P4q0JEyu1qqkL9WqFeAPlLify5RDwnEM9J5E8F8hmJ+IlA/EQhngT5uEI9Itv2eYoH9CEjbZLSLxiNk8ixAjFa6Xs8R4AYou/wlD8gnbfkU9wmnXKAbHv+67uOhhoodAbJSJoq2wRUjJBokVVNjFbIMRIxXi/Hhx7U77cHHw3ifcpD3QvVWP5qpGmjC24qsELwQgjrYgeO16xUv+qkbIkRzSIQbkn4pkbFNCueF+sJPu0n/LgP8ZCP0MRmtHFuwqPdBIc1EshzER7oItyvjnBONaHsCoLZDgK97QR6WfH3NOPJKKUlo4TmjAIa0/OpT7uOK+0artRvqEm9SHXqBSpTvqY85SyOlLNYk09iST2FMfUEJcnHKEw+SkHSIfKTDnAtcS9XEnfxTeJnXErYzoXELXyVsJHTCes5lbiOLxPXcDxhFYfjV3Agbgl74xexK2EBnyXMY1v8HLZG5HN9/AxWx73Dyri3WBY3jY/j3mBxj3+yoFurfGZFMTOrdaL9VtrZ2uM5P9vAguxI2pkdWSCffWuifVmOgWX9olneN5qVfQ2s7hPFun763fZ1/aPZmGvgk9xoNg+IYdvAGD4dYGD7QAM7Bkaze2AMewbFsi8vln2DozmYF82hQdEcGRTDsbxYjg+K4fO8GE4MjuHk4BhOD4nmzNAYzg6N4tyQKM4P0UvurReNrg6JXDUaGk3+0GhuDo3W5XOojmmIActQA9ZhBv205jAD5cMNVAw3UD08Wt/xOTL6uxeOhkd/R0AbRxtoGGOgcVzUbTSP1ZPPlnZ42oQzum2lkve+aFomGtrwTIpuwz05huZJBlruj6blfn2a3dtuyMj/QDT+ByLS2S4F9T8UhW9KFN6HDBHpjGm3fqkDgUc6Eni0E8HHOhN8ojPBJ+8k+NSdBH92J6Ff3U3wpXsJvNyV4H90J/C3BEKvpRCelk7orQzEzEzk+1mIef3xLhlO7YqHsG56iYZLSwk3fAVhE2i1KNWMUvUgHRAqAv8NpPs8Ws0xAo6d+C2b8Zs24DdvJODcSqB8O+HqPcjGE+C9CMGbKGlDk1Uo5UKoOpRqQooKlHYN4T1Oi30BVVd+T+OVpwhenYS8MhyuDkTdyCX8bR/UjRzUjSzUzUxUQTqqKAVVlAglcVDSDUq7gPHHYP4xWO9C2e5EOe5EOe9AlN+BrLwDVd0JWdsR6eqIrO+IauwATR2hqQOqORZaOqJ8HcHfGRXoiAp21J+hDqB1QIkOoDqhVEeU6oBSMW1IFasjv38ISZfPaL0srzoh1V1IdQ9SdkGq7kiViJCpunyqbJTqh1KDkHI4Uo4FNQGlIteN1JMopcunQl+1hPo3pPgzyH+CeBMl30GpmSg5B33BvC6fyFb53ELrtHurfCKPgToJ8izIr2k/7S65jqIg0vPZKp9Wve/ze+VTTz+h5XvkMxApa7cvtf/Plk9dOvXEUxFAKC+a9HyvfLZKpxbSxbOVkL9Bl06vi6BXTz397pqIfNbgb6jBV1+Np64ST20V7uoK3FUVtFSU43Y6aXY4aLY7aLTaaTTbqTdaqTdaqSu2UVdkpabARvUNC1XXzFRetVB1xULFJROVl6w4vzbjOGfCdtaI7bQR6ykjtpNmbCctWE+YsX5hxXrCivm4GfNRC6YjZsxHLFgOWbEctGA+aMF8wIrpgJXSAxZKD1go22+ldJ+F0r0WSvdaKd1jp3S3jZJdNsp2OSjdaadkl53inTZKdugUf2aldLuV0m06xq02yra0Yqdkq42SzfY2SjfZKfnEQeknDoo3OinZWE7JhgpKNlRSts5J6VoHpaudGFeXY1xVgXFVOWWrnBhXVmBcXolpeSWmZVWYl+viaV1Wg3VpHbYltdg/dlG+pAHnR/WUL66nfFEjFQsbqFrYROWCJqrnt1Azz0PtPC+183y45vpxzQvgmhOg4cMQDR+GafggTPMHgpYPBO5ZGi3vS1pmgnuGxDtT4puhn8IMvyvR3lOE3lWE35Fob0u0twTiLYGaHunfnCaQ0xTqTYV8Q+rC+bounPKfkRvrryvk6xLxhkBM0/Ry+7sKOUOD2RLmKeRHGv41HjxfNqHcCqlCaCKMVg8NnzbgXxSED/UhJaZJ1D9A/RnEnxTaHwRiqkD9RiFfUMhfKNQvFFpEPNWzRMRTIZ6SyCdAPqbv85S3iadCTgLtPokYL5DjJGK0QIyIJJ5DFDKPSEkd5CCFHPR96WarcPJd+gudXP2pciUyV6By1S0GAAPQS/Z5kUGmIQIxTCKGSWSkN1SOBm2sQtwH2iRF6H6FeFgRejyM/1kv7hfqsf/FSu3GGlSZgkrQLoewfFyC9T0rRbML0IoFeIAyhfU9M/W/bkD9JIR4zE3w4TrEBA/aeA+hUY2EhrsIDa4lPLCOcG4t4ZxKgn2chLKdBHpZCGZa8WaU4UkvpSW9CHfaTZpSbtCQco36tCvUpl2iOuUCVannKU85izPlLPbU01iTT2JOPUFp8jFKko9RnHKE/MT93Ezaz9XE3VxJ2sHlxO1cStrG1wmb+SpxI6fi13IyYS1fJKzmaPwKDsYtYX/CYvbEL2BX3Dy2x89la9xsNsfNYkP8DNbGvcuquLdYETedZXFvsqS7Lp8Lur1C1KxMA7Myo5idZeDDTANzM6OY2yuKuZkGFmRFsyjLwOIsAx9lGljSJ4qPs6NY2juK5X2iWNHHoJMTw6q+0azJiWZ9HwOb+sawqV8sm/rFsrl/DFtzY9g+oCM7BnZkZ24MuwbEsntALHsHdGTfwE4cHNSRQ4M7ciSvI0cGdeT4wE58PrATJ/I68WVeJ04N7sjpvA6cHdKBc0M78PXQGM4Pi+XS0BguD4ns9hwSy7XBsVwf0oH8oR24OSSWgqEdKBoSQ8mQWEoGx2Ac0gHrkFjsw2KxD4vBOTyWiuGxVI2IpXp4B2qGx1I3oiN1I2JpGNmBhhEdqR8RS8PIWBpHxtI0OpbGUTE0joqheXQHmsd0wD22I+7RHXCPjsU9Opbm0frnmsd2oGVsJ9xjO+EdG4N/bDT+MTH4xsbgHROrv4+PbUcM/vti8U3sgHeC/vRP6oh/UkcCkzvim9wJ3+SOeCd1xNfK5I4EJ3cicL9O8MFO+B/sRODBjgSn6AQe7BB574TvoTvwP3QngUd+RPCRHxF8/G4CT9xF4JkfE3q+C8EXu+L/XXcCL8ch/twD7W/JhF7rSXBaFto7mcj3MtFm90PN74tY2J/g0hE0rp2MY/0z2He+TPW5D6H2BHgKwG8DrRqECyHqkaoRKRtQ0oVSNShVh8SFVHVosg5wo+97rEeKSl1ew6XgvYhW9xmuwunUfjOVxss/w3v5cfwXx6O+GQzfDERcySN8ZRB8mwPf9kVe64O83hOVn4IsSEYWpCALk5DF8YiSHsjSboiye5CmHyMsP0bafoyy340ovwut8k5E9Z2I2s6Ius5o9Z2Q9Z1RDXcim36EbL4T2XwneO9G83WC4J36gFGoMzJ8B1J0jlwn6qyfzWxFtU61d0JE1iiJdt8jxR233mUnpOqIkJ0Q8k79upHsiibi0UQSmsxAyN4I2R9N5qLJQWhqKJocgyYmINT9CPkgSj2GUD9FUz9HqBcQ6tcINRWp/oiS/4lU+qS7UO8h1PtINQepFiNZilQrkXItUm6idccnai9SHUDKQ0h5FCVPoqRedteHja4giUy6UwyUAea21FO2ldz/9cJRa+rpjchnsE1AW9cZ3S6c/3/uvN8uoP8n8ulvx+2JpyZb2sRTtJNP0U4+tYh8Bn31BG+TTz35DDTW4quvxueqxlur46mpwltVSUt5OW6Hk2a7A7fVTrPFQZPZTpPRRn2JlYZiG64COzU3LNTcsFJ91UL1txaqLluoumim6oKFqq8tlJ814jxj0jltwXnSiv2EGfsJC9bjFmzHLdiOmbEesWA9YsFy2Iz5kAXTQTOmA1aMBywYD1gwHbBh2m/FtM+Oca8N014bpj1WjLtst9hhp+wzG2U77JTusFO63XaLbVZKPrVRsk2XzeLNNoo32yltZZMtggPjRgelG+2UbLRj3FhO6TonpevKKVtXjnGtk7I1DkyryzGvqsS8qgrLqkosKyuxrKjEsqwS69Kq27Atqcb+UQ32j2op/6ge58I6yhe6qFzUQPXCJqoXNlM9X6d2Xgu1c1uom+vFNcdH/Vw/9XOCNHwYpHF2iMZZYZpmhnG/L3C/H6blfQ3PDIF3psIzQ+J9TxJ8TxF+W6K9pQtn67t8SyKmC8SbGnKa1KXzDYl8/ZZ08hqo10C+ir70/Z/oIvq6QL4pENMjfaIzFHK2hDkCtUDDt8yNa3s1VIIIg1Ia+KH5aw/+5c3IORI5UyLfCqPeCKH+phB/AvEHGVmrpIunioin/JlAPitRkSXyetop9SXyjynEIxL5kEJO4ZZ4TtQn27VxAjFGQxul6Xfah6lI0sl3+CH51NNMELkKkau+K5/fQbWhcomgIkmonqTKwbf2hsphAkYo5CgBY/S+1PAkgbgfxBQIPSIJPqUR+qnE/VILpv8spWZDBZSCcEL42zDFq0q4sPA8YVMI0QjCriibVYb7xSbEU37EYy2I+/2Iic2IsY3IkfUw3IUcXIc2qJZQbiXB/k6COXYCWRaCWSb8vcrw9SzFm1FMS1oBzSk3aEq+RkP6t7hSL0fSz/NUpnyFM/kMzuRT2JJPYkn+AmPycV1Akw5TmHiAgsT93Ejaw9WEHVxJ+IxLidu4EL+ZcwmbOBO/jlPxa/kyYQ3H41dypMfHHIxfzL74BeyOm8eO+Lls6zGbLXGz2BQ/k/Vx77K6x1us7D6NFT3eZEm3f7K4+z+Y3/U/iVqY1plF6XewOK0zS9I683GEZWl3sCztDpandWZVWmdWpd/Bqp6dWdvzDtb1upMNPTuzqecdbMn8EVt63c2WXneyrdeP+CzrLnZm3cWurLvZ3fvH7O39Y/Zn38OBPj/mYJ97OJxzF0f73s2xnHv4POdevujbhRP9uvBl7r2cyu3CmX738lX/Lpzr141z/brxdf+unO/flYv97+WbAV35pn8Xrg3oyvWB3cgf2JXrA+7l5oCuFAzoSsnArhQP6ELZwK6UDeyCaWBXTAO6YBnQBWvuPTgG3Isz914qBnahakBXqgd2pXZgF1x5XanP60r9oG40DupG06DuuPO644nQktcVz5CueIZ00Z+Du+Ad2hXf0G74hnWP0A3f0O54h3bHN6zHLYZ2xze4C4HBXQjkdSEwuBuBwd0JDO5BYGj3NoLDehAaHkdweBz+Yd3xD+tBYHgPAsPjCI6IJzAijuDIeIKjEgiNSiAwUv9ceFQC4VEJBEfFExwVT2hMgs7oBMKRpzY6ETE2idC4RELjktDGJ99ichralAzk470I/aQnoeczES/mIKb2Rr6cg/aXAYT/Ngjx+hDUtKGod4egZg1DzRmFmDee8JL7CS95gNCaR3FvepL6Lb+kcuufcO55h7qzK2i+vhNhP4usu47ylKB8RvCZwGcGrxE8pShPEarpOqL2AkHHUZoKN1J/ZR61Z6fTdOpVWr56Ce+5n6Jd+Ani3CMEvn6C8OVH0S5NRF26D3VpHOryKPhmFOrKSMS1YYgbg5D5uciCfqjC/oiifmhFOYRLshBlWWimnghzLzRbTzRbBsKRgXCmo1WloNWkEa5NQXOloNWnIBpSdZrS0JrTEJ50hDcdLZCCDKUiQimIcCpSpCFFKppIjVwfSkPIdITMQKhUHZmGJlLRRBqaSGv3fWn/8jP6z0mZhSZzECoXoVolcxSaNo6wNhlNPoAmp6DJxxDyaTT5PEL9CiF/jRC/RxP/gSb/hpCvRW64T0eo99DE+wg5D00uRPAxQi1DqjUItRGhtiDVdqTchZR7kar1jvsJlDqJVKeQ6iuUuoBUV5CRCXcpbyJVMUrpSSfKAcoJqgJUTUQ465G4IqX2ZsCNnnh6dPFsv9tThYAw371u9D9VPgP6aU11+6nNVvGUUk88hWhBht2IUHMbWrCpTTzD/gZCkUGjoNdFsEUfNAo01xJo1PHX1+Crq9Hls7oKT1UlnopKPM5yPPZyWmxO3NZymswOmowOmsocNBbbaCx00HDTTv0NG3XXrdR8a6X6Wyu1l63UXLRSfd5C9Vdmqs9aqTprpfK0lYpTVipOWin/worzczOO4xYcR80RrDgOmbEfMmM5oCee5v0WXTj3WzHvs2PZZ8ey1455jx3zbjvmXTbMu+0Yd1gx7bBh+syOabsN43YbZdttlG2zUbbVStlWK8YtFkq32ijdEmGzndJP7Bg36Zg22TFucGDc4MC0wYFxnRPTeiem9eUY1zgwrnZgXOPEvNqBaZUDy6pybCursK2oxrq8EuvyCmzLKrEvrcLxcTX2JdU4llThXFKFc3E15YtdVC5uoHxRHRULXVQtrKd6QSM1C9xUz2umdm4zdfPc1M1pwTXHS/2HPupne2mYHaD+gwBNH4Roej9E04ww7pmKlhkSzwwNz3sa3nc1vO8I/O9I/O8IAm8LQm8JwtOFLqDTRUQ6JfINiYr0cKo3JPI1hXxNIv+pdF7VxVO9CuofwKsg/ikQr2l6Svq2pt9gn6nQ5oKaL9GWBGnYUIvvpjey01P/76Ysirr1VYTn+WCWhnhXoqYr5N811F8k4mVQv1eI30rEiwrxC4n8mdLL7M/q/Z162qnQnpCoxxXyUYl6ROni+aBCPCARkxVikj7ZrsZHStojFXKEQhuqJ49ysIwMFClUnkLkSbQ8STgv0ts54HZkrkLkSkSuRA5o9/4D8in6qzZkf4XqTwSJ7C+RuRIZKcmrPA05WEMOFajhGmqE0JfVj9ZgrNRvz09WyIck4nFJ8MkQ3qebaXzBhfmvFmrW1iMLBJSDtyTA+R1fUW+uQfjDqHKFY4GDmpcq8T3diHzUg/ZgM2JiI3KsCzXKhTaijtCwakKDywkNchAaYCfY30Iwx4S/txFfVineXsW0ZBTQkn4Dd9o1GtO/pSHtG+rSLrXJZ0XyWcqTTuFIOokt+QTmpOOUJR2jNPEwRQkHKEzcz82EPVxL2MHV+M+4nPApF+M3cz5xM2fjN3AmYR0nE9ZwIn4Vx+OXcThuMfvjF7I3bj474+bxaY/ZbI2bxSfxM9kQ9y7r4t5mVfdprOzxJst6vM6i1uRzefd7WdGjC8u73cOqbvewuvu9rOl+L+t6dGFd93tZ3+NeNsXdyyfxXfgkoSubE7qyNb4r2xO6siOxGzsTurEnvgd7E3qwN6EbB5Lj2J/Yg0NJcRxJjudYSgKfpyVyIi2RE6nxfJnSnVNp8ZxJS+Cr1ETOpSXzVXoiX2Uk8HXPJM5nJHIpI5Fv0pO4lJ7CNxmpXOmZytWMZK5lJHOjZwo3eqaSn5FKQUYKhenJFGWkUNIzmdKMJIwZSRjTkzClJ2LJSMKckYg5PQ57RgKO9ASc6fFUZiRSlZFEdUYSNekJ1GYkUpuRSF16Eq70JBoyUmjKSKY5Ixl3egpNGSk0R2jKSKK5ZzJNvRJpzkrEnZVEc2YizVlJuDOTaOmVjKdXCi29kmnJTMGTmYInMx1PZk88mb3wZmXhzcrGm5mNJyurDX/vbHy9s/FmZ+PJ7t2ObHx9+uDPztbpnU0gWyeYnU24TyahnEyCOZkE+/Ym0Lc3/r7Z+PvlEOzfl0DfnHb0JdCvL8H+/Qjl9iec25/woP6Eh+cixw1CmzQI7eEhiCeGEnpuNOFfjEb8ejTa70Yh/zQW9coEwq9PJvDWIwRnPIl8/0mY8zja/MfRlj2LtuI51IqfIde9gPeTF/F/+ju8u/4D9/5XqT/wOrUHX6fmyHRqjr5L7dH3qDv+LnXH38b1+TSaT7yG59Qb+M68ge/0K4TO/DucfRlx5reIc79Efv0i6vxv0M4/BxefQV14EnX5GeQ3zyGvPI369nG4+gjq+kOIGw8iCx6Am1OgYBKqeDyUTkCW3YcwjkaYRiKtI1G2USj7SCgfBZWjUFWjUDWjoW40qm4UqmEUNI4G90iUeyjKOwLlG44KjIDgSFRoJGijUWIkyFHAaBT6E8agWlFjUYyOMAbF2Ahj2n3+FjAeuA+YAEwCHgQejvA48DTwc+DXwEso/g34I4pXUPwTeBN4G3gfmAdqMbAMxUokq5GsQ7EJxTYk21HsRLIbyX4kR1B8juIEcAqlToM6h+JiW7qpaC2tF6LayuqlKFUGWEDZ0ZfgVYGqBlULqh5FU+SEZhPQzO3SGRHP7yyWb10u3/7jf6Z8SvUv8om3nXy6b8mn5v5e+dR+SD5bE8+miHg21OB31d6Sz6pKnTb5rKDFWo7bUkWTqYKmMidNJRU0FTlpvGmn8aadhnw7dVdt1FyxUHPFRu1FKzUXrNSet1Jz1kzNaQs1p21Un7ZRedJKxQkLFV9YKT9upvyohfKjFhyHTTgPWXAesuA4aMGx34Z9vw37Piu2vVZse6xY9tgiOLDssmPZZce8w4Flpw3zThuWnTYsn9kxb7dh2W7Hst2BeZsd0zYblk/tWLbZMG+x63ziwLrZieUTB+ZNdsyb7Jg22jFtcGDe4MC0zollbTnmNU6dVQ5MK+2YVzkwr3JgXeXAurIc24oqbMuqsS6txLqsHPvSSpwfV1P+cTXlH1VT8VGVzqJqqhe5qF7YQOWCOqoWuqhe4KJ6fgM1c5uomevGNc9N3dwW6j500/Chl8bZPho+8NLwQYDG9wM0zQrRPCNMy0wNzww95fS8G8b3nobvXQ3/24Jge6ZrhN4SbeIpp90STl5v7efUy+riVanv2fyH0qXzVeBV4B866nW9JK+vWdL0i0QfQHiuIrxQ4l3aQvPhJmSLIqwCSBFCNUH1nip8H7kJzxLwbhg5XaG9CuovwB9B/R79dOaLCvUrkM+DfBbEs3rFPRqkAAAgAElEQVSPZ2t/p3wKtCd08eQRhZwikA/qU+3aZIU2UaJN0Hso5RiFGCFguF5mF4Nv7fGUbTs8JdqQW6iBwIDbUbl8p69TDfxh+dQiCanWX+pJaX+F6qdQfSX0U7qg5uq0Di21JqFiGMjhoEaAGAVirN46oE3U/53hKWG0JyThJwX+Z314ftOI+WULrlWVhPPDqGoI1gTQvBoiJKAenEvtVP/Wie8pF8HH3YQfakZObkTc50IbV09odC3h4RUEhzoI5tkIDDATGGAk0NeIv08Zvt7FeHoV4Ol1g5b0b2nOuEZjxhVcqZeoSb1AZco5KpO/oiL5NM7Ek9iTT2BN+hxT4jGMiYcpTjhAUcJ+ChL2cD1+B1fjPuNy/DYuxW/hfMInnI3fwNn49ZyMW82JHqv4PE6XzwNxC9kXN59dcfPYETeHbT1msTluJht6vMv6uHdY2306q3tMY1n311jS/VUWdnuFqDVd41hzbw/W3tuD9V2680nXODZ3jWNL13i2do3n065xfNYtnh1d49nVLYGd3RPY3SORvXFJ7ItL4kD3JA72SOJQXAKH4uM4mpjM0cQ0vkhM5WRiKqeS0jidnM7ppHROJ6dzLimDr5MyOJ/SiwspvbiYmqmTlsWVtN5cTcvmWnofbqT14Wp6b66lZ5Ofnk1BRjZFGb0pSs+mIK0Pxal9MKbnYErtgzU1B3NabyxpvbGl5WBL7YM9tTf21Cyc6b1xpGZSldabypReVKf0ojY1i9qUTFypmbhSetHQSnJPGpN70pzSC09KZhvNqZm4U3vSktoTT1ovvOk98WZk4knrhS8j6za86Vn4e/bG3zP7Fhl9CGTkEOzZ93Yy+rcR6plLqGcuwV65BHr1v41gZi7BzP6EIoSz9KfWewAisz9aVn/CvXMJZQ8gmD2AcPYA/WvZA5HZAxH/gpY9ENE3Dy1nEFruEMLDhqONHoE2YTjagyMRj45E/WQM6rlxyF/dh/bb8Yg/TED9ZRLhv08m9MaDhN96GDnzMcSHTyLnPQ2LnkUseQ6x7Hnk6l+gbfwV2sZfIbe+iPjsN4R3vURo71SC+6cSPPA7QgenEjo8lfDRqWjHfoc8NhV1fCryi6nIEy8hv3wJeXIqnPod6vSvUWdeRJ15Ab56Hi78FHXxp6iLzyAvPY28/BTy8hOIK48irz6EujYFeeMBVP5k5M1JyIJJyKKJyNJJyLJJSONEpHkCyjoBab8P6RyPKh+HrByLrBoHtfeh6sajXONQDeNRTWNR7rGoljEo71iUfxwqMB4RvA8VnoDUJiDFBJSciFT3/QATv4Ni0veiHzSejGIySj2A4jFUq3RG+jfhtyg1FckfEfwJySuRMnq7tUnMAxZH1iatQqm1KLUB1VpKV5+h1C4EexDsQ3IIyVGU/CIyyX42UlK/2LZGScgbSFWAVEUoVYpUJqSyoKQVJW2gnLTecFeqBnABLqR00X6lki6dreLpRxfP9slnmNaTmu2vDt3i/0gff4D/3cd/48670lBKgAqjZBClWns+fciIXEt5i/bJpwy726bcW5PPkL8hIp96uT3gqSPUUk+guY5Ak4tAg4tAfR3+ujr8tbX4a2rwVlXiqazAU16B11GJx1aJx1pJs6VcTz1Ly2kqLqex0Ik730HzdTuN/4u18/6Ossz/9/4Ln5UkBEgvM+mB0NJBFF0LrmXd3tdd146oCIIgCvYGgg1EqvTepIiA9CJIFUimPFOSzEyS6eW57/v6/vBMJkFwdz/7+c4513lmQpKTnzjXeb3bSSu+ExY8xyx0HLXScdhCxzetdBxopX2fhba9Ftq+aqVtdwvuXS24v2zFtaMF5/ZWHFstOLZaDPHc2IptQwvaRgvaegv2DRbsG61Y1ltoXddK65oWWla30Lq6FcuqVlpXtmJZacGyogcbti9sWJfbsCyzYl1mw7LUhnW5hnWpHesSO5YlNloX27AsstP6uc1goUbrQjstC+y0zNdona/R+qkdy3wNyyca1o81Wj6yY/nIgf1jF7YPHdjmadjnOrHPcaHNcWGf7cI+24n2nhPtXQPHO25cb7txvd2G+6122t700PZGktc9tL/uo+O1LjyvdeF7NYDnVb/BzACds0J0zgzR+XKY7pcj+F+O4H8pSmB6nND0BMFpguCLgvBUQfRFnejUBNEpCeJTJLEXBPHJEn2SMnhephLPVHn9uV7JlBMUYrxCPg1ivDKuDD2tUuLJM6AmYiSnU3SYKlEzIPGaIPGmIDEnQdvSNoRLgA5SCAgpwifCdHzSReJNgZpmDCmpiRL5pDDOZz4E/EmhfieRvzGuF8kHRfJ6kTLEc5xE3K2QdynEHRJ+JuE2CbcKGCNgtEQ1y9RwkaqVqBEY+zb7nMXseyZTDL4eqrjhYJGq7BFQgazQDf5N2V2USkSpvO79jVDlElUpoFqgBktj8n4YiOEKUWvsCk00ScTNRmuBvE2i36XQfy4I/cKP/89d2P9pw/qaFf1YAuGKQ1yCDrpTxzXfhfMPNoK/aCd+Vwfyti5iYzrRR/tQdW2oEW4itXZiwzX0ahvx6qtEKy8TLr1CuOQyQdNFgkVnCBaeIph7kq7c4/hyjtGec4S27CO4sg7iGLgPx8C92AbsonXATloHfMnVgdu4lLmJ8xnrOdd/Laf7rzIENGMFR9OXcTh9CQfTF7EvbQF70z9ld9rH7Eyfx9a0OWxKf5f1aW+zNsOQz+XpM1mS8TKfp09nQfo0Pu33Ah+lTeaDmyby/k3P8M5Pn+Ynn6bEM42F/5OWks+l/5PBsp/2Z8VNGay6qT+r+qWzPi2dDekZbEjPYGNaBlvSMtiWnsm2jIFs75/FjswsdmRmsyMzi92ZuXw1IJ+vB+azf2AB3wzM5+CgAr7JKuRQdiGHswo5klXEsaxig+xiTuSaOZFXwslcMydzS/g2t5jv8kx8l2fiXG4JF/JKuJhXwqV8E9/nm/g+z8TlvGKu5BXTkmeiNc+EJdeMLcfAnmNCyzVjzynCkV2EK6sId1YB7dmFtGcX0pFViDerAF9WAb5B+Xiy8vEOysebVUB3ThHdgwrpzipMymcBgax8gtk9FBDIKiCUU0gop+gaInkmwrnFRPJMxvs8E6E8M+E8M+H8khtQRqSgnEhBOeHCMkJFJdcQLiolXFROqKiCcJJQYTnR4goSheUkiiuS4llFzFRF1FxJxFRBzFx5DQlTNQlTNXFTNQnzYBLmwegVQ0jU1JCoHUqiqYb4mBr024ehjxuOuL8W8as6En+oQ3+oAfHPJsTjTSQmjEZMvAU1dSxyxs+Qs+5CvvVzxHv3Imffh5x7P/onv0DOfxAW/hq55NfI5b9FrPo9+prfoq/9DWLdb1Cbfova/FvUpt+gthvIHb9G7vw1Ytevkbt/hdz9S+SeB5BfPYDc+wvkvntRB+5FHvw56tA45OE7kYd/hjx6O+rEbciTY5GnbkF+ezPqzGjU2WbU+WbUxSbkpSbU5SbU1UZUaxNYmlDWJpTWBI56lKsB1dYI7Y3gaUB6G6CzAdlZiwo0oAL1EG5ARRog1oRMNKL0JpTehJSNqB8Vz2tRNKeQqocmhDRQcrQBN6PUrX3k877r5FOpPvIpJyLVVKSagZKvotQbKNUjnx//iHz2PZm5BaV2IJPl9d4dnoeTk+wnkquUziDVORQXkXyP5Eof+bShlIZSLqAN6ADVgUwmn73y2Tf17JHPCNeW3XtK7v9X+fxvX/+BfCYF9MfkU6nANeLZ0+vZI5+p1DMpn4mkfPb0esYDvfIZ6/IQ83mM1DMpnin5dDgI2J2EbC6CrYZ8+q9qdF3W6LqoJVNPG92nbXSdMuTTe9yK55iVjiNWfIdteL6x0LHfQvvXVtxfteLe00LbbgvuL1tp22nBtaMVx5arqbTTsuEqto0t2Da0YF3Xgn1dK7a1LdjWGqmnZW0r1jUWLKuS4tkn7bSssNL6hUGPeFqWWrEtsWNdbMO62IbtczvWhbaUcLYstGL5zG6wwIb1EyvWj+3Yklg/smP7SMP2oR37h3bs8zTsc7Xe51wH9jkOtNkutPddaLNdOGYnk853+ojnW27cb7Xjft2g7bUO2l7roP1VDx0zPXhe8dE5s5vOV7rxzOrGO9OP75UAvpcDdM4I0vlSiK6XQvhfihCYHiU4PU5oWpzQ1ATBKQnCU3QiU3QiLySITk4Qm6SITZKIyQp9knE5SJ8ojH7NibJ3gOgZkBMkcoJAPC3RxxtP+bSEpyRqvDQSz1QKKmGSQL6oI19SyFkg3pSItyWhT4NET0RRMYWQCVRCojSBc5GV8Nsh9OkJ1GQd9bxCPC1Rj0nU32Uq8eQ3KnU2UyWn2tV9yf7OcYZ4qjtJ9nj2JJ4SdbMyxLNBoBoVql4aOzWHGbs2Gco10tmLSiWiKfmsJnW5SFUqqCIlob0iagioKpfX8cOez770lc/rRVSiykXvlHylQFYn/85hEjHCWM+k6gSqQcDNxkopebtA3i4R9yji9+sEfxum/R/t2F+yE9gRAJeCsLEv1Lu8HeufL9P1Kyexn3uJ3dFJ7HYP8Vs60Ju8xJraSNQ6kTVO9GoH8epWopVXiZZdJlp6kYjpLOHi04QLThHKP0l33nG8OUfoyDlCe/ZBXFn7cGXtQxtklN5bMnfQOnA7lzM3czFzI+cz1/FdUj5PZazgeNoyjiTl85u0z/g6fT670w353Jb+AZvT32ND2tusy3iTVemv8UXaqyxNf5lFadNZmGbI58f9DPmc3e9Z3r1pAj+Z/z9pfPbTXvFc8tM0lv40nS/6ZbCyX39W9+vPmn4ZrO2Xwbq0DDakZ7IpfQCb0weyPX0Q2zMGsiNjEDszc9iZmcfugXnsGZTL7qw89mTl83V2Afuz89mflcs3Ofkczs3lUE4OR3PyOJ5TwIncAk7mFHI6r4gzBcWc7iGvmDMFRZwtMnGu0MT5wlIuFJTwfUEpVwvMXM0301JYQkuRiZZCEy0FZiz5Zqx5JdgLytDyStDySrDnmtHySnDkmHDlFOPOLqY9p5iOnGI6copSAurNKsCXXYgvq4DOrAIC2UV0DSrAn1VEd1ZhUj4NgtkFhHKKCGZfL56hnCLCudfKZ6RHPPPMRPIM4YzklxAq6CVcWEa4oJxwQRmRwlLCBaVECkuJFJYRLSwjUliRIlpUSay4imhRZa90FlcRMVURMQ0mZqoiZqogbq68hh7hTJgHEysxSFQOITF0CImRQ0g0DkHcUoO4vQZ93HDk/SMQvxqJ/vsR6H+tRT7cgHi0gfj4JsSzo1AvjEFOH4v+ym0kXrudxFt3ot67C+bcjfzwHuQn96A+uw+56H7E0vuRKx5ErXoQVj+AXHM/at39sOEB2PQAYvN9yK0PILffj/ryfuTO+1C77ofdP4c9d6O+ugf51b2or8eh9t+NOnAnHLwDdfg21JFbUMfGIE8kOTkK+W0z6kwz6lwT6nwD6mI94lId8nI96mo9qrURLI0oWyPSXo/S6pCuelRbA6q9AeVtQPnqUZ31iK46pL8eFWpAhesh2oiKNaL0BgPRgJQNKNWAUoaE/qf0ymcvSiaTTzUGpcYa8qnGAfeD+gVS/caQT/k3lHoYpR4B9RRKPQ9qKkrNAPUq8BaQ3Nkpe3Z2LkjK51Jjgj0lnxtRamtSPnej1FekTmeqQ33k8ySoU6jkOiXjdvsllLqKkq3JkruGUg7AZZTcMeQTOvvs8+yRzz69nj8su19z0/3/Kp3/zYT8fyifJFAyjlLRpHxGkBjyKWWPfIZS8tkjntfJ5w/K7fGAh5jfQzzgNcSzs1c+o6nU00XI6SLkcBKyOQlZXQRbXQRaXASuOOn+XqPrgp3uc5ohn9/a6Dplo/Okjc4TdnzH7HiP2vAdtOI5YKEjmXq272k1xHNXK64vW3DtsODaZsG1zYq22YptYyvWja3YNrRiXd9qiOfqFuxrWrGtacW62oJttQX7Giu2VTasq6xYVllpXWmjZZUdywobrcuttC63YllmpXWpjdYlNloXW2lZ1Jtytiy0Y/nMimWBjdYFNizzbUa6+akd60e2PtixzrOlsM3VsH1gxzbHjn2OHdtsG7bZGrb3NbR3HYZwvus0pPNtJ863XLiSuN9so+2NNtpe76DjNQ8dr3pom2XQPtNDx0wfnle68L7cjXdGF74Zfjpn+Ol6KUDX9CC+aQH808P4XwwTeDFC6MU44SkxQi/ECU+OJ6VTEJ0siE+SJCZB4nlF4vnk5PpzOuJZPSmcRmldPC0R4yVqvI4aryOfSqDGy16eTAro031K8M8K5AsJ9Ok64hVQryrU25LY3AS+tR4IQIw4QiYgBG3b3fhne1EvJ2CqRE7UUU8r5BMS8Q+B+ouEP2Kczex7MvM+hbxXGvfax6lkj6cybrXfBuJWibhFIEZL4356kzTOZtYaK4zEMIEcKmEYxu31GvWD5FPdWD4H33jtElXXpqGqUtxAOq9NPlX5j8tn3zRUlEr0Eh1RmkxTy5PP5MomkkmorJEwQqFqDdHWRwnELZLE7TqJO3TEnQJ5tyB6bwj/r7tw/NXBpSnn6djSDk6QHZLIriBXpp3B/pez+H9hJXaXC/2ODqK3txG/xUV8tAW96SqR2laiw1uJ1bQQq/qeePkFYiXniJq/I2b6llDhCfz5x+jOP0pn3hE8OQdpy96PO+drtEF7sCVL760Dt3NlwBYuDdiUks8zGSs5lb6CE+nLOZaxjENpiziYvpD96fP5Ku0TdqXNY3vaB2xNf49Nae+wPv1N1qS/wYq0WSxLf4XFaTNYmDadBf2m8GnaC8y7aSJz+j3LezdN4Cef/TSNz3+azuf/k8aSm9JZntafL/plGIlnv/6sTc9kXVp/1qdlsjYjiw39s9mUkc2WjBy2Z+SyPSObXYNy+XKA8eyRzv0D8zk4sIBvBuVzOLuIg9kFHMop4mheHkfz8zmUl8ehggIOFhZypKiYEyYzJ01mThWZ+baohO+KSzhdbOZ0cQkXzBWcLyzh+6IyLheWcaWglKtFZbQWlmIpLsdaVI6lKPksLMVeVIZWWIZWUI5WUIqzsAxnfinu/BLae8g105FbjDfPhC/XhC+nmO7sYvzZxQSyigkOKiY0qJjAoCK6s4rwZxUTzCoimJWUzOxiQtnFhHNMP8BMOMdMJLfkGmI5ZmI5ZuK5JcRzS4jllhAuNBMuLElSSjiZfsbzKonnV5HoQ7yggnhhJYnCShJFVejFRooZM1UQM1USK65MSudgEqYq9GR5vQdhrkqJZzwpn/HSISQqB5OoGYxeOwTRNAT9liHI24cgxw1D3DcM8eAwxO+HI/88AvWPWsSjdcSfqkd/phF9UjPxqc3oM0aTmDWGxOu3wNtj4b3bkHNvQ3x8O3L+nYjP7yKx6A705ePQv7gbtfIexKpxyLU/R6y7G7FhHHLTPajN9yA2343adg9q+zjUjrvgyztRO29H7b4Tsecu5N47kHtvRe27FXVgDBwajTrSjDrahDrWhDrehDzZiPy2AXmmAXm2DnWhDnWxDnGpFnWlFtVSh7LUgbUe7A1Ie12vfLbXozrqUd56ZGctdNcjuutQwQZDPpMldxXvK5+NCFFvyKc0yu/X03w9apSRbv4A1BhQY4ySuxqL4q4+8vkgUv0Wpf4M6iGU+mdKPpGGfCJn9Cm7v/eDsvv8PvK5HKVWgloPciPILb3yyR6U2kvv3fbDRr9nUj5RZ1DyxvKplC0pn07ADbQlh4x6LxpdP2gUxrjj3kc8rxk4kv+lQIJKlu9Vqozf8/v+vXz+6z7P3ml8I/WMoFQwKZ7BPvIZRooIUg8h4gGUHkLFg6h48Ib9nomQl0TQa0in30O8y0us00vU5yHu9RDrSMqn2004KZ5BLSmfFhfBpHgGvnfgv2jHf96B/6xG93d2ur+103XKRtcJO75jNrxHbHgPWfF9Y8G7z4Ln61Y69rTSvstC224r7l0WXDssuLdbcW+x0LbZimuTHdcmO9oGC451VrR1FrS1VpxrbTjW2NBWW7GvsqKtsuJYaUNbYUNbYce+wo7lCxutyyzYltmMcvoSK9bFNiyL7UY/52I7LZ9rXF1oT/Zyaljm27DOt2P5xIbtUw3bxxqWj+1YPrb18qGN1nlWWufZsMy10/qBjdY5NqxzNGwfOLC/r6G9Z8f+jpYSTkM6NZxvOnG94cT9hpO2N9y0ve6m7bU22l5to2NWO95XfXhe9dH+qpe2mV7aZ3bS8XInbS914nupm87p3XRN89M9LYj/xSDdU4MEpobxTwkRnBIlPDlKeHIsmXLqxCYJYhMF8YmKxHOK+HMS/TmJfJ5UP2dPuqnGS+R4hRqvUE9K1JMC9aSOfFJcA09IVFI+5QSJek4hJ0niLyZIvKyjZip4Q6C/F0ab70S1SIRMEFcJiEHikqBtfjvx12LI6cawk0z2ecp/KuRfBfzRuNUuHxSoX0h4ANS9IO7pnWbnLpKDRcblIjGm53KRMdGuGlTyapFEDNeRwwRqmDQuGPWRTjFYpD6rGnVDAf1x+UwulO+TgFJJLxXqX8ioMAaN/kUiKkolqg+UKigz+kOpMMr9YrCR5OrDJYlaiV4vEY0K0SwRt+jIWySMlci74ohxMeLjIkQe9OP8s4OW11uNmxxxEF2KxMkYHe/Zaf3LWdp+ZyF4v4vYWDdyjIbedAXRaCHeYCMysgV92GXi1ReIV1wgWnaecOm3hE0nCRQdw194jM68w/jyD+LJO0BH7n5c2XtxZO/BPmgXlkE7aBm4lcuZm7g4YAPnMtdwNnO1IaAZX3A8fRlH0hdzOONzDqTP5+v0T9md9iFfps1le/r7bEl7lw3pPenn6yxPm8mSfjNY1G86n6VN5ZN+LzCv3/PM6fcs79/0DD9Z9NP0VOK5rF8GX6T1Z0Vaf9akDWBt+gDWp2eyIS2TTRkD2DBgEFsys9jeP4udGdnszsxl14A8dg3MZ+egLL7KzWZ3dg57c0xJzHyVV8qe4kp2FFaww1TFTnM1u8pq2FE1go1Vw1hTOZSVlUNZXT2UtRU1bKkazo6qkeyuquPQ4HoOV9dyvHIEJ0prOFNaw3elgzljquBi2WAuFVfSWjKY1uJKrKZKbOZKtJJKHKYKHKYKnMWVOIoqcCdpL6ygvbAMT2EZHQWlePJL8eWb8eaZ6Mwz05VfQmeOiUBuCYEcM4EcM/5sE/5sE4FsE6FsU0o4Q9lmQtlmwjklP0oktzRJCZFcM9G8kmuIFJqIFJiJFJQQKShNld4jBeXECiuJFVYQTRIpKiNaXE60uJxYcQUxU4Xx3tSD8bW4qfK6xNNIPSvRzVUkSgzi5kripdUkqgYTH1qJXluNbB6MvKUaedtgxLgh6PcOQTw4BPnbocg/D4W/DYeHa9Efr0WOr0M9W4c+uYHEiw3oLzWRmNWMfL0Z+VYz+vujEPNGIz+6GfnpLYgFtyA+H4tcPBa17FbUiltRq8ci1t6KXDcWuWEsauNYxOZbEVtuRWy9BbHtFtgxBvXlaOSum1F7xiD2joa9zbCvGQ40ob5pgMMNqKP1cKwBTtSjTjUgv61HnqlLymdtSj65WpeUz1qw1YFWB456cDag3PXI9jrw1qF8taiuOlR3nVFyDzX2ymesCeLNqZI7srfs/uPyOToF6uYkPYJ5LSQxPt/2A/n8JYrfAYZ8Im8kny+h1CuoVPo5G6nmoVIXiz5DqSUotRypVoBYA3I9yE303Gy/Jv3kYKrvE3kS5GlQZ0FeSIrn5T7yaUFhyGdfAe1drdRNz2ql3t7PnhVL8evoXbUk+G9fCkNie68O9SSq/+bn/u2QUe8t92vlM3RD+USEkYkgKhFMyaeMdyP6yKcI+0gEPSSCPuIBL/FuD/EuH7FOL3Gfh7ing1hHsuTuMuQzqDkIaS5CNjchi5vgVRf+yw4ClzT8Fx34z2sEzznwn9HoOm3IZ+dxm5F4HrbiPWjFt98QT89XFjp2Ww353GXB9aUV5zYLzq0W3JttuDdZcW+041xvpW29HddaK841FlxrbLjW2nGstuFYZU9KpxXHF/Y+aLiWaziXa9iXatiW2NEW27Ev0pIldjvWhRrWhXYsC4z+TeunmiGcn2pYP7Fj+9iQT6PEbsP6YU/SacU2x45tjs1IOd+3Yp+tYXvPju1dG/Z3bUbi+a4D59sOHG85cbzpNMTzdQfu1xy4X3PR9qqLttfcuGe56ZjVjmdmB56ZHjpebsf7shfPDC/e6T46p3fT/ZIf37QuuqZ10fViN/6pAQJTggSmhPC/ECQwOUxwcoTQpAihiVEiExNEJiaIPSeIPyuIP6NITJDEnxUkntHRJ+jICQI5QSGflsinRB/plMgnFPIJgXxCIB7XEY/LFDxuyKcYL4zf8WyyjP+iQM2QqFmKxHsJuj7uInQqAjFJlCh6VKIcCtdSN+E3I8ipxs8kJiXgUeBhkA9J5J9Eb+L5gDT+K7pPoX6OIZ49E+23S+RtEnmrRNxsoJp7xFOiRsrkGiVjibsaJmGYvEHaeeOy+38in73l8D59oP9SNq+Xz5RklpNMO0VvIloiUUnoeZaq1PfLMoVICqheI0kMlejDBGq4hBGg6pP9rs0KNUYhx+rI26Pwswj6HSE6fufm6gvnka2ChF8iEgq8CnVGx7O6ndOPHsL9pxa67rXi/9lVomM0IqM1wk0txEZ+jz70IvqQS8SqLhCpOEO4/DQB8wn8puP4C4/SXXAIX8E3ePMP0Jb7Nc6cr3Bk70HL2oll0HZaBm3l+4EbuTBgLWczV/NdxirOZKzgZP/lHOu/lCPpn3MwYwH70j9lb/pH7Eqfx46M2WxNe9dYu5T+FqvTX2dl2qvG4FG/l/gsbSrz+73AR/0mMTftOWbf9Aw/WXJTBktvyjDSzn4ZrE7rz9q0/qzN6M+6/plsyBzIxv4D2Jw5gHUDBrJlYBY7+2fzVf8cvh5YwO5B+WwflM/2nHy2FhSxscDExuJKvpfLNqEAACAASURBVCgZzOKyGpaNbGLzfb/i8BMTuPja2zjmzSO8YiVy4ybE1m2IL3civvoa8fV+xJ69iJ17UDt2ozZ/SWzNenyLl9L61rucnziJ/b/7E1vH/Iw9w5rZM6SeIzX1nK0awfdlQ2gpr6GlpBJ7WQWOskpcpdU4TDW4zUNxllTjNFfSbq6ko6gCb1EFHYVleIrK6CwsoaugBF9BOZ35pXQXlNGdV4o/t5RATgn+HDPdOcUEck0EckwEcosJ5hYTyDERzDYI5fSIqcEP089wntno+cy/lh+TT6PkXnYNoaJSwsVlRIrLiBSXEy0uI1pURiyFMXCUMFUSN1cQS9FXQKtImKsMCTVXkygdTKJqMImhVegjq9Abqwz5HDuYxF2DSdw7mMQD1ei/GYL44xDkX2pQfx+GenQ46qnhqAnDUc+PREypRZ9Wi3ilHjGrFvlGHeLdBuScBuTcRsSHDchPmxGfNaMWNcOSJtTyZtTKZuSqZtSaZuS6ZuT6UahNoxCbmpBbmmD7KNSOUagdjcgvG1B7GpF761F7G2B/I+pAI/KbetShetSRetSx+qR81qO+bUCdqUeebUCdr0ddrEd+Xw9XGqClAWWtRdmMxFM563tL7h1GyV366qG7Adldiwo0ooJNqHAjMtKEjDah4qMg0Qz6aJQwkkypmlDJBe9SjsJY9J5EjulF9XALUl7PtcmnIZ9SjUOpe0E9iFK/Rso/otRfQf0D5COgnkSpZ1FqCsjpKPWykX6qN1DqPZT6oFc+5cJU8inVSpRcYyyPT8qnUjuRclcf+ezp+zSGjpDfgvoO5HlQxpS7UldSAmrIpzF4ZAioG6XaUapnxdKP9H6qvsmn8b5H7q5ft/S/eQkUcSRhhAxi3Iz/1/JpTLjLXn5MPlVPuT2SJFlup9tAdfcmnyKM0kPIeAAZDyJjAUTMkM9ExIeIdKKHfCSCXhJ+H4lAJ/FuH/FOHzGfl7jXQ7yjg1h7O1F3GxFXG2Gnm5DDTdjuIphKPV34v3cQuOTAf8FB4JxG8KyDwGmN7lN2Ok9odB2z4ztix3fQju8bG759Vjx7LXj2WOnYbaN9pwX3Diuu7Rac2yy4tlpxbzYSz/YNdto3aLSts+FeY8O12sC5xo5jlYZjhR3nchuu5Xa05TYcy+2GdC6z41xqx7HEjmOJhrZIQ1tkx7FQQ1uooX1mx77Ahn2+HccCB9qnGvZPNGyf2LF/Yry3f2T0c2of2tE+tGGfa8P+gR37B3a02Ta09+0G79lwvKehvWvH8a6G9o4DxzsOtLc1HG9qON+w43rdYYjnqw7aX3XS/qohn+2z3LTPdNP+ShueVzrwzujAM70D7/QOvNM8dE3z0TW1k66pnXS/2GUwtRv/lADBKUGCk4MEJgUITgwSnhQhPDFC+LkI0WfjxJ5LEHtWJ/GsRH9GoU9Q6BMS6E8LxASJ/pREPCURTxqCqR4XqMcl6nGFekwiH5fIx1QfQD4G6jGJeFwY0vqMMi4bvSAR0wTMkOgzdTo/CNCx0QddCikkcRIQBP+XAfzv+ZEvS9RUSEySxMcn4B/AXxXqjxLxW4H8pYBfSNS9Eu5VqHuMEjt3KuTPjIl2cbvR36luUcjRPT2eIBsUojZ5srLnetAwgRgqUEMFsibJj8hnj3D2lc/URaMfntis7MVIP41eUFneF4FIpZzX07fM3pt2KkSJRJolqkRBiQKzQpoVoiT5b8k0VJYYK55EpUBUCUTPmqbhgsTIBHq9QNTryKYEYkyc2K0B9LFB+FmM6D1+fL9xcGXCScQxHRFVhGMBzu37Ftki4SrEdka5PO0sl/5wAu2BC3h/dpXgLS2Emy4SqT9PYsRFxOALxCvOEq08TbD8BIGy4/hNx/AXHqar4ADevH105O1LCuhe7Dk7sWRtozVrK1eyNnJp4DouDljLuf6rOZu5im8zl3MsfRHH+i/kUMYCDqTPT8rnHL5Mf59tae+yOf1dNqS9yZq0a+Xz87RpzO/3Ap+kTWZe2kRDPpf1y2R5vwGsSM9kdb9M1qQNYHVGJqszB7AhcyBbMgexNXMQ2wZksSMzlx2Z+ewYVMiWnAI2FBayqriY5aZyVlYMY1XdaPb9+W+0vvsWiW1b6F62lNa33ubi+OfYf88v2ThiFEvLqllsrmBxcTkrSqpZW1bD2sqhrKk2WF1Vw+rqGlZX1bBhWD2bm2/l8B//xvfTXsI+7yMC6zegHziAOniI8LqNnJ70Il//8g/svfkuDtSO4fiQei5VjsRWPhxH2TAcpVV4ygbjMZfjLamio2Qw7SVDaCsZQru5yvh6USm+4oqkiJrpLjATzC8hmGsimG+mO7eYQJ6JQF4xgbwe+TToKb+nSvLZxdeU5CO5ZkK5JkJ5pv9QPsuIFJQSTfZ69hAuKiNUVGYkoEXlxIrKjX9LpqFGCppMP83XEjOVEzdXEO2R0GQ6Gi2pJF5ZTbymgviISvSmKhKjK0jcVkX87kri91YR/0UV+m+qSfyhGv2vg9H/MRjx6BD0J2rQJwxFTByKmDIMMW0YcsZw5KvDkW+MQL09EjF7JGJuLeKjOsQndYjPGpCfN6AWN6KWNSJXNKJWNiFXNyLXNqHWNaE2NqM2NqI2N6C2NSG3N6F2NKF2NiJ3NyD31CO+bkDtb0R90wiHm5LJZyPyWB3qeB3yZD2cboTvGpM9n42oiw2oyw1wpRFaGlHWBpS9ARyN4G5EtNWDpwk6mlG+ZmRnE3Q3I7obkIEmVLAZws3IqIFKjIbEaNBvRopRqUl3xWhgzHWldCnHpLhR2nlN8ilvvqbnU6o7kIxDqXtAPYBSv0Sp36PUn0D9HeQjKB5HqgkoNQmSF4tgFiTlE9kn+ZQLU8mnUXZfd03yqeROlOwpvf9QPk+kyu7Ic6AuJgW0N/2UyvID+XSCagPVAeraqffe9PMGq5ZUn2SROP+30ns8mUb6UUT+Q/nsww0HjZJ/owqjVChJJCmfXchkwitEEKGHESKETARTiKj/utRTD3WSCPrQ/V0kujtJdHUS9/mIeb3EOjzE2zuItbUTcbmJuNoJOdyEbE7Cdjdhq9uQz8tu/N+7CFxy0n1Bw39WI3DGQfCUne6TTjqPa3Qd0eg87KDzoEbnfg3f1zY8X9nw7Lbh2WWj/Usb7TusuLa14t5io22LHfdmDfdGjfYNGu51Ntxr7IZ0rrLiXGXDucqBc4WGc4WWkk1tuQ1tmQ3HUltSPDWcSzQcixxon2s4P9dwfOZAW6Dh+MyOY4HWy6cOHJ86cH6s4fjIjuNDO455drS5thT2D4ykU5ttw/6ekXDa37Vhf9uK4x0N+9t2nG9rON7ScLxpx/GGHdfrdpyvGbhfc9A+y0X7TGcSN+2vOOh4xYVnhhvfDA/elzx4p3nxTffQOd1L54teOqf46HrBR/ckH90vdOKf0k1gsp/QpCCh50MEJwYN+ZwYJvJshMiEMNFnYsSejRN9Ok78aYH+tCQxXpB4KoE+XqA/JdEfFyQeE4jHBOox3Rj0SSIfVSnEI8Zn9Riox4DHFOpJhXxaIZ6TyEmgTxPIl3XUq4Lo21HsCzSkXUIcpK5QAmLn43g/7ESfKRDTdPTJRvKqHpXwkEL9QcJvFfxKou4XcK9CjNNRd0vknQJ1p0LdbiSeYqyOuh30W5KJ5yiF3qAjGkA1gKpTyJHKWNI+XCKSGGX3JD+SforByb2ffeTz+rvuAlGpI6t6JFQ3SuDlCr1MoJfp6GU6skKm1if9u/L6NfJZAjIpm9KsUCYDYQJpBmGSSLNAmkUqGVVlClGuIyp0RGUCMSSBPkQganTE8ASiNo5siCKao6hRUeSYKPHbg8TGdeH5lYWz//yW6JEoelAn5o6we/Z2zs85QnhvAHVWwbeKzsVOvn/0AI4HD9I99iTR0ZcIN31PuP4C4WFnCQ05TWjwt/grT+Ev/5aukmN0mw/hLdyPt2AfbQVf48zfiyN3F7ac7Viyt3I1exOXB63n0sB1XBiwhnMDVnN6wHJO9P+c45mLONJ/IQf7L2BfxsfsyZjLrv6z+TLjfbamGfK5Nq135dKStJdYlDad+f2m8HHaZOalPc8H/Z415HNF2kBWpg1kdfoA1mUMYkN6FpvTc9g8IIuNmQPYlpXL1gH5bMjJZUNuEWsLS1laUs2nQ0fw1V8eIrZsFd3LlnPhlZdZO/Z2lpmrWGeuZmNpFZtMJXxpNvNVcRHfFBdxpLCEYwUlnCwo5dvCMk4ln2eKyjhdXMZ3xeWcKS7ju6JyTpWWcrK8gmPl1ZyoHMGxijqOVtVzoLqObcNHsXXcA3z/6pt0rd0ABw4j9u7HvWAxB/7yEHuab+VYbRMXhg7HMng4rooafBVD8ZbX4C0dQmdJDV5zDd6SwXSaygmYSuk2l9JlKsFfZMZfaCaQb8afV0wwv4RAniGiwVwTwdxiIj09nj1l+BwTwR+IZy/FqQGkaL45RbjARDi/R0p7Jt9LiRb0UEas0KCvfF5DcXmKaFI+jTJ8KTFTKXFzWe+ztJJ4aSWJkkriZZVEyyuJD64iPqKSRH0V4ubBJMZWIe8ajH5PJfr9Vei/rEb/fTXiz9XIh2oQjwxFPFGDeHoo4rnhiEnDkC8OQ7w0FDlzOPL14ci3hqPeHYGYPQIxdwT6hyMQ80ciFtQiP69HLa5HLW1ALm9ArqhHrm4wWNuA3NCA3NiA2FSP3NqI3N6I2tGI2tmA2FWP3F2H+Lo+JZ/yYIORfB5tQB6rRZyoQ51qgDNNqO8a4XyTIZ6XGlGXG1BXG6C1EWFpBK0ZpTWiXE0IdyOqvQnZ0YzyjkJ1jkJ2NxsEmlChJogkxTPWjEo0oxKjQCTL6WqUMSzUk3TeoJfzxvzYqqXkZzUGqW5PDh3dg1L3ofglUv6uj3z+E6keQ6oJSDkR5FQU06+VTzU3KZ/JiXcWJ+XzC1BrkgKaHDqSXxoCyh4j/eQAfc9nGvJ5+gbyaaSfUrVi9H32rF3qK58d9L3lLlU3vYNHPVPvvQJ6rXz2HT76372kiiNkGEWkj8j+G2H9t/KZuIF8hpNld0OspfIjRQCpB43UMxHsTT37yKcId6KHOq+Rz3hXMvX0eol6PMQ7PMTajNQz6mon4mwjpLkJ292ErG5CrS6CV1wEk+IZvOCg+5xG91kHgTMOAqccdJ9w0HlUo/OwHd83djoPaPj22fHttePZbaNjp5WOL+14dtjwbLfRsc1O2xYb7k123BvtuDfYaVtvx73Wmko8XSvtuFZquFc6cK1w4FxmN2RzmT2JZojn4iSL7DgWGmg/FM75Go5Pk+L5iYb2sYbjQzvaPBvaB1Ycc+04PzDQ5hhpp2O2He19Dcf7Gs73NJzvGsLpetuRwv2mHfcbGq7XNVyvO3HOcuKc5cA9y0nbK07aX3YZzHDS/pIDzwwXnulufNM9+KZ58E714JvaTucUD11TfHRP9tL9QifBF7oITO6k+/ku/M/7CU4MEHzGT/CZAMFngkSeCRGdECHydITohCjRp+NEn4oTf0on8aRAf1KgP6kjntARTxjSKR6TiEcl8hGBfEQgHhGIRyTiEYX6p4F8WCL/KVGPKHgUIxF9UhormCZKYzfndB19ZoLEOwl8n/iInoqgohIESCnBA20LOwi9GkF/MYGapCOfEUba+jcJfxLwe2OqXf5CIO+TqHskjFPIuwTyLoG6w+jvFGN15FiFPsYYLJKjhFFablTIOqPPU9YmS+4jVEo8e+QzVYb/Efns2/t5I/m8VkJ7E1Cj9M4P7rn/5/Kplwj0EvGj8imLJbIYlAnjvUkgTXpSRI3v00tkUn4FojKBXqWjVyfQh8TRh0URw6PIERGoi0NTHDEmjD62m/Cd3QTua8fy0Dmiu8Iol0S065ydc4ILE45z9tFDeD6zIo8nUBck4kAU56zzXPzlXtrGncY7+js8TefwjzhHtPo0sarThCqOESg/ht90hIDpiJGAFnxNe/4e3Pl70HJ3YsvdQWvuNi5nb+TSoPVcGrSO8wNX8d3AFXw7cAknBizmaObnHMyYz/7+n/BV/3nsyfyAnf2Tpfe0t4zBo4zXWZ72CkvTX2Zx+kssSJvKx2mT+SjdKL3/ZFV6JqvTB7ImYyBr+w9iXf9BrO+fxaaBOWwcMJCNgwayKSePzXlmlheUsGTYcA499Tjezz7j8tRX2HL7AyytHMpKcwWbTWXsLDCxJ7+QfXmF7M8t4GBeAUdy8zmeU8DJ7AJO5ORxKjefUzn5nM4t5ExuIWdzzJzLK+d8bjnnc8u4mFvOpfxKLuebuVxg5kphCZcLy/i+qIwrpnJaisu5WFLJmYohnKoZwZGakextaubre+/jzKTJ+FasQh06SGDrZs4/P4P9d/6K48NvxTK0GUflUNzVg2mvqsZbPhR32WDay6rpLKuis6SSLnMlXcXldBdVECiswF9QRqCgjO48M8F8czIB7RXPUHYx4VxDSgM5xTeYfC++jtQKpmuS0N7VS0YSWmIIaGGSZLoZLi4nVFRGuLiciKmCiLmciLmcqLmCaIlBvKScuLmMuLmMREl5ilh5FfGyKuJlFcTLK0lUVRKvqSI2opJ4QxWJMYOJj61CjKsm8fMq5C8GI349GP33VST+XIX+0BD0R2vQnxyKmDAU/bmh6JOHIV4cinhpKGLmMMRrwxBvDUW8PRTx/nDk3OGIucMRn4xAflaL/LwWuagOtbQe+UU9ckUdalUdYnUtam0dYn0tcmMd+uY6xNY6xLY61Jf1qJ11iF21KfmU+xpQ3zQgD9bBEaPfUx6vRZ6sN/o9TzegvmtEXUimnt83Iq/Up+RTWptQdmPNknQ1IduaUR1NSE8zyjcK1WXIpwqMQoWaUKHGpHw2QrwZGW9C9dnveeMez97PN9rz+aOI5j57QG9Opp8/65VP9cvk0NGfjL5P9TBSPYJkPFL1lc9XQL2elM8PUOpDlPoEpeYnz2Ymh47kKlBrQW5Ays0otYNrpt7Zj1QHU/JpCOgPS++96adUFhTWpHzaSQ0eqXZIDR71COgPd35eO/n+Q/n8b/s/FeIH/Z7/v+UziFKB5DOEVEGk9KOkHyUCqD7yqZLyKWMBRKQLEelEhLsMgl19Uk8fiU4fCa+XuMdDrL2dWFs7MXcHMWc7Ea2NiK2NcFI8Qy1uwlfaCH3vInjRReCsRuCck+4zDvynnfhPOPAfcxqp50GNzgP2VOrp3aPh3W3Hu9OOd7uGZ5sd7zaNjq0ans0abRuNcnvbOhvutVbca6y4Vllxr7LTtsKB+wuNtuUarmV2XMuM1NOxRDNK7IvtvSnn5xraZzacfaVzvj0lm86PNRwfazg/duD8UMP5oYZ7noZrrh3nBxquORrOJK73HYZsvqfheteB8x0N19sarrc0QzbftON6Q8P9uh33azbcr9pwzdJwzXLhesWN+xVDODtedtHxkouO6U46pjvxTHPjmebGN7Xd4IUOfC+00/VCB10veAzxnOih+3kv/oleup/14n+ui+CzfsLPBIg8EyA03k/46SDR8WFi4yNEn4oSeypG7KkEsScSxJ/Q0VM9mzricR35aK9kykcU8p+GYIqHe1Cov0vUQxLxd4l62JBP9agySu7jlTGsNFmiXpTIGRLxuqRrth/f5i7oAiHiJBIJZFjSvaeb4FtBxHSBnJyACQKeEPB3ifpjMvH8dXKq/X4FP08OFN1p9HeKn4lUf6e8VaFulqjREtksEI3G6UlZr5J9ngI5QiBGSsTI6+WzR0D/k97PH8pnT+/ndcln1f9f+ewrntfKp0QUidR7adKRxQpZ3JuICrNClYIo1RFlCURFHFEVRVRHEDVhxLAQckQUUR9Cb/aTGOND3NJN/I4ugve7sf3lHO1LNHCBdCocS1poffgMHb+/QstfTvP9pDN0LHKjjks4IQmt6+by86e58vMDWG89gKf5KL7hR/ENPYpvyDF8FcfoKj+B13yENtM3OMz7cBd+hSNvN/a8HbTmbqUldwvfZ23gUtZaLmat4btBKzkz6AtODFjM8YGLOdL/Mw5mzufrjHns6T+HXf1nsz3jfbakv82G9LdYk/E6K9Jnsiz9ZZZkzOCz5MT7R+mTmJc+kZ+sSc9gXUZ/1vc3yuwbMgeyaUAWWzKz2DIgj7V5Jj4xm1n34D04PviYSzNeY0XzGBabStlQaGJ7XiG78orYl53HoawcvsnKZm9uNoeysjk6MJfDWbkcySnkaG4xR3KLOZZjiOjxnAJOZBtrlk7lFvBtbj6n8wo4k1fI2bxCLuQVczbfzIWC3r2elwvNXDGVcbm4kivFFcagUUk1reYhXK2s5GpFFZcrRvJtzSi+arqDQ3/4O65PF6MOHMa/fQffTZvO7jvv5GhjE5eH1tFRPRJv+VC6yocSMg+lq7yGzrIaukuG0GUajL+4mkBxFYGicoLFFQQKSgkUlBAoKCGUbyaUZ5TTg8k+0BsRSu75TAlnXwEtKLkBpcazRzqLSokVlRk9nsVlRMxlhnCWlBMtqSBSahAtq0wRK61MSua1xCqqiVdUkyivJlZeQayqgtiQSuIjq0g0DiY2qorE2CoSdw4mfk8V4oFqEr+sJvH7ahJ/GUz8oSEkHqkm8Xg1ifFDSDw7BH1SDfrUoejTaxAvD0O8OgzxxjD0N4ehvzsMffZw9A+GoX80AjG/FvHZSMTCkcgltchltYjltciVtbC6Frl2JHJ9LWJTLfqWkehbaxHbRyB31KJ21aL21KH21hvyub8O9U0d6lA9HKlDHWtAnqxDnqpDfluP+q4edbYedaEhVXJPyaelAWltTMpnAyqZetLRjPQ2oTqTiae/ERVsNsQz3ASRxt5ho0STIYk/Kp+j/mv5vDYRNeRTqdtR3I1S96J4EKl+g1J/APW3a+RTqYkgp/SRz9dQ6p2kfM5DYaSfQi5EqkUYd9tXpNJPqXr6Pnv2fX6FVPswho6OoNTx6+XzB4NHUrUa8pnq/bTTd+3StTfd+/Z+9shnbwJq3Ev/YQKa+N+Jp+pZKt8z8f6/+9l/JZ89uz0N8exFSj9S+kEY0plKPZPSKaN+VNSPjHSnxFMPdKL7DfnUk/IZ7zTE05BPD7E2D1FXOzFnO1F7O2Grm3Cri0hrG+ErLsKX3YQuugiddxE66yJ4zkX3aSfdp1x0n3DgP+qg+7BG90GN7gMOuvZp+L6yG+K5S8P7pUbnNg3fFg3vZg3vFg3PJo2ODXba1lppW2PgXm2lbaWVthUabV84cC/XcC/TcC2141pix7XEgXOxHcciG44e8VxolNidnzlS4umc78DZI56fOHB+7MD1kQPXhw6ccx245jpwf+DANccQT9dsB673Hbjfd9D2ngPXO5qRcr6l4XzTjusNG+437bS9YaftNXtSOK20z7LRNtNO28sO3C+7aJvhov0lI+Vsn+6gfZoDz1Qn3qkuvFPceKe04ZvShm9yG52T2+mc1E7XpHa6n+/AP9FD97Md+J/14p/gJfCsj8AznYQmdBMZ301kvJ/oUyGiT4WIPRUh9niE2ONRoo/HiD+ZIPFEgsRjAv0xgf6oRD6qIx/RjVL6PxXi4SR/1xF/l+gPCfSHBIm/CsRfJfJvEvGQTKWf4hGJ/kRyOn6iQk4RyOkSNVMRfitC25IOlAYIhdAFKqbQL8Rpn9NOfEbcuID0jI56XEc9LODPEnrutT+ojMTz5xLuBu4gOVQkUGMF6taeaXaBaNJTa5R6xFP0EU+D65NPhqs+6adKIWpkin8lnz+afP5H8vmvB4565FMvEf9SPq8nKZ8pjO9VJok0JxClMURZFFEeRa+KkBgSID40RGJEkERDN4lmD4zyEb3NS/QOD+G7Nax/OIc2x4pqTYBP4NnSzpWHz+P9/RW6f3UOz+++49KfjnN14nd0L+uAIwKOQteKDs5NOMqZu/fS2nQQ18hv6Bh+gO7qw3SZvsFvPkhn8QHaTHtxFu7CWbgTrXAHlrwttORu5Eruei5lr+Vc9irOZq/k1KDlnBy0lGMDPufQgAXsz/yIvQPmsifzA6P0nvEOGzPeZl3mm6zMmMXyjJksTZ/BovRpLEifwifpk/kwbSI/2ZiRxsb+GWzKzGRjRiabMgeyOSeX1SYTc4tLOfDQo4QWLmPJqFv4vLSENQUmdgwqZG9mAXuy8v8fc2/5ZVeZbu33v/A7JCl396pdLknwBrrppgl04xISPLgH98YaJzjBJVggECfu7l5Ve22Xqu2y1vM81+/DWruqQgLnnPf0ecebMeZYq2rs7FEfrzHnfc+bxQXFrCgoYmVxCb/k5bMir5hVuSWsyS1jTV4ZawpKWVNQwvrCYjbkF7Ext5TNeWVsyS9na1452/Ir2FpQzrbCUnYUlrKrsIzdhWXsLSxnT0kJ+0rKOVBcwcGiKg4V13CwrI6DFdUcqahhoLwGe2UDg1XNOKpb6K+sx17fyEBjM4fqbRxu6mRrRwcrJp3Kkr9fQfK7hagN24jMW8iKS6ezYeIp7O/qYbCzC19TJ6HmNobqmgg1tBCuayZS10ykpolwdSORqgaiNU1EquqIVtYRq6wlWmHVJJWZ7mUGRscq8/ujZj3LakiW11qgOcbdtBSrrCVeVUeiygTNeFUdycoaklW1JKprSdTUkaitI15TS7ymnnhN/QiEJmobiNc2kqhrJlHXQrLeNqJEXQvJ2iYTUusbSDY1krQ1ke6yYfTZ0E9uRf9jC8afWtH/2oKYYkO/oIX0JTbSU1tJTW/BuL4FMaMFcYsN/Q4b4t5WjPtaMe5vR3+4DeOJNsTTHchnOzBe6EB/qQPj1S70N7ox3upGvteNeL8T+WEX4uMuxKedyC+6UV92oeZ0Ib/twpjbhf5jF8ZPncj5nagFXciFXcjF3ailPYjl3cgVPchVPZbz2YPa2IvY3G2C5/Y+c9N9Vx/snYjc3zsSuasjvRZ89qDsfebCkasP6e1D+Scign1ggaeImN2eJnhOsvo9J4E+2dx0V5MQog/UKzySCQAAIABJREFU5N/Zch+dBz1Wk5HqpGM0spCUuXB0FHyeg+L8X8Hn1b+Cz5koHjoOfL5mVS69hVDvWvD5MUpl4PPrMfBpbr2b0ftypFplRe8b/hP4PGBePGJgxP2UchCzdN4N+MZsvv969jPGr93Pfwd8jkHJ3wXM3wXQ35j5HCmWl2FzuUiFkGp4DHjGUUYC9PhRjqf6NXxGhxCR0FHgmQr60QP+MfDpI+n2kXR6SWk+EoMeEv0mfMYPu4kfdBPb5ya2x0lsl5PoDifhbU5CW10Mb3YS2uBgeK2d0Bo7w6vsDK/QGF6WgU8HgQWm6xmc5yAw105grh3/9xr+7+z4v7Xj+8aO+6t+PF8cwfNFP54vBnB/Zsf9iQmezk/suD624/xwEPcHdjwf2HGOzHVqI9CpvWPH+Y6G4207zrftON80HU+XBZ7u1x143nDhes2ETvfLGq6X7LhecuD6l4b7XxrufzlxP+/A9ZyG61kN9zOmPM8cDZ6epwbxPGnH/ZiG+zENzyMOfI86x7icTjwParjvd+Cb6SBwn4PATA/++zwE7/UQvNtN8G43w3eZCt3lJXynj/AdPqJ3BInfHiR6e4DIbUFit4ZI3BIicXOI+Iww8RlRkjPipG6Ik74xSeKGJKkbUqSvT6PfYFgup0ReZyCvE4hrBeJqiZiuENMt6JwmENMl6amGCZ9TFWKawrhaYVxr/n/9+tHIXd2rUA8I1COS9FMJ/C/5EdsFypAkVQIMEB6dI6/1k3g0gTHTQN1pbtSL63TEVTryEh3xD4FxvkJOUchzJOpsOTrfebpEnmbAKQJ1skBONlATzUJ11ScQ3YYZsXcrRJfC6DRG4JMOc+bzeM6nKY4CUNlmdmYeffnI1G9tu/9vwKdebfwmfHIcjXVEM5IVAlWuUBU6ojKBqE4gapIYdUmMuhhGY5x0Swy9PYzRPYTqDWGc6Cd9io/0KQGSf/UQvPAQ++/diTqoUCFFbNEQR67dxPDfDxA9/wixKYeI/HUXjnO3sOuSjWy6bjnRT4PItRLWKhLfRdl182o2nPUjuybPZ7BzGa7GpXjrfsFT/wvO6kVolfNxVsxnoOg77KVzOVTyHfuLvmFP8Rx2FX3J9qIv2FrwCZvyP2Rd/vusynuLZbmvszT3NRblvsrP2S/yQ/YLfJ/7PF/lPM3nOU/ySdZjfJT9MO9lPcDbWTN5M+te/jAnO485ubl8k5/Hl/kFfFJcypvlday//haG3v+AN9pa+aSunh9KKliYX8yi3CKWWKcyl+UVsSK/mFV5plbnFrM6u5C1ucWszS1gTU4+a3PzWZdXwLq8Atbm5rM5t5Ct+cWmcotGtCWviB35JezOL2VPXin788vYU1jK3sIy9heZAHqguIKDJZUcKqk2S+XLqhksr8NeUY+jvBZXRQ2OqjoctQ04aptw1DXjaGzB0dDKkZYedk08nWWn/5ltd98HGzdgbNiE9sLrLJ50Grsnncihrg48tnbiti5CjW2EmjsJ1jcTbmpiuKGJaH0T8eoG4tUNRGobCNfUE6msI1pRR6y81iyLz0BoaTXR0gri5VXEyqqIlVUfJbPjs3ZEY+c4M7F6JmIf+3O8uoFYTQPRWvOZqBpVsrrxGKVqmkjVmFePkjU2s1i+roVUxgm1tZLubEXvayV1Yivp023oZ7Vi/LUN/Vwb+t9b0S9pQ7+yHf2qNoxrbYgb2zButqHfbkPc3WouHD3QgfFwG8bj7YinOpDPtCOeb8d4oRX1agfy9Q6MWW3IdzoQ73UiZ3dgfNRuwufnnYivulBfdyG+60JazqeY1434uRu5oAe5qBuxtBvjlx7Usm7Uym7k6m6MNV0Y67sQG3tQm3pQW3thRy9iRzdydzdqby9Y856jzmcvarAHae82Lxu5+8A/CeXvQwa7UMM9yHC3qWgPKtaDSvRCsg+V7gMxEcTE44Pmb5bJH8/l/I3ZUHXqqPupTkHJs0Ceg1J/BaYgx8CnVFOBa1Bj4FOp+1A8hFKZvs/nrOj9FZBvgHqLzKUj1Ee/gs9M9P7zaOUSy5AZAFXrxgDoNpA74ai+zwModRhUP6Nzn2ML5/1IFTjm4pEijFIxRiP4Y+dAj10++p8Wz48pkbf0W995dN1SGkUSpVImfBJGqqClYaSMokQUZURQRgSMCOiREfhUFnya4Bk0FR3CiAQxwlbcPhxEt6qVdJ8fw+Mj5faSdPtIOX0k7V4SAxn49JA45CG+3018n5vYbiexXS4i2+2Et9gJb9aIbnYQXq8RWme3XE87oeUa4V8cDC0eZGiBRnC+g6GfNIZ+dBCY6yA410HgOw3/t3YCX9sJfDWI74t+3F8O4PnCjvuzMW7nx3ZcH7lwfujA+YGG+wOXqfcduN/TcL/nxPWOhvttB+63nbjespuapeGapeF8w47nddPldL/qwPOKA/fLTjNSf8kxErG7XnDgesEx4na6ntXwPuPA+08N/9Ma/qft+J6y43liAN8TGt7HHXge00ZmOX0PO/A/5MT3oAPfgw7892sEZmoEZjoJ3utg6D4XwXt9BO/2MnSPh9DdHkJ3ugnf6SF6u4/QnT6GbvMxfGuA8G1BIrcEiN4SIHbzEPGbhkncNEz8xiESM8IkZoRJ3RglfUOc1PUxUtfE0a9NY1yrY1xjoF8tMK4ZjdTF1RL9KoFxlUBeZV0TulLCVFBXKtSVCjHVGHE+U9MN0tfopK8zl5W4XSDvS5N+JI14Qif+YgTPL8MQlai0JCUlhAWBH4JEX4hg3C/Q7wb9Nom4zkBcZWBcqiMvEEfdaBd/lhhnCjhDwWkKThHmtaKTzLogJpr9nfQyOttpSXSJXzmfltrFMQDKb8Lnb8XwR5fO/9oRHbuENLb3UzWq0Xvt/0n10tHl8uIYiWoBVeq4ADoComXShM5yhajUEZU6RkUSUZlEVaeQNTFEbRhRH0M0RjGahxG2IKojiOz2Iyb6ME72oZ/mIXWWh+D5DvZetx6xPQFBhdyUYucNS3Bdso3YlCMk/rKX2Nk7iJ11AN+ft2M/ez37z1vGtisW4nntEKxVqA2K5I9xHE/uY8npX7B+4tcc6pjPocafcTb8gr1iAYNlPzFY/iOHy+ayr/Br9pfMYUfJ52wt+ZQtRR+xpfBDNhZ8wKrCd1hWMItfCl5nccErLMh7iR9zXmBu3r+Yk/Mcn+f+k09yH+PD3Ed4L/tB3s624PO7PDNu/zq/lA/Kaphz9tn433mDtztb+bSymh/zSlmUU8Ti/EIW5RaxOLeIJbkF/JJbyLK8IpbnFbIip4AVOQWszClgdbapNTl5rMnJM+FzjDblFLApp4DNOYVsycgC0O15xezMK2FPXim7c0vYU1DKnoJS9haUsq+wjAOF5RwsruBQSRmHSso4XFJGf1kFg2WV2Mtq0crr0SobcFY34qxpwlXXjLOuEV99C+6GVjRbNwc7JrKz+yRWT/4jK6dOZ/j7b2HTWjwff8iiv1/C9sln4ujow97VjqOrDX9LB4GmDoZaOhluaiXSaCNS30SkrpGIBYCxqnqi5bVEj7pYlFG1BZ8ZAB37mdrjKlpeOwKdGfBMWktF8cp6YlWmotX1o7OfvwGfR6mm1SqXbyZZ20iqoZlUSwupThupPhvpk2ykT7eR/lMrqb/YTPj8Ryupi22kL29Fn2ZDv9aGmNGOflML6dtbMO5uRZ9pQ3+gzYLPNoyn2jGeaTfnPl9sR77WgfF6O8asVsTb7Yj32xGzOxAfdyA+7UB+3onxZTtiTifGt52/gs8u5IIu5KIuEz6XdSOXd1rw2YVY243Y2I3cPAqfanuPBZ9dqL3dsL8HdaAXDvfCkR7o70EOdqG0HnBNRLrNTXcVmIgIdJr9nuGeMbfcTZHqQ6Z6TPiUmVqlX+tY8ITJ/PZN99+AT8v5lPK0Y+BTjRTNm/CpMMvmJTejuBOl7kXxIIqHkfJx5Ij7+TLI10G9+Sv4zGy9f40Ymfsc2/f5O/CpdoDchZDmrXcYU7mkMnOfmgmfeEB5kfiQyo9UwaPgU8qx85+/D59S/neWj453nvNo8Pz1+7EuqUQpYwx8plCkzL9LRUzoVMNIGTkKPEekh48LnzI+hIgNHR8+A34TPL1+dLeXdCZud5jwGe93Ez/iJnHIdD3j+1zE97qJ7XIR3eEkus1BeIudyCaNyAYH4XV2wmsdDK/SGF5uZ3iZRmipxvAiO0OZuH2eRnCuRuB7Ezr939rxW+AZ+GoQ/xcmeHo+t+P+xD4as3+o4ZxtgqfrAwfu952433Pifs+B510n7nccJni+5cD1pobrTQs837CPzHS6rZnOEZfzRQ3Xvyy9kFki0nA+Zzcj9mcHcT8ziOfpQbxPDeJ9chDfE4N4nxjE89ggvsc0vI9qeB/RzGj9YQ3vgxreBzS8M+3479fwz3Tgu08jcK9G4B6N4D1Ohu7xMnSXh6E7PQzd4WboNheh2zyEb/UQutXL8K0+hm72Eb45QOSWAKEZPsI3+oncECB+4zDxG0MkbgiRuC5E6voo+vUxjOsSGNek0K9OYUxPo0/XMaYZiGkG+jQDY5rAuMrAmGogrhTIKyXycoG6QqKusED0Com80kBeJZDTJcbV1ozojRJxm0Ldk4b7FcbDkshzUZyzj4AflK4jRAqRAn1TCv8rQdKPppB3KcStoG4AeZVAXG5gXGyYt9rPFUjrRrs4SyL+aEbsnKLMuc4TBeokhZiYidjl78CnOlbt8v8afJoO6Ch4Zs5xZvo//6fwqaoUqlIepbHwqSoy8Ckt8ExhVCQxKuIYlXGMqjB61RB6TRi9LozeMITR5Ee0+jA6fOjdbtKT3OgnuzBOc5I+Y5Dhcw6x97pNJJZFIQAckOyduR7XhVuJnrOfxJ/3kD5jO8bJu0mdvJv4STsInLIJ7Yz17D1rIRvP/ZYDD24m/vUwcrGAnwSBt52sn76A5X/8nLVdn7G17Wt2NHzD3ppv2V/9LXtKv2ZPyRx2F89he+FXbCr4nI2FH7Ou8ANWF77NyvxZLC94jSV5r7Aw7yXm5b/It/nP803eM3yV+xSf5z7BxzmPMjv3Yd7NeYA/fJGXx2fFFbxd34zjhRf45oyz+Li0krn5xSzKL2FBdgGL8gqZn5/PopwCFufkszSngF9yC1ieV8CKnHxW5OSzMiefVTn5rM0tZPWEPFZn57ImJ28EOtfnmNqYnc/m3IJR8MwpZKv13JFXzM7cYnblFJvwmT+qffmlHCgo41BROYeKyjhUVMbhonL6iysYKKlkoLSawfJatPI6nJW1uCpr8VbX46xsxFPTjK/ehru6CX99G76GdlwtPRxp62Nf3xksP+t83J9+idq+i+Evv2HNhZez88QzcbVPItzaS6Slm0hzJ9GWDsLN7UQa24g0thJuaCFS00S8ppl4tTUbWlFPpKzGBMgy84JRtKyKSHklsTJzaSlWWkestOE34TMDoCMQWllPsqKRZEUjsYoGElVNxKuaiFc3HRc+f9MNrWklWdtiOqF1JnwmWppIdjaT6msZhc+zbOjntKJPaSV9gY30JTZSV7SgT28lfa0NY0Ybxi2tpG5vRr/HhM/0A63oj7SSfrIV/ek2xHPtGC+0IV/qQLzajjGrDeOtNsS7HcgPOpAfdVrw2Y78osOCzw7Et13IuZ0YP3Ygf+pC/NyBWNCJXNyFWNqJsawLsbwTVvUg13RhrO1AbOhCbu4eA5/diJ2dqD3dyL1dyANdyIPdcKQbBrphwAJPRy/K6vc0nc9eVLAHQr2ocB8q0gPxPkiaUqmJSL0XxMTRUvlf6zhu6Mjm+nF1PPg8jUzt0gh8qr8w9sqRspxPpS5HcRWKq0HdiFS3objLcj8fADJ9n89Cxv1Us8hcOkKZW+9SfgrMQcivrVOb5rUjJRdi9n3+wui1I2v2U24GtR3YiVS7kCoTv5sAiuoHNQAjAOoehU8y996PN/v5n8Nn5qb6KCz+3j9jRP/pmczf/E4LVo8ql08C0dHIXYaRMjYy46mMGOij14zGxu0qGUbFQ8iYFblHhxBjIncjGED3+0dcz7TLR9ppwmdK85Ec8JA44iFxyE3igJv4fjeJvW7imVnP7U5iW5wWeGpE1mqE19hHZz2XOQgt1Qgt1ggtsDP8s4PgPNP1HJrrJPCdRuAbbcTx9H9pJ/iFncDng3g/c+D5VMPzkR33h3ZcszXcH2i4P3CYet+J910nnncc1tOF5y2nqVkOPG848Lyh4Xpt0IJOO65X7LjGxOtuCzhNl9M+ApzuZ82qJPc/B3E/PYD7qQG8Tw6Y0Pn4AL7H+vE9Ooj3ETveRzR8DzvwPqSZesCO9347vpl2fPfa8d2r4btXw3+3neBdDgJ3ORi6y8HwnW6Ct7kYutXF8G1ugrc4Cd/iJnyzh9DNXkI3+QjdFCA6I0hkRsDUDQGi1weJ3TBM/LohkteFSV0TJnVNhPTVMdLTY+jTEqSvSmBMTWFM1TGm6oipGeA0MK7QEVeasCkvl4jLJPJyhboCSwpxmYG8wkBOE4hrBPIGATMU6k6BeCAJ9ytSTwgcbzlRmkTqIKWOEAmkpvC95iP1aBpxr0DcKhAzBExTqEsl8iKJGAFPZS0WKcQZ1lLRyQp1EsgTzUs9xkSB3mtg9AlkrzgGPEfhk2PVfmz0/n8LPjPg+e+Az8wsqKiSR+nX7qeqEKgKgVGRtsAzA58xjMoQRtUQetUQRvUw6Zogep0P0eRDtHjR29yku1yk+hykT9RInNJP4lQX4T8NsP+itQx940b6AE3heGEXjos2EP3rPhJn7cb441bEKdtIT95OatI2UpO2MtyzEV/POlxdy+ifvIANp37L2gt+wvHPgyTmRJDLBfwCrmcOsfWSRSw56ROW9HzIitbZrK2bzYbqj9lc8hGbSz5mfdEHrC1+l1VFb7Oi8E2WFs5iUf5rLCh4hXmFL/Ft4b+Yk/8cX+Q9xcf5TzC74FHeLXiEtwoe4g9vldfy43nnc/Cxx3i7rIofy2v4Ib+IHwuLmZdfxIK8IpbmFLE8y3Q8l2Tn80tOPsuy81huaSx8rs7OH4HP1dm5rM3JY312Pusn5LIxO5+N2Xlszslnc04+W7Ly2Jqdz7acArZlF7Ajp2gEPnflFLMnv4TdecXsyStmX14J+y0APZhfzsH8co4UVjJQWMVAYRX9ReX0l1YwWFqBs9yUu6IKR3kTzspmHLUtOGpb8DbY8DW24Wlqw9fSisfWwZHWXnb2ns7SM8/G/d77qL0HCM79mZXnXsSeiaeidfYRbusl3tpDuLmLaGMP4aYOIk3txOraiNXYiNXYiNS0EK1qJFrZYEFoLTHLEY2UV5vOaGkd0ZI6okWZW+71xEqP815eT6yigVhFA9HKBuKVjSQqGolXHl/mXXdL1c0kao5VvMZmvTeSqGsk0dBEsqWZZFczyd5mkifbSJ7eROqsFlJ/tZGeYiP9DxupS1pIXtlMarqN1LUtGDPaSI/MfLZjPNBqLhw93obxVBvGM60Yz7dh/KsN8Wo78o1OxJvtyHc7kO93ID7oQH5kgednHYgv2sfAZyfi+w70H9qRP2fgswO5qAOxtANjWQdieQdyVSdyTacFn52wuQe1uRu5pQu5rQuxsxO5uxOxz4LPQyZ8qv5OlL0bpXWDqxfl7EF5epG+XmSgFxnoQQ33QaQPFbHmPZN9qFTf6ElN+TvwqcZG8BZ4/m710inH6qjLR6ej5JkWgP4Zc+N9CqgLUOpizL7Py1BMQ6nrUHIGSt2OlBkAfRilzNlP1POm+6leRVnRuwmf5tY76kukMuFzdPZzIaglFnyOvXa0foz7uR2pdiLVbgs+zdJ5rPjdPLlpdn5KXEg81tynHzlSPD+EIgQcvbjzW5vvv4ZFExiPnds0Zzn/G/BpfefxTnoefe0ojcK8aDQCoNYN98xy0VjwVOkopCKQjqKSYUiY8DnW8RwBz2Fzw133+dG9fgxPAN3pQ3f6SGkekoNekv1ekoe9JA96SR7wkNjnIr7bRXyXi9h2F9GtLmJbXEQ2OYhtcBJd6yBsgWdohYPwLw5CSxyEFmoMz7czbMXtQz9oDH/vIPiNRvBrjcDXDgJfagS/0Ah8rhH41I7vUw3fJxqeD+14Zo+Bzg+ceN5z4nnXifcdJ963XHjfcuJ504l3lhPvG6Y8rzvwvKaNQKf7ZQ33S3bcL2m4X8yA55hFoufsOJ8ZNJeJnrbjftqO9yk7vicH8Tzej/exAXyPDeB7tB/vI4N4Hx7E++Cg6XI+qOG9f1T+mXYC9zkJ3OsgcI9G4G6nCZ13Ohi6w8XQ7U5CtzkJ3eJk+GYHwze7GLrJRfhmD9GbvIRu9BK+0Uf4eh+x6wNErvOZutZP7Jog8WuGiF89THL6MKnpYVLTIujTohhXxTCmJtCvjKNfnkBcqWNclsK4JIlxWRpxqW6C5aUG8hKJuERgXGw6keISgbxUoi4z4VNcaSCmScS1Zhcot0jkXQbpB5MkH0vie8lHfGsClYaUoZCGgiGJ49MB4k+EUfcI5B2gz0gjrkshr9BRFynU+SDPVYizJdKqUFJngDxVIU9SiBMVYqJATJSISRIxUWL0iRGpHoHsNo6S6DJ+Az7/Pc7n8QA0A5/m5vv/C/ApUBUGqsJAlqcQZQlkRRxRHkOURzHKQxiVQYzKIUT1EHp1AKPaj1HrwWjwIlrcGG1O9E4neq9GcvIAqZPsiJMdpP58mP5/bKL/xb0woMCj8H4+yIGL1hL5y0ESZ+8kdfJO0iftJjp5O4m+TSS7NhFv20SodT2+1pW4O5ahtS9mb/tCdnfOY13HJ6z40xfsf2grgU/9qEUStUCS/iLEzntWs3jK5/wwcRbftbzEvMZXmF/zKosrXmdp+RssLH2NhUWvML/wZeYXvcyPBc/zbcE/mVP0FF8UPs5HBY/wfsEDvJM3kz8MPP4U3555Bh+VljM/r4QFuUXMKyhknhWzL80uZElOIYtyC1mcnc+SrDyWZueyLCuX5Vm5LM/KZnlWDsuzcliVlcPqrBxWTcgxnc/sXNZk5bB+Qi4bxueyaXwuG7Ny2ZSdx6asXDZPyB0F0KwCtmcXsiPL1M7sInblFrE7t4i9ucXsySliX04x+3KLOZBXyqG8Ug7nlXE4r4z+/HL6C8ssleMoqTZVWoO9tAatvB5nRSPOqkYcNQ24apoJ1LQQqm0mWNeEr6kNf2MXA119bJ94Giv+dhHOd2bDls0EvpnDkin/YPfkM3F3nYS/vZehli6GW7qINHcRb+gkVtdOrK6dcK0FotUtxKpMlzJaXk+k3KxripbWES2pJV5aR7ykYQQ0TSf0V+8WfEYrj1WsqnFEx4PQePWojgLQWtP5TNY2kahtJN7QRNLWTKKzieTEZpInN5E+w0bqzy2kz2nFOK8N/aJWUpe1kJ7ajH5NK8YNbRg3dSBub0e/u9WqWmrFeLQV8Xgr+tM29GdtiBfaSL/Yhv5KO/rrbehvtmG8047xfjtidhvio3aMT9oQn7dhfNGO8WWbBZ8diO/a0X9oR8xrR/zcjljQhljUhljajrGsDWN5O2JlB2J1B8baDuT6TtjUhdrcg9rajdzeidzVidrThdzXjdzfgzxkntRU/d0mfDq6UU7znrv09iD8JnyqYC9quM9yPjPwOdEET92CTzXJhM/f2Wof626ObrAfBzyPVzR/VPx+mgmg6nTgTFB/wrxpd74JoFyMwuz8VFyDkjeCusWK3+9BqQdAPQo8hVLPMlq7NCZ65yOU+gSlPkcyx5z7VN+Dmme5n6PXjqRaadUuZeDT7PyUagdS7UKx15Q6APIgZE5uqkEEGgIHErcFoF4LQo91QEfh83ecT0u/d/t9LHz+l8DzKAA93lypGPNdScw51bgFnlGkjIARHwXPVMSEzrGuZzw06npGTLczA55iaMgEzxHXM4Dh8pN2eElrXnTNS2rAS+qIl+QhH4kDXhJ7XST2uEjsdhHf4SK+zUVsi5PYJhfRDU6i6xxEVjuIrHISWu40Xc8lGsMLNUILNMLznYR+chD8QWPIAs/hbxwE52gEvjKhM/iZCZ7+j+z4PtbwfaThna3hed+B7z0X3vdG3U7P2w58bzrxznLgneXE94YT7+sOfK+78b3mwvuq05rpNJeJPBZwZtxO9wt2c5nIcjpHwPOfdjxP2fE8OYjv8UF8jw3ie3QQ38N2vA8NmnpwEO8DA3juHzQdzpl2fDMdeO8bxHvvAL57BvHfbSdwt53AXRr+OzUCtzsI3KoRuEUjcLOD8M0a4Zscpma4CN7gJHyjm/ANHsLX+4hc5ydyjZfY1T6iV3uJXu0jOt1PfFqQxFVDJK8aJjUtROqqMKkrwqSvCKNfHkVcHkdckURclkRelkJcmkJdlkZeaiAutnSRgbxAYFxojMBnRvJSaUbjUw0rcjf7QeXtAnmPjvGgwfCLQwwv9iMjEilBSQVRiPwSIfi0H2NmCnWbwJgB+tUSebmBuNBAnKcQ55gxu3GmQPxRIU61NtlPMp1OOUkh+pR5rehX4Pnb8Kmjuvhfid2P53r+O+FT1Br/BvgUqAodWZ5GlqeQ5UlEeRxZEcMoiyArIsjKEKIiiFHuR1QGERUBRGUAWe1D1HrQ65ykmxwYNg3R7kB2DCJ6DmFM7Cd10gDh0w7gPncD/XdvxdhpoAKK+Pwgu65cSWDKDpKn7yI9aTfxSbtJ9G0l1bWeVMdqErbVJFrWEG5cyVDTMtwNy/DULsVTswitbh57G75mY8vnLOv6iF9O/ZQVF3/H7vvX43h9EP37FMYPKSKfD+F48SDrb13Kgou+Ys7JbzC79Rk+qHuC2TVPMLvqCT6sfJyPKx5jdvnDvFf2IG+XzeTNknv4w1uVlcwpLGNefhE/FBQyP7+YhdmFzM/JY1FuPouz8liclcOirBwWTchlaXYev0zIYdmEHFZMyGHF+GxWZOWwIjuHlRNyWD0hh9Xjs1mTlcvqCTmsmWDC58Yx8LnRAs9LbjOzAAAgAElEQVQR+Mwy4XNbVgE7sgrYMaHAAtBC9mQXsieniL05xey3dCivmIO5hRzKK+JwbjH9+aX055cxkF/JYEEV9sJq7EU12Itr0IorcJRU4ymtw1NWj6eiHl9lI+6qJlx1LQTqbARqbHgaO/A3d+C1deFqm8juvtNZdcEVhH74CbVtN9qzr7PxtHMZnHw67p5eAq3dhFp7iLT0EG3qIl7fSbSug2htK/GaVmJVLUQrG4lUmn2h0bIGoqX1xMrqiJbWEi2tHQHNmAWl0RLzd/HSOmJl9Sa4VtSPVj1VNhCtaCRW2WTJgtDKBmKWO3oMcI5VXQvJumaSdU2k6puJNzWTaGsh2d1CerKN5CnNpM+ykTrbRnpKG/r5baQvspG6vIX0tBaMa20Y17djzGhH3NaOcXc7xn3tGA/a0B+xYTzWgv5UC/ozLRjPt6K/1IrxapsJn7Na0d9pQ4yBT2HBp/iyHfFV+wh8yu87MH7sQMzrQM7vQC7sQC5qH4XPFe2IVR3INR0Ya9uR6ztRmzqRW7ot+OxC7uqCvT3IfT2I/T3IQ72oI70mfA72gqMHnD1Idw/K24vy9SIDfahgnwWfE492PtMTkWPgU6lJZMrgUScdFz6PhtD/AnwedRkpU7M0FkwzLuhfUOpcUOejuBC4FHMr4WqUugG4CRgTv0vT/VTSnP1U6mWkegOl3v0VfH6G5Cuk+hapvgP5o+l+ygUoaRbOS7XCmv1cg1LrQW0GtXUEPk33MwOfB0Bm4vdBJHYMpSGUE6FGHVBTYwE0NAZAYyirfunYzfcMLGai8rHwaW6wSznmPvsxt9rTx5H5nVJlTnr+OoJXVvxumH+PMuFYyThKxpAyCkYCjAQqHUOlYpCMQSo6Muc5Fj5lJDQStxuhIavT03Q9014/utuP7vKRdnhJ2b2k7R5S/V5Sh32kDvpI7c/Ap5vELhfx7S7iW13ENjuJbnQSW+8kttZJZJWD8AoHoTFxe2Shg9DPGsM/2Qn96CA0VyP0vZPgHDvDXztM8PzSOQqfH2v4PxwkMNuOf7YD3wcavvcd+N514bXcTs/bDjxvmfDpm+XA90YGPp14X3XitZaJPC9reF/W8L6k4flXRg48L2i4n9fwPJcphrfjfmYQ11ODuJ8cxJOZ53zUjv8RDd/DdnwPm7G670EN3wN2vPcP4ptpwqf3Pjuee+147xnEe/cg/rsGCd6pEbjDjv82Df9to+A5dLODoZsdhGdohG7UCN3gIHS9k6HrHAxf5yJ8nZvQtV7C13gJTfMQucpHbJqX+HQ/yekB4lODxK8IkrhyiNSVIQs6I+iXRjEujWFcEreUwLg4gXFRAnFRCnmJgbxYIC4yUBcK1AUScaHAuFAiLpSIiyTGxRJ5qcK4XEdMtbbibxQYtxiIuwTqAYPUYwa+9zyooESXOobQQRek9ydxvuRGn6mTvsM82SmuAXEFqAsUaopC/FUh/iQRZ0iEFbGLkwTyRImYLDAmScREZdYn9SqMXoXRdzSAyt7fgk95dNfn7y4cqX8bfP6fxu4mdBr/ZfhUVcdWLY3Of5rwqSrSyPKkBZ8xRHkMWRFDlIcxyofQy/wmfFYEMMp9iHIfssqLqHKjVztJ12ukGwcwbBrJVjtG+xFEVz/p3n7Sk/YTPX03gbO3s2faSpJrY+BR6FsT7Ll2KYG/riN5ymYiJ28mOnkrsd7NhHrWM9S+nohtE+GmdQw3rCJYvxh/zWLcVYtwVS1Bq1iMvWIBRyp+YF/VV2yt+Zj19R+wuv59FjTO4ofWN5h/8vssOvczNt60iMHnd+OZ7SD0eYDk11GiX4bwfeTG/cYAh5/czua7l7H6lp9ZfP23/HjVp/xhbm4+8wtLmZuVx7ycAn7OLuDn7HwWZuWyKDuPRRNyWTQhl8UTclk8IZsl47NN8Byfw8pxOaw4IXvkfdUJOaw5IYd1J+Sydlw2a07IYt0J2WwYn8vGCXlsnJDHZktbJuSzZXweWydYrucEUzuzCtllafeEAvZkFbInq5C9WYXszypif1YRB7KLOZhTYiq7mCN5ZUdpoKCCgYIK7IWVOAuqcBVW4yyuwVlai7O0Fnd5Pd7KRrzlDQSqmgnW2vDUNOOvtzFUbyPY1I6ztYuByaeyedIpLD3/UvTV61A79rD1jnvZc+qfcPWegmbrZdjWS6Spm3BTD8PNfYQa2onXdpCo7SBcbSNW3WTCYcYFLasjXFpNeGT282j4jJbUErGK7TMyIbTWrHiqqh/ZuI9XNxCtrjeXnizFaxuJ1TUSq2siVt9EvKF5RNHGJuIN5pZ7srGFWFMziXYbyZ5mkie2kDq1heSZzST/0kJiSgupf9hIXdxC6ooWklc1kby6Cf36dnPm89Z2jDvb0O9tQ7+/BeNhEz7F060Yz9jQn7dhvGjDeMWGeL0NfZYN460WxDutyPfaELNbkR+1YnzcivisFfllB/Jra+Ho+07EPFNyfidyYSdiUQdiaTtieQfGinaMEfjsQKzvwNjYjrGlE7GtG7mzG7GzG7G7B7G3x3I+TfhkoMeET60HnH0oVy94+8DfB8E+GJr0K+ezD5XoQyUnIlMTzYolaS0WHXe287962ej3rhydPFq7NOZz5r33M0H9FeQUUOch1YUoLrWcz+kodQ1wPUrOAHWb6X7Kh0BmapeeRfISUr2GUm8hyVQufTQGPr+xAHQuSv2IkqOdn0qtMCVXg1oHciPITebikbV8lLl6ZMLnAeAwin4UAwjM7Xczgndb8o5xQY8uoJeErXOV5k3248PirwFxzAb7f9fx/A0dbwEJpZO56Y6Ig3W7fazziRW3jywYZZSZ9bTAMz0UQB8aGrlmpHuDZtzu8qM7A+ian9Sgl3S/h+RhD6lDPjNu3+smucdNcreL5A43iW0u4pudxDY6iK13EFmrEV3jILzCTni5RnipRmixnfBCO6EFg4R+tjM0z054roPhbzWGv9EY+mqQ4a8cBD63W1G7RvATB4GPHQRm2wm8rxF434H/PQe+d8xo3fuW0wTOjEbcTg3va3Z8r2Sk4XtJw/+ihu+FQVPP2fE9Z8f7rB3vsxq+Zxz4ntbwPm3H95QD75Oa1dE5iP8xDf8jmgWeDnwPOfBZS0SjTqc5z+m9x4737kF8dw3iu8OO7w47gdvtDN3mYOhmO4FbHQRvcRK8SWNohsbwDAehGx1EbnAQvs5B5HoXw9c4Gb7azdA1bsJXu4le7SU23Uf0Ki+xqT5iU81n/MogycuHSF46TPLSYdKW9EsiGBdHMS6Ko18UQ78whn5hHHFBHHFhEnWhjvhHGvGPNMbfdYzzdMT5BuJ86/l3gbpAIS5SqEsUxpVpxFUSdS2omwTqdoG8W5B4LIbzFTf0gyEEhtJRQiKcgsOzjhB7OIJxmyBxYwp1jUJONaFWnidQf5GoMyXidIlxisA4SZiznZMk8kQDY5KOMcksjjf6hAWeo9Cp9xrovQayVyB6jGM0dv5zRB1iDHiOdTsFsk2O+RnEfwE+j1+5JFCNGf3vwaesMZDVEmGd2hRVY2uWDKg0TPCsyMTt0TEKI8qHEWUBjFI/RpkPvdSNUeZBlLsRFS6MKidGjR29dgCjcZBksx3D1o9oO0S68wDJnkPE+w6SPGkPvj9uYsv5Swh96wMvcFiw5/bVOP+2Gu/Jq4icuJXkpO2Ee9cR7FxHqG0doZZVBJtWEKhfjq96Cf6qBfgq5+Msm49W9jP95T9wqOwbDpR+xd6SL9hV/BnbSj5jQ/Fs1pS9z9KyN1lU+To/Vb3Cd7Wv8GXNC8yu/SfvNj3Fa42P8IrtUV5pe5TXOh7ltd7HeWXiY7x15nP84cecAublFDAvK5+fswuYn1XAgqw8FmblmgA6Ap65LBmXxZJxWSybkMPycdmsOCGb5f+RxfJx2awan8vqcbmsHZfLuhNyWTcuh3Xjc9gwPpf143LYMC6HjWO0eVzuCHxun1DAtvH5bB+fz47x+eycUMDOCQXsGp/Pbuu5d0Ih+8boQHYxB7KKOJhdzKGcEg7nlo7oSCaKzy/HnluOI78SrbAKe1EVWnE1ruIa3CW1uMrrcZbV4a1sxF/djK+2iUBdM4EGG0O2Tny2Lpy2bvq7T2T96Wez8cGHYddOUstWsfScv7PrpD/hbjuJobaJBFt7CTb3MNTSRbixi0hDJ5HaNpJVNuKVzSNzoLGKBhIVdeZi0ZiY/SgQLTddz8zMZ6yigWhV3TGgORY4E3VNI89oXSPR+iZiDc1HKWLBZ7yhiVhjE5HmZmLtzcS7GkhMaiZ5apMJn2c3Ef9bI8nzW0hdbCN5eTPJac2kr21Fv6GV9IxW0re1kr7LRvpeG6mZLaQfbCb9SDPpJ5rR/9mM/rwN/QUb6ZdsGK+1kn69hfSsFoy3WxHvtmK834r+gQ31WQfys3b0z1tN5/O7LuT3nSPOp/i5fQQ+jSUd6L90YKzoQKzsQK0dnfkUG7sQW7uQ23tQO3qRu3oQu3uQ+3qRB0c7PuVA3zHwqSz4VMGJYN10H4XPiaj4pFH41Cf/Zpfn8eBztL/zeFVLk0c6P4WcPKKx4DkWQFGnodQZoM4G+TdgCkJNQXEBikuAqSh1NUpdh1A3IrkFqe5CqgdQ6lGkegLFMyj1ApJXUJiLR5IxhfPqc2vuM3NuM+N+jkbvJoCuBLUG5HqQm1ByKyP33q2rRxkAVeoACrN4XjIIaCMzoKMO6O/BZ3gMfI51PzNg+BvgeVQ90v8UPo8FXBAmgMoUiKQFoEfPemZmPI/q9LTA04gEEcNBxJC5YGQER68ZGZ6A6Xo6fRiOAGm7j9SAh3S/j+RhL4kDHpL7LPjc7SKx00Vim5P4FhexTS7iG0zXM7pGI7raQWSlk8gyjfASjdCiUfAcnjfI8I92wt87Gf5WY2iOnaEvNQKfD+L/bNCc8fzYjv9jjcBsDf8HGoH3nfjfc+B/z4V3zDKRd5a5SOR9XcPzmob3NQ3/qxq+V+x4Xx7E95KG90U7nn9Z0PmChv95zQJPDd/TGv4n7fieGCTwxCCBxzX8j5nQabqdGafTju/BQWuBKONwDuK715T/bju+uwbx3jmA7w4LPG8bwH+rHf8tdoZuthO8SRuBzuCNdgI32Bm63lT4egdDV9sZutpOcLqT4DQnw9OcRKa6iE11k7jCQ/wyL6nLfEQvcxO9zEP8Mj+JS4dIXBwkdckQyYuDpC4KkrpomPSFYYwLwuj/iGBcEEVcEEf/exz9vDj6eQmM85MY56XRp6TQp6TNmqMpxgh86hcIExQvlYipBulrBPqNOvIWA+N2A3G/wv2Mn8SuFMowSKsUKq0gDK6vvAw/HiF1ZxJjho6YJpFXKOTFCnmeudEu/6TQTzdIn6JjnCzQTzSQJyrUZLM83piko0+0CuQnKTN+nzg685mBz+OBp+gxjobO48Cn6Pg1fB5bNv//NHxWZ6J3joXPSh1VkRoBT9PtNMFTVkRM+KwYMuGzzIdR5sUoc2OUuRBlLoxyJ0a5hlFpx6gaRK/pJ1V3GL3hMKLlIOnW/SQ69qN3HkTv2Y+YvJfIiZs49PeVHHx6J4YTcEn639zH/r+tJnLSOqJ9q4j0biTUvZZg+yqCthUEm1cQqF+Cr2YJ/srF+MsX4Sr5CUfJjxwp/YFDJd9yoOQr9hV9wc6CT9mV/xk78j9hc95s1uW/x+rCd1hR8BbL899gSf5rLCh8hR8LnmduyQvMKX6aL4qe5LOSJ/iw6FHeK36IWYUz+cNPE/L4aUIe87PyWTg+j4UT8lk4IY8F43NYON6M2peMy2HpuByWjMti6bgslo3L5pf/mMCKE7JZOS6HlSdks2pcDmvG5bLmhBzW/kcO607IHtGGcTlssmL3zeNz2TzO1JYTctk6Lo/t4/PZPi6PHRn4HF/ArvFj4bOAvROK2DfBdD/3TSjkYAY+s4o4OKGIQ1nFHMkp5UhOKYezSxjIK6c/t4yB3FIG8sqwF1RgL6zAXlSJq6gaV1ENjtJa7GUmhPrLGghUNOGvbsFb14avsR1/QwdDje34Wmz0d/awZ9If+eXs8/HNnYvavxv7q2+y6Y9/o3/SH/F1TiTU3MWwrZtIczehpk6GGtsJ17cTqWslUmsjUt1EtLrRjMvL64lVNhCtaLC25Bss1ROpqCNSUUe0sp5oZT2xShM6IzX1RGrqidY2HKVY3dGK1jeOqqHJUiORRhM6403NRJuaiTQ3E29rJt7dSHJyC8lTG0me2Uziz00kz2kmeX4LyYtaSF7aTPLKJhLTm0le10zihmaSt7SQuKOF5D029PttpB5oJv1wC/rjLaSfbCb1TAvp522k/2VDf7mV9GstlvvZininHeO9dvQPWq2uzw6Mz9sQX5nwKb7LxO7tI/Bpbrt3I5b1IFd0IVZ2otZ0I9d3meC5uRuxpXsMfHYj93Qj91vweXgisr9vBD6V1ody9iHdfUhPLyo40YTP4cmo0GRUZDIyasbuJnxORqYmmfCZuef+X7hsNHJqc0wdk5STLE1EqT5Lk47+/BihTrZ0Kkr90Zr7/DNwDkr9DaWmoNQFmNvv01DyWiQmfAp1J1LNRPIQkses2qXnrOj9dczFo3fN+U/1IUp9hlJfoaxzm8i5jN57zywemZvvqIz7uQElN6PkllEAVXsYPbu5n7GXj1CDmB2gowAq1JgIXgWQygRQOcb9VMTHuJ+jkfuoK6lG4fMoeDxevJ4Gpf+G0qZIAakx0JuZA1UjcIuSKKkjRRIlYmat0q+XjMY6n7FhZGzYXDIKBRDWZrvh92NYS0aG149wW0tGDh+G3Y8+4CV9xEPqsIfUQS/JfR6Sez0kd3lI7nCT3O4iuc1NcrObxEY3ifUu4utcRFc7ia50El3uJLzUQWSJg8gijfB8jdBPGqEfNTNu/9bB0Bw7w19pDH3pIPCZRuAzB4GPNQIfOQh86CDwgYPA+w4C7zkJvOvE/44D71sOPLMc+GY58L/hwPu6CZ2+V035X9bwvWQ3nc5/afhfMBV4TsP/rIbvWTvepwfxPW3H/7SG70kN3xN2fI/bzaqkxzR8j2p4H7Hje8iM1X332/HdP4h/ph3/fXb895gy5zgHCdxpx3/nIIHb7QRv1wjerhG4xU7wZitan6ERmuGwonU7w9eZCl47SPBaO8PT7QxPHyR0tYPQNCfDVzkYmuogNNVF5Eo3scs9xC/1kbzER+wSD/FLfMQv8pG4MEDqgiFSFw6RvCBA4h9BkucH0P8+jPGPMMb5YcT5UYzzoujnRpFTEqgpScS5CYy/JU2dk0L8TceYYrqgxt+NEfBUlwvUVSBuUBg3C/Sb0iTvSRF+MszwT8PIuECXcQxDomKS6Low3md8GHdI9Jt1UtenUJdJM84/XyD+YiDPFIgzBPopOvrJOvpJBmKyYd5mnywQkw2MSWLE+RxZOBoDnxkdDzyNbv0Y8DQ6DUtjIVQh2hWiXSBGAFQec2pTtIgx+j+Dz6MK5+vlSOdnRsZ/Gz6VdUYTy/2UiCrD6vRMoSpHwVNWWG5nRcjSMKJ8CKPUjNqNUg9GqQuj1GnJgVGqIcrtiIoBjIojGFUHETUHMOoPkG7aR7JlL8q2j1T7bpK9u5E9u4ifuJWBs1ez/aZlqG0p0BTRucPsuXAh3tNWEO5eQ6xjNZH2NQy3rWGoeTX+piX4apfgrViCr3wxntKfcJTOpb/4Rw4Xf8fB4jnszf+MPQVfsK3gYzYXfMjGgtmsLXiPlXlvsyz3TZYWvMnivNdZkP8KP+W/xA95z/Nd/rPMyX+aL/Oe5NP8x5ld8CjvFD7CH+aNy+HnCXnMH5/LgnG5LByfx4JxOSwYl82icdksGZdjwucJOSZ4nmBqxPn8/yaw8j+yRyL3TOye0Yb/yGXjCXlsGpfPpnH5x4DnlhNyRxzPHePz2TW+gD1ZRRZ8mto9odCCzyL2TyhifwY+J5jgmYHPw9klI8/+3DILRovpzy1hIK+Uwfwy7AXlaAUVOAqqcBRV4ywxo3hXSS2+0gZ8Fc14qltx1rThrmvH19hOoKUdf2s7XlsXRzomsenE09lw050Y27ZjbFjL6qnT2XPiH/H2noSvczKhtj7CrT0MtXYRsHUy3NxBqKGV4boWIrUtRKsbza346lFFqhqIVDUQrqwnWll3lMxOz7pjFKupJ/L/0/ae31Gc6db+/AkHBApkBQQop1YmOM+YbHAcPM7jnPN47LHHOec0zjmNPc422YAxySaaDFJHdatz7q6q53mu34eqbrUA+5z3/Z2Xtfaqalqgr9fa9733XWMqUVuffybqG35TSQtAEw2NJBqbSLU2kehoIDW9ifTxjWT+2ER6ThPp+Y2kFzWRPrOJ9JJG0uc3kL6okcxlTaSvaCJ9bTPpG1pI39xK9m8mgOp3t6Df24L2QDPaw61oj7agP9GK/nQb2nMt6C+2YLzchvGKDf31dvQ32tDfbkd/14bxkQ394zb0z9oxrMCR8XU74rt267qRBZ9ruiz47DThc2M3YnOXBZ/diO1dFnx25uFTHOxFHp6OtM9A2nsRjl4TPgdmWPA53TqrOQMix1k33WeiEjORScv5zM5AFTifUsxkWIn87ybg/wc66i58IXQen/878wLSyUjxJ2A+Si2w9j/PQKklKHkRSl6C5Eok16C4CcltSPV3lLobpe5H8bC5+ymfNXc/eRmlXgXL/UR9TO7cJvILa/fzO6t2aaXlgK6x4HMD5G6+y1+sANIOUDtRajdm+Gjo9Ka5/2m3EvBOciX0Snny7qfZARq04LMQQJMWCGaGQj/qyDvv8n8EniZ8/obyCfsU5tWlJIrkEQAqUUpiXkcSKKkhRBohhuqV5DGCRkPjdhM+jXAQYcGn9AcRgwGEz48xEMBw+zFcfnT7IHq/z4TPQz6y+31k9/rI7PaS3uUls8NHdruP7C8+Mlu8pDd5SW8cIPXTAIkfB0iu8ZBY7SG2wkVimYfY9y5i37qJfuMi+qWbyBduYp+5CX/sIvKJm/CHboLvuwlao/bAWy5Cb7oJvTFA+HUP4Ve9hF7xEvqXl4C12zn4oovg8y4CzzkJPOck+KwL/9MOgk+5TD3hJvC4i8BjbgKPmgpaxfDBh935fs7BB1z47zeL4X33uvD901XQz+kcKoX/m5PQ7W5Ct7ks6HQTutlF+CYXwesdhK93E7zOSfBaJ+FrnHmHM2Q5nKHLHYQvdxC+zEH4Ujvhv9oJXewgfGE/kYvshC+wE7vQSfR8F7Hz3ETPdxM9f4DouR7iS3wkl/hJnxMgfc4g6bP9pM/yk1rsJ7M4ZOr0MJnFYTKnhdEWhtFPi6AvjCAWxjAWxjDmxzHmJRDzUxhzk+hzk+hzU+jzshjzNfSFGsZiHf0MHf1sgXGugTjfQF2MeQ/+eolxs0784RgDb3vAr9B1A6kZkAFtr0bfY4eJ3RpGXK6jXyHIXKyhzhEYixVioUScqqP+aGCcYqCfoGMcJzBy4DnLvFwkZyn06cYR8Dkko9fI6/8cPk0V7n6KdgPDZuQd0N+78/6/Ap/1/xvwWRg6MhBTdOQUDVGdNYvkq9MWeMaRk2MmcE6OICaHMaqC5r5npR85OYBR7kVUeJDlLowKF0aFE6PCjlHZh1F5GKPyEMaUg+jVB9Cm7kOr3UO2YS9Gw27SrTuJde4k3bETvWsnmRm/4D9+AzvOXkp6TRTlU2gbs2y5ZAV9p67A37WaiG09kbafCDWtxd+4En/dSganLMM7eSnuym9wVHxBX/mXHJr4KQcmfsye8R+we9z77Bj7DtvGvMHPY15lc9krbCx7iZ9KX2D1mGdZNeYZlpU9xXdjHufLMQ/zn7IH+XfpA3xcei8flN3D26V38VrZ3/nD16NK+bqolO9Gj+G7ojKWjhrD0qJSllnwuaKolJUjS1k1sjQPnj8UlZjj9pElrC0qZf1IU0fB58gythSNHYLPorEmfFrguW3UWLaPGsuu4vF5x3N38QR2F09gj/XMwWgePksm5eHzYCF8Fk/kcMmkvPpKK7CXVebhMwegpqpwjJuMZ/wUPBaEuitq8FRW462axuDkBvxTmvBPbcJf08JgfRv+pnb8LR0E2nvw2no51HMC6+ecjvu9T1EHDuN8/mXW/Wk+fbNOwt81i0RbD9HWDsK2DiKtnUSb2ok2tBFraCNa10y0xoLOqQ3EptQTs+AzPqX+KPhMVB8bPAvhMweeyboG0/2sqSdRU1fgjFq7oHUNJC0nNFHfQLK5mWR7M4meJlKzmkid3EzyT02k5zWTPq2Z9JlNpM5pIHVePemLmshc2kz28hYyV7eSub6NzE1tZG9vQ7ujmeydzWj3tpC9vwX9oVa0R9vQHm+1Uu+taM+3or/UivGKDe1VG9rrNrS3bOjvtaN90IrxiQ39s3bT+fyq3dz7/K4LubQLuaILs+ezA7m2E7WuC/VTF2JDF8bmLoxfuhFbexDbe6zTmp3IvV2IfT0YB6YjDvVi9PUi7DNQrhnD4FP4ehGB6cjQTGR4FjJ6HCo+C5KzkMmZkJkOWTPxjpiJkjN/EzSl7EXK7mOo5ygpOQMljz86MS+GALTwXeXDTCeg1KmYtUsLUXIRSp4J8lykvBAlzdJ5uArF9ShlBo+kvAsp70XJB4Fc6fzzKPUiSr0MvAHqXZT8CCU/AWm5n+orkBZ8soJhvZ/W7udQ8fxWcqc3pdqFZI8FoKb7mS+gl/0FAJpzQH3D4FOqEIIwIg+gCRRpFJmCQNCRfZxH7nj+H8JnHjoTmJ2jMSCGIm79biP/O4dOcipQBsLIIIz0MeEzFzQyz2ia4KlHAkMjd78/D57C68dw+9FdgxgOnwWeXvTDXrQDg2T3+cjsMcEzvXOA7HYfmW1eMj+bjmd6o5f0Bi+p9V6Saz0kfhggscpDYoWb+FIzZDQEni7CnzlN6PzYRfgjD6EPPATecxF410XobReht8z9zsBrboKvegi+NKTAi+Zep/95J8HnXfifdeB/xo7/aZSZx1cAACAASURBVIcJnwWj9Rx0Dj7sJPiwi+BDLvwPOM1+zvucBO51EvynOx8i8v/DbQaI7nTiv8tllsL/zWmN1h2Eb3URvNlB6GZzlzNwo4PQ9Q6C19gJXeMwdZWD0FVOwlc4CF9uQmfoUgehS52ELrUTutRO5K92Qhf2E7vIQfxCB7ELHETPdxA7z0F0iZP4EieJJS6Sf/aSPMdL8mwvybN8pM4cJHWWl/SZg6RPHyS9yE/mtCCZ08KkT4uSWRghsyBMdkGYzNwg2blB9HlhtLkR9LkxjDkxjDkJxNwk+uwE+pwk+twMxjzdBNBFGsaZAuMcadYwXWSgLjfQrs+i36yh3Z2l77k+1IBEGZAVBsowUB7FwDNu9Ds0uD6DukLHuEihLwHOEBiLpeV66shTdLInZdGO16yAkUAdJzFm6MiZBmKm/E34LATP/z/waXSY4GnYBHq7jmHTh+CzTaBaxDDX8/8OPuX/Q/g0LOgUiKk6YmrGgs8MojqNqk4hqnIjdhM8ZXXESrgHMaoC1sjdh6gYQJa7EZOcGJUO9Io+9IrDaBWH0CsOolXuJ1O1h2z1fjLV+8lM2Y027VfS9XvINP2K3ryDbMtOsh070Dt/IdOzlcisLexasBz/O05wAAcV2+9cx69//AbfjHX4238g0raSQOMa/PWrGKz5Hs/Ub3BM/o6+yq/pK/+c/RM+Yu/4D9g9/j12jH2XbWPfYcuYN9lY9gY/lb3Cj6Uvsab0eVaVPM2K0qf4rvQJvhrzOJ+WPcwnYx7i49IH+LDkXt4vuYc3i+/itdK/84evi0r51tJ3/1XCsqIylo8sZfnIElaMKGHVyFJWjyzlhxGl/DCiOK+1I0pYO6KEdQXguWHkkDaNKGPLKBM8f8mDp+V8FpWZQaPR49g+aiw7R49n16hxeZdzSObofU/J8F3PwrH7/uIJJnyWTuJQ6SQOl5WbAFpabo3gJ9JXNmkYhDrGVuAaV4lrfBVuaxTvmjQFd3k1noqpeKtq8E2uxT+1Ht+0Bnz1LQTqbYTqOwg2dTHY0stAxwwOd89iy4l/Ytv1NyG37yS1aQs/LbmI3bP+SKhzBpG2LqKtvQTbugi1dRBq6SDcaCPS0EykvoFwbSOR2kaiNY1Ep9URnVpLfIp1N766hsQUU/HqacSrp5GYUkPyCAD9LUc0913u3QTVevMyk6VYfQOJpibitkYSXY0kZjSROLGJ5J+aSc1pJr2gidTiRlLnNJI+t5n0RU2k/9pI+rJm0lc3k7m+meyNLaRvbiZ7ewvZO1vJ3t1M9r5WtAfbyDzSSvYxEz6zz7ZZ8NmG9kob+uvtZN+wmc7ne+1m3dK/2zE+60B82Tl04ejbLsT3XYgVnRirO9DXdCDWdiN/7EJu6MTY2IHY0oX4pRexrQexvRdjZy/Grh7E7h7kvl7EfhM+Rf90hH0Gwjkd6ZmOGpiB8k0fcj5DM1GRmcjYDGR8BjJhup5myXw3Susx4VPMRIqZebdzuHqQsstSjwWjw39mCFYL9kfzf9d7BKT2otT0I37+RKQ8BSVPRcp5KHkaSponN6X8C0JeiFR/xTy5eQ2SG1HcguJ2pLoLuBfFw8CToJ5D8hxSvYTkNRRm6bwgd3LzM1DW6F19b109Wo558/0Ha/dzPUOXj7YAZgJeqe1IdqIodED3myGkYR2gQ+4neFEMFdELAggCeQdUkcRMvufgs3AHU8s7o6bSeVg9lswapyF3ExKoApmOp/XZSt5LpWFeOjKH/HkAVQolDYSRRuoppJZCZpOQSaHSCUQyjkrEkPEoMhZBhsPIUAgRDCEDQaQ1ahce0/EUziC6I4BhH8To86IfGsA46EU/MEh27wCZ3QNkrXF7dqvlem42Hc/MTwOk13tJr3OT/MFNcqWH5HITPGMWeMa+chP9wkP0Mw/Rf7uJ/dtN9GMXkQ89RN71EH7HTfgdt+V4ugm+5iL0iofAyy7CL7kJv+gh9IKb0PNugs+5LafThf8pF4EnXQSedBN40k3wcQ+BR934H3ERetRD4GE3/gedBB5wE7jXif+fDgL3ugn+003gHjeBezxmMfzdZojId4eDwTscZlXSbXb8VoAol1oP3egkdIOL8HUuwtc6CF5tN3WlwwTOKxzmOP1yB6FL7QT/aid4sZ3QRXZCF/UTvrCf8IV9xM53ED/PQfzcfqLnOogscRBf4iR+jov4OS6SZ7tIneUheaaH5OkDJE/3kVw0SHLRIKlFg6RPGyS7wI823092foDsghDZ+WGy80Jo88LocyNk5wTJzgmizQ6jz45izI4jZicQc1IYs5MY89JoczMY8zWM0wzEGQbqTAN5rkK/SCIvyyKuMcjelCBxdxzX017EYYlhZDGERIosRCXeD3wk/h5BXS8wrjQQlxjIv0jkGRJ5msCYLzFmC+QpBvIkHeN4DeM4w3Q+LemzDFMzFcYMaabdZ8iCkfv/HD5NAC1Qh4bRoefB07AJDJvEsEn0dj0PoIY1ghetAtEqTQ0buw+X0WRgNBnHhE9Zb57YlPXm++/Dp/7fwqfpdpoSU0RBzZKOMSVt3m63lEu1i6oYsiqEqAweoQBGpQ+9wote4cEodyEmOdEr+tHK+9AqDqNXHDbhs3w/WsV+tMr9ZKv2kp38K9nJu8hO24VRuwujbid6w3a05h1ordtI234m0/ELkRkb2Tvne3b9bS1qvwSnwvvOPjbO/wJ770oi7csINi9jsGklvvpleKd+jWvyd/RXLONwxZfmyH3CB+wZ/z47y95h65i32VT2BhtLX+PHkn+xpuRlVpe8yLLip1ha8iTflDzBFyWP8O/iB/m4xATPd4vv5q2Su3it5A7+VXz7EHx+N7KU70eUsqJoDCtGluUdzyHwHILPNceCz5HD4XPzyDH8PGrcMPjcOnocPxeVsXX0WLaOHmvC5+hxR8HnrlHj8vC5u3g8e0sn5gNHR+58HigxR+5HBo9y+5858CwcvzvHVZoaX4VrwmScE025JpnwOVA5DU/VNLzVtXin1DEwtQF/bQuBWhvBhk4CTd2EW3oI2XoY6JnB7hNPZuXiM0l89Q3s/ZXd9z3AxpNOxTPjJAa7phPq6Cbc1kWorRt/WxeDLe0MNrYQrGskVNtAuLaemHUrPja1htiUAlVPI1o9jViVeTUpMbmG+OQa4tW1pqbU/AaAWjfgC0JK8Zp6M4xU22D+vpp64o2NxG2NJLubSM1sJnFiM4lTmkjNaSK1oInU4ibSZzeRWtJE6sJGUpc0kry0kdSV5ug9c0Mz6VtayPythfQdzaTvbiZzbyvZB20F8Gkj+2wb+gs29Jds5tj9NRM+tbds6O92oH/QjvZxG8ZnHej/aUf7sh39q44C+OzCWN2JWNOVh0+xoROxqROxpQtjSxdGAXyKX3sQu3uR+3qRB6ajDk234HM6Rg4+vTOHwacMzUCGpyOivch4LzJhJt1z8IneC6IXJXuPCZWmCuHxWMB5pKaj1PSCf9NtgWv3sP9HyRnmqF8eZ8GnOXqXci5SzkfKRUh1NlIuQcrzCgD0SoS6DsWtSG43x+/cjVIPYu5+PolQzyDliwj1ah4+lXofJT8CPkWpwpObS5FqKUqtoHD3c+jy0VD/p2Ibku1ItWMYgCJzJfSmA1p4A14pN1J6EflLSDn4DCFVlKH6pUL4VJbjmbH2Qo9U8pjKAeeQy3m0hu7OJ1AqhVTZAgBVSApS8EoghYayAFRkEshMEpmKI4fBZxRlwacMBAscTxM+TccziG4PoPf5MQ77MA550fZ7ye4dIL3bQ3aXx9rz9AyN2zcOkN7gJb1+gNQ6D6k1HlKr3CRXuEks8xD/3kP8Ww/xrz3Evxwg/rmH2KduEz4/dhP50E30fTeRd9yE33YTftND6A0XoddchF91E/yXm9DLQ+AZfN5F8FkngWec+J925IHTDBJ5TFngmRux+x80b68H73cTvM9F8D6PlVx35SuTfH934LvDgdeS73Y7g7fZ8d3aT+BWB4Gb7fhvshO40cHgdXb811pO59UOAlf0E7jCTugKB6HL7YQvsxP8a7+pS/oJXNRP6IJ+ghf0ETrfTvA8O8Fz+4j8xU7sXCfxJQ5i5ziJne0ifraL+JkuEme6SZ7hJnW6m+TiAVKLvaQX+Ugu8JFY6CO50HxPz/WRmTtIZt4g6Xl+0nP8pGf7yc4JolvgmZ0TRpsdQZ8dG4LPuTH0eXHEgiTGghTGwjTa6Rra2VmMv2TMXs/LFOpqA3FTFv22DIMPe9G268ikRBoGUihUTBBbFiZ43yDZWzKIawT6ZQLjArPKKXevXZ8rMf5oIE42kCcYGMfpvwOfElEIoPldT+O/hc8ceP4+fAoLPsUx4dOw/Z/D5/CKpUL4zIHn/wZ8SmvXUxUAqEBM0YbBpzFszzMyHD6rAqYs11OvGECvcGOUOxHljiH4LD+EXnEIveIAWvlespP2ms+KPWhVv6JV7UKbvANtyk6y07ah1W4j27CVTOPPpFs3oLX9TMb2C4Pd69j/x+X8cv73aD8kwQPJlWG2nfUt/bOW4W1fib/pBwbrV+Op/Rb31K9xVX5DX+VXHCr/jH0TP2TP+PfZNeZdtpW9xc9lb7Cx5BXWF7/M2uKX+GH0Cywf/RTfj36Cb4of5/PRD/HJqPv5aNS9vD/qH7wz6i7eGP13Xim+nZdG3cofvhlZwncjS1k6soxlOfgcUcqKESWsPgI+86N2Czx/zDueJflw0aaRJWwuKmPLqDGWhpLtuedR8Fkywdz3LJlgptytqqVdxePYXTJUt1QInwcK4bOsnAOlkzhUkHgfAtAh6Cx8z+2A5vZAneOr8hDqLp+Ca1I17vIpuCun4Z5ch6e6noEpjQzWtOKvbyNU20a0oZ1Ikw2/rZtDPcez9Y9z2fvIk9B/iMTKVayZvYj+GSfh6uoh0D2dYFsXgbZOQi1dRBs6CDe2EKpvIljbQLimjvCUGsJTaohMqSE6pYZo9TSik6cRq64Zgs+qGuJVFoBOrjG/q64hbqXhf0v5dHxNA6mahjyEJhst57OzkcT0RuInNBE/uZHEqY0k5jeRWNRI6iwLPi9oJn1JM8nLmkld1Uz6umYyN7SSuqWFzB02Mne2kb6njcz9bWQfaif7aDva4za0J21kn7GhPW9Df6kd/V/taK+0o7/eQfbNdvR3OtHft6F/1I7xaQf6Zx1oX3Sif9mF8U0XxnediBVd6Ku6zPOaa7uR63oQP3VjbDRvu4ufh8buYtd0xK/d6Hu6Ebm0++HpGH29GPYeDGcPwt2LGLACR4O9yGAvMjS9AD57EPEuZMq6657pBb0XZeTgsOvY8ClMSJSiEC57jwmiw0G1i+GOaeH/NdMCz1lHw6eabQHoQpQ8AynPQcpzkfI8pLoIpS5HKTP1LtRtZvhI3ZUPH0n5KEI9hZDPI8QrKPkWuYtHSn0A6hOU/AxhJd8l3yLV9xaADqXfpfoRxU/ApgIAze2Abge5y0rC54JI+/N7oFKZNUxKOZHShVS5+iU/SprhI6lCCBlGqhjyCPhUytzzlCqFJHmU8gB5hMg5mr/xvVRRE3iJmeApUyiVNp/S3P+UFoAWFjFJkcXQkggtiSwYuct4NO98qnAYEQwi/aaEz593PQ2nD93uR+8zZRzyoe0fILvPS3aPl+yuAbI7Bshs85LdOkBmy4AZMNrgNsFzrYfUD27SqwdIrHCRWOYi8f0A8W/dJL/2Ef/SS+LzAWKfuYl+4iT6kYPoh24i7zuJvOcm9tYA0Tc9RN4YIPy6m9CrHkIvuwm9PEDoBTfh5z2ELLcz+LTrGHudroK9TjfBB115Be53mdCZH687zcoka6czXw5/u+l0Dt5mJtf9tzjw32wncKMd/3X9DF7Xz+B1DgavsTN4tZ3AVY6822lCp7XLeYmD4EX9BC+0E7zATuh8O6Hz+gmdayd4rp3gEjvBc/oJne0gdLaDyFkOomc4iZ/hIX66m/giN4lFHpKnuUksdJNc4CYxf4DEvAFSc30k5lnv8wZIzzUBNDt3MP/MzBkkOzeANtuPNjuEbrmepuIYcxLo86Jo86MYC+MYi+Loi+OIszX0v2hoF6fRL9NQVwHXKfTbM8QeipBdk0FlJIbSkLqBTAuyP2fw3ufCuDmDfp2BfqmBfoGO8WcdeYZALDCQc3X02QL9FB3jBA1xfA4+xbHhc5YZQDKDRzrGdA0xw0CfbioHnnqPnk+96z0GWree15EQagyDT6MAPsX/CnwaTeIoAB2CzuHwmQPOwvf/Hj5lPmQkpyrUVIGcYuR3PEV12jqbmcSotlLtuXF7Dj6rAogqP6JqEFHpw6gcQK/woFU4McodBfB5GK38EFr5AbSKfWgV+9An7UWftAdt0i708p1ok7aRrdhJtmoH2eqtZKb9TKZ2M5naDaQbfiTTtIls0y9orT8Ta/sJz6wf2LrgW/wfOmBQIfcKtly+gt2zvsLXuoxw7UoG6pdzuO5r+qZ+Qf/kLzlU+Rn7Jn7ErxPeZ+e4d9k+5i1+KX2NTRZ8rit+gR9GPceKoidZOupxvhn1KJ8XPcBnox7go6J/8l7RXbxddCdvjLqDf42+zYTPb0eM5vuRxSwtKmHZiGJWjChhZQF45uBzzciyYW5nzvHcMMqEzxyAbi4qZUtBuv3nwnT76LFsKza1vWQc20aPYUfJOHaWjGNX8Th+LRk/TLtLrYL50kJN4EDZBPaXjufgmIkcLJ3AobKJHBwz0Sqfn8ihMrN8/rfUN2ZSHj6H9kAr6B9XgWNCFa5J1Xn49FRMxVM1DU9VHe7JdXinNuKb1sRAfRsDjW0EmjoINXfib+vF3XU8e2bNYdUZf4GdO5E7tvHjXy5i90mn4pp+HPGumURsXQSa24g3dhJqbCNY30KorolQTQPBqXWEptYRq64jNrmWWJWpeGVtHjaPVCF8mk8zER+zFJ1aS8wauRdWM+W+TzQ0EmtryMNn7PhGEqc0kpzTTHJBM8nFzSTOaiKxpJHk+S2kL2kmfXkr6avayF5vI3tDK6lbWsncYSP99zYy/7SRud9G6oE2MhaAZp9oJ/OMjexz7egvdKC91IH+Sgfaa+1k3+hAe7sT4/0OjA/a0T/uQP/UhE/tqy60rzvRv+3CWN6FWNWFvrprCD7XdyM29SK2dFvw2Y3c0YvY1YP4tRtjb08BfPYi+nss+OzGcPUgPD2IgR7kYI914agXGe5BRHsRse48fMpUDyrTi8z2oowepMjtcf4OfOYhs/co+Dz2iD4HnTnHtBA8Z1maae2AnoCUJw0BqDgVIeai5GKkPAuRB9ALUOpSlLoa1I0IC0CFvAOh7kHI+630+5NI+SxSvoySb2J2fuYA9EOU+gTF50j1JUJ9ZQHoUmv0vhrz8tFaFOuBDcNG8EMhpJ0FNUyFIaQDSGX1gFrup8RTAJ8BUEGUFUAyYTE1HD6twvdjgefvwWf+jOfvgKeQEaSKDnV4Wk+pJ1AitwM6/I/CTL+b8BlHpCIWfJq9niIaGRq5F4SMCuHTsPvRDg9iHB40R+37vGh7vOi7vWg7vejbfWjbvGi/+Mhu9pLZNEB2g5f0Oo85al/tJr3KHLcnvneS+MZN/GsPSQs845+a4Bn72E30IxfR911E3/cQedtN9E2PFSxyE37FdDsjLw2YjudzblPPugg97Sb0tNsCTyfBx1wEH3MTfMxD6BG3GSZ60EXoQTfhBzyW0+nKj9iHoNOF7+/m3fV8ZdKt/QQs4PTfbGfwhj4CNzrwX9dP4Np+AtfZGbzGjv9qJ/6rHASusBO4tL/A5ewjdLG5yxmyXM7Q+U7Cf3EQPtdO+Fw7oT87Teg80074TKepxXZii13EF7mIneYmvsBlAafLkpv4PA+peQMk53pJzBsgeQR8ZuYMKTvXjz4nYGp2GH12GO3UiDl2nxNDnxNDmxdHn59AW5TCOCOFfmYatURHnW9g/DWLukKgrlcYtwui90UJfRlERs2mBUPTMHQD7XAW7xP9ZG5Pot8gMa404EJzV9Q4y0CepiPm6RizdYw/GRgn6YgTdQs+fxs8j4RPYcmYIY4Bn8OldWto3dpvwKdWAJ/6b8Kn3mbk4dNo+W3wPBI+CwFUNBwJnkfDZx48a43/wc5noeupUFONPHSKKSnElFQBfOYuGIURk0MmfObB0+ryrBww4bPShVbhQC+3I8qHXE+t/MAQfJbvRZ+0F23ibrRJO9Em7UCbtA29fAda5XayVb+Qqd6MNm0T2ZoNZGs3kmrYRKJxI8nGn4i3rCVp+wlf6yoOnrqULbcvh4MS7ArH07vZsegLDjf/G3/jCjy1S7FP+RL7lC84XPUZ+ys+YffED9k1/j12jDXhc3Ppq/xU8hLrRj/P6qJnWT7yCb4veoyvRjzMf0Y+wKdF9/PhyHt4r+gu3ir6O6+NvJ2Xim7hhZE384fvR4xm6X+NZtmIYpb/Vw4+i4ftd+aCRTn4XF9Ult/z3DhqDBtGlrDJgs4to8r4ubBaqXjssE7PHHxuKx7LjpJx7CgZx67SCUdBZw48c9prndfcWzqRPSXj2F9mQuiBsgkcHDORA2NMAM3pWADaN7Z82Hv/2ApzB3RcJc6xFdjHV9I/rgLnhKr8SN4zaYrlgE7FVTkVb3Utvupa3NMacdW14Gmw4WvswNfchbu9h/6OLlxdp7By9mlEVi2FfbvZcefdbDp5Hq7uExjs6MHT3slgazeBpg4CTe0EGmyE6loI1jQTmtZIeEoD4ep6wpPriFbVEausIzq5lsjkWqLV5nvUgtPce3RyrQmt1XVEp9QfpdjUBuLT6oegNPdsaCDaWk+8o4F4rwmf8ZMbScxuIrGghcTiFpJnNZNY0kzy/BaSFzWTuqyV1JVtpK+1kb3BRvoWG+nbbaTvaCX1jxbS97aRud9mwWcHmcc7SD9lI/tsO9nnO9Be6ED/Vyf6q51kX21Hf6sL8W4Xxvsd6B91on3aSfbzTrSvutG+6Ub/rhttaSdiZTfGKhM+xdpujPU9GBt7EZt7ED93I7d2I7d3I3Z1Y+zuxthrXTc62IM6lIPPbnRHN8LdjeHpRnp7EL5uDH83IthtwWc3RqwLmehGJLsQyW5kugeR6UFoPQi9FyVnIERvXsPH7iacKtVzjB3OI5Ubr/cWaHoBgBZAaK6iScxEyuOQ6niUMnc/lZyLUqeh5BkocfYQfMpLkPIKlLwGqW5AqJsR6naE+scw+FTiGZR8CSlfQ8m3oABAZf7m++eIowDUDCBJfkCxDsWPBSN4M4RkAuj2IQBVuwvG8PuR6iBSHUZa43epPAjlQygfSg6C9IPyI1UYIRMWeJrdm6braY7cJQkkcYSKDdOxoDLnaA59DiNVGFQYpCklQpbCKBFDGTEwYig9BnoCpSdRIg3KIL8ECqYXqgTSyCIzCWQqhkxELPgMISJhZCiMCIZQlutpeHzorkGEaxDd4UXv96Ef9qEf9KHtHyS714e224ux04e+3Ye+bZDsFi/aFh/ZTQNkN3jIrPeQXjtAerWH5Eo3qeVuEkvdJL5zW6N2D/H/eIh/6ib+iYfExwMkPhwg9r6H6HvmuD36ppvo6wNEXhsg/MoAYWvMHn7BQ/g5D+Fn3ISf8Zjg+aSb4BOWHnMRetRN6BFLD7kJPOAk8qCH8P1ugve6zXL4u63KJAs6B+80g0T+O1wM3p7b6+w3K5NutBO4vo/A9XZT15lhosCVfQSu7Leg00Hgsn6Cl+bG6n0EL+63oNNyOc/rJ3yuw9Sf7UTOcRA+y074zH4ip/cRXmwnvNhOdLGd6CInkdMcRBc6iCxwEJvvJDHfRXy+i/gC65kD0bluUnnwHCA1x5uXNsdPdrYfbbaf7Kmm9NkhjNkh9DmmtLlh9HkR9AVxjNOSGKen0M5KYixJo87PIi7Jol+pI68R6H/LEnooiO+jAfBDVmpIYSbb8YHzxX6Sd4YxbhBoVwvkxeadeP1sw6xsWqijz9HR/6RhnGIgTtSRJwiM44yjYFObqReM3XWrZF7Pw6cxQ0ebKdBmDLmfvwefWreOXuCA6p1aAYDmQFPHsBm/C59HOp9DsHmkRF7i/wl8GlaxvI6YqqOqdWR1GlmdzMuojlsaAk8xOYioyrmePkTVAEaVG73SZcmJVmFHVNmRFTnwzLme+8mW7yUzaTfZSbvJTvqV7KSdZCduJTtxK5lJW8mUbyVTuYVM5UYyVRvJVP9EdupG4jXridauI1G/jmjTGhJNPxJrXs+AbQX9M77jlyVfkf0pDm5IrAyw/PT32NnxGc66bxio/QbH1M/pm/IFB6o+ZW/5x+ya+D47J7zD1rFvsLnsFdaXvsTa4udZVfQMy0Y9ybdFj/HlyIf5rOgBPim6jw8s+Hxz5B28WgifS/9rNMtHlrDsv0ab4DmylFUjSvLQWZhqL6xU2mAVyps7niWm4zl6aMx+LPjcXjJ+GHzuKpvAjuKx7Codz66yCewsHW/CaNkEU6UFIFrgfO4pGce+sgnsKxmXd0APjJnI/iMA9FjwOUxjyvP7oPYxFoyOM5XbDXWNr8I90XRCHeXVuCunMlA1lcHJtQxUN+CtbcFb24a3oR1vcyfepnYGOqZzuPM41p0wh30vvAiOQ7jfepctpy7C3n08Xlsv0eZZhFp7CDR3429oJ1BvI1jbRqi2Ff+0Bgan1BOoridYXU9wch3ByTWEqmsJ5yA0p6p6IpV1RKvqiU1uIFpVT7T62PCZg87I1DritQ1EahuINzYSa20g3tlIYoY5dk+c0kRiTjOJBa0kTm8ldXYriSUtJM9rJXVxqwmfV7SRuqaN9HVtZG62kbnNRupvraTvbCN9Tyup+9rIPNRB5pEO0o+1k37SRvppG9lnLfh8uRPtlQ601zrR3+rCeLcL/b1OtA86yf67g+zn3WS/7EL7ugvtuy6MZd0YK0z307D2Po0fezA29KBt6DTdz1+6kNu7EDu7MXZ3oe/tROzrRhzoRh7sxjjchWHvQjh7KTgVHgAAIABJREFUkJ4eDE8X0teD8HVZzmc3ItRtwme0Mw+fMtVtlsxnpiO16RjadIRhwqcUhdDYgxBdCNmBkB3H2N38LeVc0xxk9hYAae676fmfFWK6VUY/CyFORMo/oeQcwAweKXnm0OhdXISSl6LUFQh5NYa6HqFuxZB3IeR9CGn1fsqnQb6IlK+g5Jtm7RLm5SOpPkQq8/KR4HMM9QWSb5Dqe5QVPpLkANR0QI8E0MIKJrOG6Vek2oOUe5FqP5JDSCt8JPPl84MmfCpTighSJi3HU7f2PAVKaQiZOAo6cyoEzmMrPASf8tjwiYyiRBSMqAmfWgL0OEqPoYwMSAOkAqmGOFQJZDaNSMaRSdP5NKJhjHAoD5/CF8DwDiIGBtGdPsv19KL1edEOedEOeNH2+sju8aLt8mLs8FqOpxdtS87x9JD5yUNmnYf0D25SqzykVrpJLnMR/85F8hsPia88xL7wEP/MTeJTF/FPPMQ/HCD2npfIO24i77iIvuUi8rqbyGseIjnwfMllBoueG4LO4FMugk8OjdmDj7kJ5qDzYRehBy094CR8v5tQzu2824n/LqdVDu/Cd4fTBM7bXfhuM09g+m/pZ/CmfgI39hO8vp/gdf34r+3Hf02/FSTqJ3hFP6ErHPgvN93OwCV9BC8yXU7/BX0EL+gjeF4fwb/0EfpLH6ElfYT+bCd4dh+Bs/oIn2knfKadyOJ+oov6iC7qI7bYTnyRg/giB7HFDqKnOYgssBNfYMJnYoGLxEIn8QUO4gtM+IzPc5Ka47bkITVnCEAzp/rInjqINjtg6tQg+uwA+uwA2pwA2hw/2rwghlXDJBZHEWdH0ZfEERckEBfHMa5Kod9gYNysEbl7ENfrDggoyIKhJEIZEADPxx7id0dJ36SZNUx/NZDnCcTZEu0MHf00HX2egTZbR/+jjn6ygXGC9rvwmQNQbabI93zmrxzNEGizJNpMAy3vfv4+fGq/CZ9aAXzqaDYNzaaht2m/63wazb8FngZ6k0BvNJAtCtEoMOr1/yX4VBZ86shpWcTUNGJKGqo1VHUaVZ1AVSeQkxN58DSsu+3m2cwAotLa86waxKi0CuQrXRhVOfjsRy8/jMiP23Mho31ky/eQnvQr6fLdpCfuJDNphwmeE38mM3EzmYmbSZdvJlOxkUzFBrJVG0hVriU1dT2JKetITv2R2LT1hBs3Mtj8A9HWlURb1+HoXcWGUz/G9dY+VJ9C7VdsvfYHtkz/hP3tX9Bf8x/6p33BoepP2Vf5CbsrPmLHhLf5eezrbBn7Kj+VvczakudZNfoZlhU/xTdFj/JF0cN8WvQAHxfdx/sj7+HdkXfyxoi/8cqI23hxxM08P+Im/rB05CiWjxzNshGjWDFyNCtGjmZ1UfEw4Bwas5eYwaJRY9k4agybRo1l06gxbBpdyubiMraMLuXn0WV5/VJslsoXAufWkqH3X0vHH3Pcnnc/i8eyu3gse0rGsbd0fF57Ssewb8w49peO5UDJWA6VjuNg2XgOjhnPobETODjGfD9QNu4o+Mw5ojkAPTymQGMncXhcuamx5fSNK6d/fCX9E0zZJ1bhLK/GVTHFqmaqw1PdwMC0Jry1LQw22PA1duJu7cRjm8nhjuP4+eTZbL7hVuh3klyzkXWnLmDf8cczaDsBf3svvpZO/C2dDDa1429sx1vXgq+mGd+0RvxTG/BX1+GvqsFfNQ1/1TSCVTWEqmqIWCp0PqPVdXlnNFFt1jZFp9QTnVpPdJpZ6xSf1kisppFYXRPRuiaijU3E2pqJdTYT67V2Pk9pJjG7mfjcFhKntZI6s43EOc0k/tJK8sJWUpe0kry8ldTVNjLXtZO60UbqtnZSf7NZ8NlO+r520g+2k37YRupRG5kn20g/00bmWRvZF9rJvtRO5l/tZF/rQHuzE+2dLvT3utA+7CTzcSfaZx1oX3Shf9mJ/nUnxved6Ms60Vd0YKzuxFjTgfFjB/r6DsTGTmQOPrf1IHZ0IXZ1IHZ3IvZ2IfZ3IQ92Iw53IPo7EY5ODFcnYqALw9uJMdiJ4W9HBDsxQt0YkW5ErBuZ6Eamuq29T3PsbmS7kWI6ut6NMrpB9KBEJ8gukJ1ICzyF7ECIboTIQWQnUnYiRJf1eaho/tjj+GOptwBSc5VMx6PESfnRuxSngVyMkLnw0flIdTFSXoZUVyHkdUh5q7n3Ke9BqvuQ6kGkesR0QOWzDBXPv5ofw0v5AUp+DOpTkIUJ+KWgVqBYCWoVyB/AGsErlRvBbwKGapiU3AFyF1LttgB0nzV+70OqfoSyYygXEg9CDebDR0JFUaSt4bYADFAaUiZRKo5Q0d+Az/DvKJSvdTKdz6A55hchlIhYiubhU+kREzj1GEozC+XJJFHZFEjzxvzwCiaJ1DMY8RgyFkNEoxjhMCIcxgiGzJT7wCDS7Uc4fBh2H8ZhL/ohH/qBQYx9gxi7fei7vOiW66ltNcFT3zSAtsGEz/SPHjJr3GRWe0gtd5Fe5ia9dIDktx6SX3tIfO4m/pmL+CeWPvQQfc9D9B0v0be8RN90EXndRfQ1F7FX3ERfdhN5yU34BRfhZ11EnvEQedpL+Amv6XQ+7ib0mIfQIx7CD3sIPeQm8pCLyIMuIg+4iNznJPxPB8G7nQTvdhH4h1kOH/i706pMcuO/zWUm1292EbzZRfAmu+l2XmcneJ2d4LVmcj1wtZPgVU5CVzoIXWa3KpL6Cfy1j8AlfWZq/QI74fPtBM9zEDzPQehcO6El/YTO6SOc01mHCZ95mPDp/UQW59RHtABCo4v6iC3sJ7Kgj8iCPmILHCQsxRc4iM9zDhvBp+e5SM1zkZ7vJj3XTWaum/QcF6lTB0jP9pI91Ys2248+2092ToDM3ACZuX7S8/xkFgbILg6TOT2MOiMI54TJnh9HvySOuiyOfm2CzK0pEvdEcb7Qh2Y3UFKghEJIgYxLol/HiN2XIHOrRuZaDeMKA+MCHbHEwDjDwFioY8wzELPNPk9xsoF2kkA70UA/Xsc4TkefpaHP0tFniaNU6HrmpE3XyM4wpU3Pok/XTP0GfOpdR+x/dmjonQVqz6K3Z9FsGfQ27RjS0dsMtFYd0WZgtOjozdrvOp96o5F3PY+UUa8PPQvAc+jCkRgGnTnJqdYpzWmaCZ/TkohpKeSU3Mg9mYdOmVekAD6tHc+qQUSV14JP91HwaVQcRlQctsBzaNczM2k3mUm70CxlJmzLO5+piZtJTdpMatJGUpM2kC7fQKp8Pcny9SSrfiRetY7o5LVEpq4hUvsj4bo1xOtWEWlYjbd5Jc6OZew47kt+uXo5ao8ODvC9fpAVJ73NNttHHKz7mEPT/s3eqZ/x6+R/s7P8bbZOfIPN499k45jXWF/2EqtKn2FZyVN8O+oxvhz9KJ8WPcAno+7n/aJ7eHfkP3h9xN/414jbeHHELTw74kb+sHzkaJaPHM2KomJWWlo90nQ+1xaZTmdOPxUVs2FUiamiYjaOKmFjUQmbi8vYXFx2FHhuGVXK1tFj+GVUWX7MXjhy/7VkPDtHjz0mfP5aMp49JWPZUzqGPaVj2Fs21tI4C0ZN1/NAiSVrD/RAwTi+cCyf2wk190LNZPzRmjhM+VH92Er6xlXRP34y9gnV2CdU45wwFXd5Da6qOpzV9bimNuKubcZTZ8PR1I67qQNv6wwOdxzH7pknsfzcJeg7fsXYuofvz7uQ/TNPYqBrFr6OGfibewg29TDY2I23sRNfbQu+2mb805oYnNJo1j5NrmOwqhZ/ZQ3BqlpCVXUEK2sJVdUQnmw5otV1RKzRe8wCzei0BiLTGojUmJ9z8BmtbTThs6GJaGsz0Y5mor2NRI9rInZyC/FTm4jNaSa+sIXEGS3Ez24ifm4LyYvaSF3SSuqyNpLW6D15QxuJW9pI3W4jcUcr6bvaSN3TRuoBc/SeecRG+vE2Mk+b7mfmuXayL3aQfbmd7KsdZF9vR3+70woedZqj909sZD5tJ/t5B5kvbWjftJP9zoa2vB1tVTv6D50Y6zrR13dgbDLT7oVF88bOdsTuToy9NsR+G+JgO6q/C2HvQji60Z2dCE83xkCX5Xx2Wc5nL0akByPWg4h3myP3VDcq04XMdiP1Hgy9CyFM+FSiqwA+u4bgU3Tm4dMcy3dbn3tN59KYgTCmDxvdD6n7KEnZY/0bU1LMtJ7HI40TEeJkhDwVIeYhxQKEPMOqXjoPKS5GiMuQ6mqkun44fMp/ouRDSPkIUj6Bks8g1PNI9RJCvoyUryDlm0j5bh5ATX2K4isLQL9DqhUoudKET7kOxXqk+gkpNxyx/7kd1HaU3Im03E+h9iLUPoQ8jFR9efgUuBHKa43g/QgVQZEdCrgjQGWRMm7uZ/6Gfh88AwVXlazdUhlAGgGkEUIaYUuRPHhKLQrZKGRj5gWjTByZSaC0NCgdKRXKCiHJHIBmMxiJGHo0gh4ynU/pDyKthHsePvtN+DQO+tCsPU/jV9Px1LcPmK7nzwNkN1uO548ua9zuJrPaTXqlxwJPF8lv3SS+cpH8wk3iMzfxT90kPnER/8hN7D2PNWY3g0XR11xEXnUSfsVF5GU30ZfcRF5wEX3eTfgZJ8EnnIQeN/c5w4+5CD3qIvSIFSh62EPwQY+53/mAk9B9ToL3Ogncbc8n2AfvdBK0ejoDtzsKzl86Cd5kdnTmxuvB6+zmeP2qfoJX9uO/oh//5f0ELu0nlNvnvKSfwMWHCVzYR/D8fsLn9RM6t5/An/sJ/rmf4Dl9hM7uM2HzzMMETz9I6PRDhE4/ZALnogL4XNRH5LTDecUX9hO1ADS2wD4cPucPwWd8npP0PBfJuU5Tc5ykZjtJz3GRmTNgyUd2ziDa7NwOqJmGzy4IkF0YRDs9QuasMPqfQ2jnx0j/NYFxRQJ1dRJ5a4r4fX4cL/Qh+yQqa61zSAkJiP8QJ/DIINnb02Su19Cu1NAv0jGW6Ohn6ugLNbT5GtocHf1PBvrJOvqJGvqJ5ilN/XgTPLWZWRMkLcezUIXQmYfMYfBpftZ6s78Ln9kujWyXlnc9C+Gz0AX97+DTaBnSb43e9UZTRuOxwfP34NN0O3PwaWBM0/NPmVcWOS1jwWcSOTWd3+/MuZ05+CwET2PyoOV4muczjSq36XxWONErneiVdrIVh9HLD2EU7nlarmdm0q9kJu5Em7SL7MTtpMdvzTufOfBMTtxAcuJ6kpN+JDFxHYmJ64iVryFasYZI1Q8Eq1YRmbya8JQV+GuW4q1fjq9hBYGmZQw0fUe/7VPWzXuHgW9cKDek1kZYu+QT1ne8za/1n7On5j/sn/I+uyvfY1v5O2ye9AY/TnyFteNe5ocxL7Ki5Cm+H/04Xx0Bn2+PvNOEz5G38cLIm3lu5E38YcXI0awsKmZVUTGrRhabBfJFxawpGs2aotGsKyrO66eiEtaPLGbDqFI2FJkBo02jStkyarjj+fPoMn4ZXcbW0WPy2l48lu25sFEBfO4qPnbYaFfxOPaUDofPPaVj2Fc2jr0Fyff9VuI9/146iYNW+v1IFX5/8JjwaWp4bVMlh8dW5dU3bjL946vpHzsZx4SpOMqnYa+qxV5dj3NqA+5pLTjqWnHVt+Fr6sLb0ourvZvdM2ay+rSzia3bhHQ6+eXGm9h54h9xdZ+At3UGnrZeBpt7CdV3MVDfhreuDV9NqxlwmtLIYHW9qcl1BCfXm6qqJzC5jlB1PeHJ9Xn4jFiOZ3hKHZGp9YSm1ROuaSA6tYFYDj4tII3UNRJpbiJmaybW00RkZhPRE5uJnWLCZ2xBC4nTW4if3Uzizy0kL2wleXEbyUvbSFzRSuoaG8nr20jd3EbqNhvpO9pI/8NG+p/tpO6zkX6wnczD7aQftZF9sp3s0+3W6L2zYPTejvZaO8ZbnWjvdJB930b2QxvZT2xon3egfdmB8U0n+nc29GXtZJa3o63uRF/bib6+E31DB8bmToyfOxFbu9G3daBb8Cn22RD7WxEH25B9nRh9nRj2LgxXF4a7GzHQbY7e/d2IQA8i1GPtffZg5ENHnch0J1LrxMh2IIxOdL0dKTqPKSG6LJngaBi5cXmv+W6N14WY/pugmdPQ3/cgjJnWuH+6Ca7GDKQ4DmmcgBAnIOTJCHEq0phjFs8rc/xu7n1ejpJXmfCpbkHKO5DyLqS6GyUfsAD0UZR6AimfRKlnkPI5hHwRKV9FiByAfmTB52dI+SVSmu6neX5zuXWC07x+JOV6pMyN37fkT3BKtQ2htiPVToT6FaH2YMg9GPIAQh1GKDtCuRDKjcjtf8ogUiXMUbuSFnwaSJVESBMwhQpbpfTDZULmcAkZREi/6aoqnzXaD4AwpYwAygiijBBKDyG1sKUIKhtFZSKQiUImal0wsgA0m0JJ6/IRuVVQBVIislmy0RhGOIwKhVH+INIXQg4ELfj0I+2DGIe8GAcG0fd6MXZ7ETt9GNst+PxlgOyWAbSNA2TXe9DWedDWesj8YIHncjfp712kv3WT+nqA1Bcekv/xEP93zvF0EX/fRfQdN7G3XMTe8BB93UP0VRfRV1zE/uUh9pLHgk4XkaddhJ90EnnCQ+QxD+FHPUQfcRF+2EXoITNMFHzATeB+S/e6CPzTLIkP/MOZB0/fHQ78t9kJ3uYgdKuTwM0uAje5CN7oInS9ef4ycK39/2PtLf/jKvP///0Pfh9qadI0Lk0lyURmkpY6tkuVtjgLLLKwLLbY4q67uCxuRYpr0UKhRkupe3Q0Mq5Hr+s8fzfOySTBPvL43ng+rjMn08fc6Y3n4/WWi8hlvuHy+sW9xC72Er3IS/SvXrun83x7TVL03F4iZ3cT+XM30bN68sJpT673EDvVEc+Tu4mv6iJxcjfJVd0kVnaTXNlLamUvyZU9JFaOFs/ESd2kT+omsayb5PJeUst7yTgCms4LqI/M0gCpxT5yjnhmFvnInugntyhgJ5+LgiiLQg59qIv60Zf2oS/tx1g+iLEygr4qinGKI55nx9AvTKFfkkVekUZenSN3U5zQo52Yhw0MRWJKDUPoCEWg7MgRuj9E7ro05hUq+t90jPMNzLN05Kkmxkk6xjIdfbGO9icN/QQD/Vgd4xgDfaGBtkBHn6+jzdNs+ZyrjSq5D4mnMQJ9tp7nV+XzaA1jlp2A6rN09Fm6Pf3+38jn/yb5NJvNYQHNy6bx/1g+hzHrDMw6HXOqlk88bfFUEHUZRF0ac0oaozqJWZPArI1j1sQc6Yw5i+Rt8TScAaN84lkVwKyypdOmF73SXiZvOqV2veIQesVBtHI79bTlcw9a6S7Ukh1OyX07udKtZEu3kC3dTKZkI5nSDaRLviNT9j3psu9Jln9LrPwbopXfEKteR7T6KyK1nxOZ8jXhum8IT/vSXq/k+oJOzydsXrCan27+GjokVpdk332b+Wb+C+xxvc6+qa+xv/Yt9lS+xs6ql9hc8SwbS55hc9GzfFP4GF8XPMzagn/z4fh7eXf8Xbwx9jZWj7uFF8fcwHNjh+TzKv6wfux4vj1qLN8eNZbvxozLS+f3Y8ezYZwtnZvGFbBpXMGoXs8tYyaybdwkfhxfxE9jJ7JjXCE7xhcNy+c4Wz53jS9i57hCdjkCunf8MPsmFI96Himh+yYU58vuQ6X3IYYWzh+eMFpCD08o4dD4yfl3IyV0SDxtyumYWM6RguHnkdhyWkFHQRldRZUcKaqgY1IlnZOq7LN4WER7SmvpKZ9Cb+VUvNXTCVQ34K9tpHdqA776FvyNbvyumfS6ZnKkbT7rj19Cbt23WL4edt1/Jz8uXESoeT4DbfMIth5NpGkWfY3t9De00z/dTd+0Fvrrmhmoc25cmtLIQPUMwtX1hKvridY2Eq6uJ1I93ZbNmunEq6fbMjqlYZi6hlGfk3WNNjNcpBpdJFpcJNubSM5pJLmgidTxTSRPbCK1tNmWz1ObyJzRROacFltAL2wm+7cWcpe2kv2Hm+zVreSuayV7QzPKza0ot7lR73Sj3tPmpJ9u1Ac9joB6UB93oz7ZgvqfZtRnm+0bj17y2Ds/32hDf8uNtqYV430P5kdt6J+0Yqx1I770YK5rR1/nQV/vxtjgwdjixvjBjbHdg7mjHWOnB2NPK+Z+D+KwB3HEg+hsw+xsQ/TOQvhmIv3tiGA7om8mor8NGW7DyqefbchkOzLVjki3YaRbMXMtCM2DqXkwdDeG4XbSzZH8UiSH+bWEc9Z/829G4iSfYpbzW+1Oz+l8pFiAEAswxEKE/CNSLBlx69GZ2Lce/RVL/g1LXoolrkKIa5HyeqS8ASlvQ8o7kPJuLHnvcB+o9QiWfNxOQMWLWPIVpFiDFLZ8CmHLp5SfgxxawfQ1wvoWKb/Pr2CS1lAJ3u7/FNYOhLUT09qFae3BlAcw5QEM6zAmXQirFyl9SBlAErDvfpdxpKUyfLuQwLI0DBHHtGKYVuQ3GUo1hxAygpARJIMIqx/L6gPZhyX6kcYg0hhE6INYZjj/WRpRpB4DPYal2shcFCsXRSpxpJLAUlJY2TSGpjiZp8wnoABSSqRmoCWSiFgcKxJDDkQx+yLIQNSWz55BRNcg4sgg5sEBzP39iN39GDv70Xf0oW8PoW0Lom0Jom8MoX0XQl3fh/pNCPWrINoXQZS1fpRP/Cgf9ZP9IETm3SCZt4Kk1wTIvhEkszpE+pUgmZeDpF4Mkn4+QPpZO+1M/ydI6okgyceDJB4JEn8oROLBIIl/hUj8K0TqgZBdXr/HT+KeQL6nM3ZnyFmfFCRyW5DoLUEiN/oJ3+Dcv36dn9h1fuLX+ole7SXyjwCRK/xErvATvTxI9LIA0Uud24gu8RG9yJ5aj1zQQ/R8L1FHOiPn9BL5cw+RP/cQO7OXyOndRE7rJnJqN5FVPcRO6SZ6cpfNSjvtjJ/cTWyVI5ore0iu6s0//2ryeVI3ieVdJE/qduTTJrWsh/RSL+mlXlJLekkt9pFd5LPFc7Hflk+HrIOyOIiSH0oKoi4JoS3vRz95EPWUQfTTo8g/RzAuiGD8LY55eRrjugSZWyP0P+TH2Klh5Zy7vIQA1UJ2Cbof6iJ7cwp5lY64VMW80MA8x8A4TcVYoWEs0xzxVNFO0NCP09GPNfKJpz5fx1hgoM3TRjPXllHTYaSMDgnnEOpszZbRo7WfYTiY6Eebo8ruvyefhlv7TfnUm41fJJ8jbz3638pnXkJ/Rz7NOgNzqoY5VcWcqto9nnW5fOJpTkk5xDGmxDBrY4iaGLLGGS6qjiKqI5jVg5jV/ZjVQ2nnaPHUK7rRK220ig6MisOY5YfRKw6iVxxArziAVr7f7vMs3TM8ZDSi1zNX+gOZkk1kSjeRKf2edMl3pCZ/Q7JkPcmSb4iXriNa+hWRsi8YqPiC/qoviFWuJVHxJZHqdQTrPsdb/ym+6V8QmvolAy1fsnP2Gj476WX0LRkYAHVLlLfm/YuNzS+zbcZqdk19lV01L7Ol4jk2lz3D1uKnWV/8OOuKHuWzwgf5aOJ9vD/xHtaMv53Xxt/Ky2Nv5Lnx1/PU2Gt4YuxV/OHbo8ay3pHOX5XPcbZ8bh4/kS1jJ+STz63jJ7J13ER+HFvAjnGF/DR2Ij+NHU5BR8rnEHvGFY2Sz58zJKBDDC2ZH8nBCZPzkjnESBEdEs28kBaW5afkD020Px8pHC2gQxJ6pKiCw4X2eaSogkMTy+iYVMmRonI6JlXQMalixLMtoV2Tq+kqraG7rJaeijq6q2bgq5yBt2YG3mlN+Ge4CU1vI9A0l97WOfS0z2bLsX+k94XVEAzR/cyLbDp+Gd3tx9LvmU+odS4DTXMYaJrFQEM7AzPabAGd6qJ/SiMDNQ0MVDcwUFXPQFU9g9UNDFTPIFJTbw8lVU/Ly6edhtaTqKknWetM0Tukprps+ZzmIlHvItnSRKq9meScJls+j3OR/JOL5JIm0iuaSZ1iJ5/ps5rInNtE9vwWche1kPt7K8qVQ/LpJnu9nX6qt7SSu91N7i43yt2tKPe1oj7g9H86q5eG5FN7ptlOP1/yoL3iQX/dg7amFf0tN/q7brT3W9E/cqN/2or+WQvqZy2Ir9sxv/UgvvdgbGzB2NyCtq0VfbsHY5cHfU+rU3YfHjqyemZhdLdjeoflU/a1IfrbEIMeZKQNEfUg4m5E0o1IeRBpDyLrwcx6MHK2fNpl9/YR5fUhGZz5fxTL/yltCOm2EW3275iOfMp5mPJYhFiEFMuR4iSkOBlLnA7ibCx5PlJeiJSXYMnLkdbVTgJ6HVLegJA3Ia1bkdJewSTkvVjWg1jWo0jxlF1+Fy8jxKv5BFRY7yLkB/YOUPERwlqL4AtM6yuE+BYp1yPk90hrA9IaLsML6ydM6ycMuRND7sZgHwYH0a2DmHT8TD59mFYQy0phYYzIElUMkcC0wpjW4O/K55BsChkZIZ+DttRafUgZwBIhLBFCGgMjBHQgj6n1I9VBhzAyF8bKRZDZCCIXQeRiyKw90W7mUphqFkuOvALUXkdvCYnUNLRYDD0SQYTjmH0xhN++zUj2hDE7BxCHbPE09vVh7urD+KkP46cQ2o9BtB/8qJtCaBv60L7rR/u2D3VdCO3LIOpnQZRPfOQ+CpL7IETmvQCZdwLk3g6RfjNI+rUg6VcCpF+yybxgy2fq6SApp8yeeCxA4hE/yYeDJP4dJPZAgPgDQZL3232dyfuD+d7O2B12T6fd1xkkckuAqHP/euzGALHrfcSvtaUzdo3fvnv9Hz6iVzryeVmAyN99Nn/zEr64l/CF3UQusPs5I+d3O9LZTfjsHsJndRM+q5vIGT1ET+smcmoX0VN6iK7qIbqq1zltYif3El3ZTWRFF9GV3aOIrOgielIXsZO6iC/v+h357MnLZ3p5L+llw/KZXuolN5R6LvaTXRQYls9FdiqaWxIkuyRAdlkf6rIBlOWDaCcPopw2gHbWIPo5EYwLB9EviSAuT2BclSB5S5jAg71o2xXMnEATmv3f3gDpFXjndkn4AAAgAElEQVQf7iV7fRbjShX97wraBVn0c1WMMxX0k7MYyxX0pQr6iRran1T0E3S0Y3W0Y/RR8jmUfGrzNNR5qiOfKtocFWOOijlbRZutoTqMlM78OVI6Zyt5+dRm6WizDLSZ4n8ln2ar8T+Wz5HSaTQYI/i/yefotHO0eBqOcP5SPJPodb8jnzVhzOp+jKo+jFHiGcCs8tnSWTEsnlrFYUc+D6FV7LP3dzrYQ0a7R4jndpSSbailW8mWbM6X2TOl35OavJ5k8ToSk78lMXkdsclfE538BZGSzwmXfsFA+ef0V64lVLaWUOXn9FV/SrD2Q/y1H+Ob8jFd0z6iq/ljdjWt4fu5L9H9wFbwW8hDko2Xf8pH7Y+zyfUcP9W+xNaa1WyqfoHNpU/xXcmTfD35cT6b9BAfTXqAdyfew5sFt/Nawa28NP5Gnh13HU+Nv5onxl3FH9aPGcf6MeP4zmHDmPFsGFFu3zy2gM1j7T2eW8ZNYPOYcWwbX8C2cQVsH2szJJ47nDVLO8YVsstJO3eOK7TL7WML2TvOlsw942wRHUo69034JfsLSn5x1eawgJZw0BHRPAUlHCooyf9tKP20VzOV5hfVH5pYyuGJZT+jnCOF5RyaOMzhwgqHcg5PdJ6d90cKKzlSVEnHpCo6J9XSUVxD5+Raukun0lk+he6KafRWzaC3tgnv1Fb8U934ps/C2zSX3pbZdM0+lu3HLGbfo49BYIC+D9bywwlL8c48lt62Y+hzz2WwcR79jXMINbTTP62VvqnNhKa66KtrpG9KA3019YSqZ9BfNYO+qun0V00nXDWNcNU0IlXTidY0EK9pIF5tn8maBhI1w/I5lIDGpzWSaGgi3uwi2d5MYm4TiQVNJI9zkfpjE8nFTaRWNJM6pZn06S2kz2ome24rmfOayV1s933mrrD7PnPXtJK5tpns9U3kbmoie1sTyh3N5O5uIXdvC8oDreT+3UruYTfqY26UJ5pt+Xy2GeXZZrQXW9FeaUV7zY32ZivqmhaMd9zo77Sgf9CK9nELxtoWjM886F+4Mdd5MNa3Ija2Ira40ba50bd7nJ5PD+Y+N+bBNsQRWz5F10y77N7bjvS3IYJuRMiN6HdjDrQgwq2IiNuWz3grIuVGpt3IrBsr14bItSHUdoTWjqm3IYQH0/QwKp381XTz9/ilZJqyHVMOle7bkQ550R0hn6Y5ByHmIcQC7L2fJyLNpUhzBVKswhKngTwTS5yDFH9Byr9iWZcg5eUIeSWmuBohr0XkJfRmR0DvxLLsBFRajyGdNUxCvoiQLyHEakzrTUz5NqZ8ByEcEbU+QcjPEfIrTPk1wvomn4RKuQEhN2HyAwZbMazt6MIRUGsfhjyIKTuRVi9SehHC75TfB7AsxS63Y5fbhZVxEs8BTKvPEdDwCAbzp7TCTs/oEIOYoh8p+hAyhJRB+9nsR+oDSL0PoYWQ2oBDP0IdQKoDSGUQmRuSzzAyG0ZmIshMFJmJ2+uUMgmMTBKhZEDqdp/eUGKLvRRfKjm0WAwjnMDsi2P6okhvBNltL5WXhwYR+/oRe/sRuwYwd/Rj/hTC2BZE3xLEcORTXd+Hsi6E8mUQZW0Q5eMA6kd+lPcDKO8Gyb0TJLcmQO7NINnXA2ReCZB5KUDmxSDZFwJknwuSeTZI+qkQyScCJB8LkHokSOJhP8l/BUk+ELK5N0hyaJjo3gDxO/1Eb/cRu9VH/NYA8VuDxG4NEL05QPRGP9HrfUSu8xK/NkDsaj+JawLE/hEgeqWf6JV+Bi/zMfh3G3tdktfmQi+RC3oJn9dL5C/dhM/utpPOM3sIn9FN+PQuwqd3Ez6tK59wRlYN0U1sVTfRlV1EV3URXdlFbKXd5xlf1UN8VQ+xVd3EVnYTW9FFfEU38RXdJFZ0jxLQ9EldJJZ3klrRQ2p5N5llPaSXdZNa1k1yaTepJT2kl9rymV1iy+eQgOYWDWEPImWX2JPyuZOCqCtCKCsD5E4NoJ41iHp2BO3CKMrfBlGujCCuTpK7foDQowHUHRqkLAwhyFkmUhNYfkHwuR6St0UxrlTRLstgXKQgzhboZ+XQTrZ3hRpLcmiLsmgnKGjHKWjHqRjH6jbHGBgLzLyAavM01Lkq2jwddZ6OOkdDm6Ohz9EwZqtozuch1NkqqvNeOVq1BXS2jjYqAdUd+bTRnZK73q5jtGkYbRq681lv09E9w/Kpuw10t56fetdbdfQWDb3ZHKbJxmg2MZpMjCYD02VgNOoYjb8lnwaiwcCs10fIp4k5QziniTnNsJmqI6bqw4lnnYI5Sj4zmFOSiClJxJQEZm3UIYKsjSJro4jqMKJmEFEzaCee1SFHPv2YVT67zF7Vk0889coOtIojaE6Z3ag4iFa+Py+eavlulLKdqGW7UMt/Qinbjlr2I0rJD6ilW1FKNpMr2Ui2ZCOZyd+TmvwticnfkJj8DfHJXxEt/oLwpM8IT/6MweK19JesxV/yMcHKtQQqPiVU9iHBig/wVX9AT917dNe+T+/U9+ic+haHXG+xfeZqPjtlNcqmDPgg8qGPD//0FOtdz7G17hU21zzL5tqn+Krycb4qfZLPix9n7aSHeb/obtYU3cFrE2/j1YJbeH789Tw94TqemHC1LZ9D4vn9UePYOHYCG5xzqMdz85gJbDlqgj1wNHYCP46Qzu1jCtg+ZrSA7hhXyO4xhewZNyL5HFfIvnHDKefusYUjUs/iX5XPgwUlv5p+jpTS/eMn29dyFpRyIC+apRx2Es3DheUcmlj23/Lb3yvn8MRKDk+s5FBBRf75SGE1RwprODKp1qa4lo7SOjrKptBZMZWuqnq6alx01zbjnerGN60N74x2vE1z6G6dR0fbfDYds4Rdd9wD/T4iH37M5uNXcGDmcQTdCwg2zSHYPA+/azahejd9M1oJTmsmWNdEcEoDoSkNBGvrCVbb8tlXNZ2B6hkMVk1jsGq6XZKvbiBaVU+suoF4TeOo5HNIPmN1DcTqG0k0NxFvayI+20V8vovEMS7SJzTb8nlSM8lTmkmd1kLqzGYy57SSPq+ZzIVNpC5qIvP3JnJXtJL5RzOZa5ps+byxieytLnJ3NJG7u5ncvS128vlgK7mHW8k92mInn081o/7HRe6ZJpTnm1FfbEFb3Yr+ejPqG83ob7Wgv92C9l4L2kfN6J+0on3Wgv6lG/0bD8Z3HsyNbsSWNswf2zF+akPsbsfY48HY58Y86EEcbsfscGN2uRHdbsxeN6bPjRloxQy6Ef2tmAMtyLAbGfU46WcrZtKNSLkRGVs+rVwbptKG1GZimbMc8RxZbv/1YaH/LaZsw5TD5XzLwRbPEb9pzsEUcxDSkU9xgiOfixHmcqRYiSVPcQT0LCzn2k3hDCCZ8u+Ywt7/Ka2rsZwF9HYCegeWvBdp3Y9pPYSQTyDEs0j5LMJ6ASFfxrRew7Rex5S2hAr5LkJ+iCk/wRSfYcgvMK2vEXyNaa7DlN9iyu/R2YhubUK3tmJYP2HIXRhyj933KTqdqfcepPQjrKA9CIQ+PEGOjrDs1NOw+jDpw2TAEc5BDDkwCmENONPyg3kM0Yc0+5AyhBBBhNmHaQwgtT6kFkJqISxtAKn2I9V+hDKAmetHZAfzyIyNSA8iUmFEKmLv8UxGEckYZiqBmUsjpYG0RL4HVGJhCRNL1VDDcfT+GEYgiuWNYnVHEZ1hrENhxL4+xJ4BxM4B9O0hjB9D6D8E0TcH0TfaA0a5b4JoX/Wjfh5CXRtC+SiA+oEP5T0/yjtBlDV+cq/7yb4WIPtqgOzLQbIvBsg8H7Cl82k/6acCpJ4YTjxTDwdJPBgkdX+Q1H1BWzjvDhC/20/8riDxOwPEbw+QuD1I/BY/iZsCxG8KELspQPRGH7EbfMT+6SN6nZfYNQGiV/uJXmmnneHLfAxe2svgpf68eEYv8hK5sJfw+Q7n9jL4Z1s6h24hipzeQ+S0HsKnOiX2U+3y+qgy+8l2id0us3cRW9lJfEUniZV2CX6I+IohRgjoSd35aXdbPjvs9HNZF+mlNqllXSSXdpFa2k16qS2gQ/2emRO9ZBfZZXhlhHzmlgbInRRAXRUkt7KP3GkhMmcFUM4eQL8ggvq3QbQroijXRcjc3E//v3rIbErZN75K7DViwsTyQt9LPmK39aFflUJelkW9JIZ6fhLzDBX91CzqijT6sizaiRn0P2bQj8+hH6dgHKtgHKNgLFQxFqj2oJHT8zmMiT7fRJvrlNPnauhz7BR0CHW2MgI1n4iqszWUo3W0WeoIRsjn0MqlEfKpOmht2mj59BhojnwabgOtRUNr0dGbRR6tyURrMvNp6FAiarh0myH5HJl6Njjy+QvxHH5nTNMwp49MOxXMqblRiedwn2cCMSWOmBLHrI1h1kYQtRFkbQRZO4ioGUDUDGBWh/Liacunb7jHMy+fnfZd7fkezwPoTuqplu9Bq9iNVrEbpWwHStlPKOXb7QGj0q3kJm9BLf0BtWQzyuSN5Io3kCleT6L4G+LF64gXf02s+Asikz5nsMgWz1DxJ4Qmf0qg+GOCJR8RKP0QX+n7eMvex1vxDj2V79BT9R49Ne/SWbeGw9PXsHvaG2xqeZV3FzzJ4cd2YPVIxAGT7/7xMR+3P8k3M/7D+mnPsr7qadZVPsnn5Q/zSfm/eX/yfbxdfA9vFN3Ja4W38eLEG3mm4J88XnANf/juZ/K5Ycx4No4ZPyydQ+J51AS2jS1g29gCRz4n5qVzZNn91+Rzp5OE7huRfI4uuf9SPvdNmMz+8cV5fk0+DxaUDp/OlZxDQjp8P3wpB8aPYEIpByeU5TlUUM6hgnIOTijjQEFFnoMTK/Mc+DmFlRwqrOZwUQ2Himo4NKmGQ8W1HCmp40hpHR1lU+momE5nVSOd1S66aprprXPjnd5G9/R2el1z8HsW0us+ge3HH8+Ga6+GQJj0t1v44vhlHJm/BF/70QRa5uBvWoDPNZNAvYfAdDeBaS2EpjYTnOIiUFNPsLqeQPUMQlUjJLRqBgNVMxh0iFY3EK1pIFZrE69pIF7bQKK2kVhdI/EZjSRcLuIeF/GjXSTmDctnelEzqZOaSZ1sy2fydBfJs5pI/6WZ1AWNpC50kb7ERfrSJtJXushe00T2n4583uwie5uL3J3NZO9uJntvE9kHmsk92ELu4RayjzaTe8KF8pQL5T9NqM82oz3fgvJiE9qrzeivt6C+2YL6dgva+61oH7U68tmK+pUb7Rs3+noPxqY2zK3t6Ns8efnUd7vz8mkcasU43IrR0YLR1YzR04rhbcXwtWIEWjH7WjEHWhGDrciIBxlrQ8TdmAmn9J7xIDNtWLn2vHyaWjvC+LU+z/b/FtNsc2j/DQEd0UcqPUjpRorWUe/twaV5jnjOR4hjEOYJSPEnpFiMaS5DmCchxSqkeQqWOAMpz0TIMxDyLEzxF4S4AFNehJCXYIpLMcVVmPKfCHkLQt6BFPchxAOY8iFM+ShCPoUQT2PKZxDWCxjWSxjyFQz5KqZ8C0O+gy7exZAfYchP0a21GNZaDPk5pvgKU36DwXpUawOq3Igqt6BZ29HlDnS5G0Pux5T20nlhdWDhtXsySeblU2IiUDHkIIbVj2GFHPoxrAF0OYAu+x3sz4bsw7TslFPIPkwRQjeDmKYfaQaQZhBhhDBHiKdQgwilD5ELYeZCiGy/TaYPkRnATPUjkv3IZD8yOYBMDmIlw8h4BCseQcQiyHgMIxHHyKSxTAPLspwFUc6d8JYAXSc3EEYJhu30szuK1RFFHB7E2G/Lp7mjH+3HEMbWENqWANrGAOr6AOo3AZSvA2hrg6ifBlA/DqB+GCT3ng/lbT/qmiDKGwFyrwXIvRog+7Kf9As+Us/5ST3rJ/W03y61P+En9YjfTjsfDJD6V5DEAwE77bw7QOKuAIk7/CTuCBC/3U/itqCddt7sJ36jww1+ovmBIh/xa7zErvYSvcpH9Eof4ct9DF7q4Ehn+GIv4b96iZzvJXxeD+Hzuomca0+vR8/qIXZGL7HTe4me5iVyao9dXj+lh9gpPcRP6clPsY9iZSfRlR1EVnQQW9lBfEUHCedddGWHI6QdDo58Lu8iurSD2LJO4ss6SSw7QnzZkVHymVrSSXJpJ6klXaSWdJNc3EV6SQ/pE3vIOGQX9ZJb7CW3yDucfDryqZwcIntKP5kz+8ie1492QRjtokG0ywfRro6Ru20A378Pk9mWxUoJLFNiWAJp6RAVDL7qI3ZHBOWqBNZlCtaFWbTzI+TOjqCemiS3IoGyLIm6OIXyxxTq8SmMY7M2x+TQF2TQF2QdFPT5Cvp8FW2eijpXQZun5tGdvs+hQSRtroo6R0WZreRRZysoR9sSqhxt81vyqbZraA76iORTa9fRPLZ86s7Ake4x0D32onm9VUdr0dBb9FGiqTXpv2BIPPVGbbj8Xm9gztAdjJ/hpJ0z7O8YMzSMaYrN1BxiqoJRl8WcOlI4kw4JzLp4Pu20CSNqBx3x7HekM4hRFbCp9ttU9mJU9TgMiWeHLZ+VtnhqFfvz4qmW73LYOSydZdvIlv5ArvQHciWbUUo3o5RsIjt5A+nJ60mXrCdRvI548VfD4jnpM/onfUrfpE8IFn1MsPhjfJM+wDfZpmfyu3SVvEdX+Tt0lL/FkYp3OFz5Nodq3uTglDUcqn2b/VPe5ifXG6xreZYPlz1JbnMc+iH6ZYg1Cx/m06an+a72GdbXPs6X1f/i08oH+KDs37w7+V+smXQXrxfdziuTbuG5wht4uuifw/K5Ycz4vHwOiefmEeJpL5J3xHPMaH4aW5hn6CrN3WOK2DNuEjvHFrFzbBF7xhezb1wxe8ZNYs84Wzj3jh/9+Zfy+duMLsmPkE4nNc2X7seXcWB8GfvHlXJgfBkHJ5T/JvsnVrLPYX9hVZ4DRdUcKKr+xbuDRdUcnFTDAYeDxbUcmjyFQyV1HC6bzuGy6XRU1NNR2WBLaF0r3dM89Exvx9t4NL2tR3Nk5lz2zlnExitvxPIFyG79iU+WrOLInGMJti4k0HIsocbZBBpn4atvxzfdQ2BaK4G6FgJTmvHXNhKsaSRY0+CkoDPor5xBX+V0+itnMFjdQLi6gUhNI5GaBqK1jURrG+0ktKaReG0j8Wkuko1NJNwu4jNdxOc0El/oInlcM4k/NhFf4iJxkovEKhep01wkz3SRPreJ1PkNpP/qIvP3JtKXNpG5sons1c1kr2shd0MzuZtc5G5rJnu7i+ydTWTvbiJ7bxOZ+5vJPdRC9uFmco82kXu8CeUpF+oztnxqLzahvOxCe60FbU0r6ttu1Pfd6B+5MT71oH/hQf3ag/atB229G32DG32zG2ObB/OnNsydHozdbvQ9LRj7W9EPtmAcakY/7MLsakF0tyD8HgyfGxH0YIbcmANujH6n7O70fZoJDyLZZk+8Z9qxcjPtsrvajtBnIo12pNGOadoYI0vj/4+QlpN2SvfPBHVOvtfTFtCFmOaxCPMEhPlHTHMxprkEYS5HmCuR4hSkOA1TnIYQZ2KKcxHyfIS4ECEvRMiLbAGV12DIGzGt2xDibkxxL4Z4AEM8iCkfwZSPY8inMK2n0eQzaOJ5NPEimnwdXb6JLt9CE++iW++jWR+gWx+iy48w5OcYfI1mrUPhOxRrI4q1GUVuRbW2o1k70ay96NZBDA5hWB2Y0ouwYs51miYSE4mOYaVGiGcAwwpiWCF0qw9NDqNb/fZJEEP6EcKLEF4M4UM3fRhGD8LwIYwAUgvawjmSXCiPmQ4g0n02qRAi0TdMPGQT7cOKDkJ0EBkZRESjiFgMMxZDpFIgBUP3MYmhLlBhYOkGuXAcJRDB7I0hOiOYHYP2pLsjn/r2fvRtIfQtIbQNAbT1QfR1IdQv/eifBtA+CaB/FEB5L4Dyjp/cW36U1/zkVvvJvRJAeSlA5nkf6ef8pJ4JkP5P0E48Hw+QejRA5pEQyQcDpP9tJ57Je+20M3lngMQdAZJ3BEjcFiBxa4DkzUE77bzRT/x6P7F/2kln7Fof0au9xK7yEf+Hn+iVXsKXeQlf5iNyqY/w332EL7GlM3qRn+iFPmIX+Iif5yf+Fx+xc3uInN1F9MwuIqd3Ez2th8RpvURP9RI71V4MHzu5l/jJvc7apM7fxBbNDuIOI58TK2ziJ3WQWNFJ/CTnebmDI5/xZZ2j5NOmyxbPxd1kFg+LZ3pRD9nFveSW+sgs7kVZEiS3PEB2RYDcqgC5U4MoZ/rJneNDvSCEeXEU/dIoytVh0jdFGHigB3VLDpEGYQlMS0EIgRWz6FsTIHF3H9q1CZQr4igXJ9DOS6GelUA5NYm6IkVuaRxlURzlTwmUExIoxyXQj0mhLUyiLUyhzU+hL0ijzU+jLcyiLsiizs85KKjzc2jzc2jzbCnNy6dTllfnqihzlDy2fOZQjlZ+Vz7VmVoerX0kdr+n7sin5lbRW1XUVm2UfNpl9/+jfA6V2et/TT4dKa1XMWYoGDMUzBlZzBlZxPQsYloWY2oGY2pqWDgd6TSmRDGmRDCnDGJOGcSoHcCoHcCs6UfU2CV2syaIWRPEqPaNoDcvnUZVF0ZVF3rlEVs+qw6jOgNGvyaeWuUOlPIfUcq3OSuVNpMrtcUzV7KJbOlGZ8joW5Kl64hP/opY8edEi79gcNJnDAyJ56SPCRR9hL/4A3oL36V30nt0TXqXrknv0FH6HkdK3uJQyZscLHuLA+Vr2Ff5GvuqX2V/1WscrH6TPVNeZ/v01WyZ9gKfzXmKLXd+itWlI/bq/HDbl7zivo8Pmx7ji9rH+KriUT4uf4D3y+7jnZJ7WFNyF69Ovo0Xim/kuUnX84fvjhqbl85NY35Zav9hTAFbxxSwbcwvpXM48RwWz6HTTj5t+dw1bhJ7xhezxxHSIdncM24Su8cWsXus/X7fhMl5Kd3ryOrvCegoGR1fyv7xZeyfUMaBgnL2TShjv3Pum1DG3gml+Xe/xb5fkc99hVXsLaxif1E1e53nvYVV+e/sG8H+omr2F0/hwOQ6DpZM5cDkOg6VTuNQ2XQOV9RzuKaRjroWOqe66Z7uocvlwds0lyOeBfx0zJ9Yf9FlEOwjt2Ur3y7/M3tn/5Ge9nn4m+fib5lLr2sW3saZeKd78E1145vSgr+2CW9NA/6aRgLVDQSq7BQ0VDk9L6D54aSaeiK1toTGHPmM1TTY6Wd9I/HmRmKeBmIzG4jMrSd2jIvECS7ii10kl7tIrnSRPLWRxBmNZM5tIn1+I5m/NtnJ5yUu0lc0kfmHi+w1toBmbnCRu9lF9lYX2dtdZO50kbnbls/sA03kHmpGecRePq882YTydDPqcy2oL7WgvtKM9noryho36ttutA88aB+50T7xoH3ehvalB22dB/07N9qGZozNLRhbWjG3udF/bMHY0YK5uwV9bwvG/maMQy0YR1owO1owu1swet0Iv71s3gi2IgY9NuFWRNSDGfVgxNswE+0YSQ8i3W5ftak6Aqq3I3V716ctn20YwpMX0d9jdEr6S+EcLrO35xNS05yJKWY7HO2cczHFHOeci2kuwDSPwTSOwxR/tDEXIcQyZwBpBUKswhSnYIozMMU5toSK8zDF+Qh5CYa8El1eiyFvwDBvwhC3o4u70cV9GOJfGOJBDOthdPkoqnwCTT6LLl9Eky+jyVfQ5Guo8nVU+SaqXIMq3kK33ke3PkW1PidnfU3O+oactAU0J7agyB8dAd2Dbh1w5LMLQ4SQVjZ/k5FExySNboXRCTn40SwfGl77tAKjUKUfxfKjy16E7EKYXZhmL7roRTc6MIxuhOZDqAGE4h8hngHMbBCRCSLSQcx0ADMVQKaCyGQIkQxiJkIYsSBmzI8Z8SLCQeTgAHIghAj3Y4YHMMJhzHAEYzCCkUyBMJGWRAzNwkthl1WFRI1lUHxRjJ4oRucA5sF+rD2DyF1hjJ8G0Lb1Y24OoX0fQPsmgPZVAO1zP9onfrSP/GjvB1Df8Tuldh/K6gC5l/1kX/SRe8FP7jk/uWeDZP8TIPWkn9RjAdKP+Eg95CPzYJD0v4Kk7vOTuttP4k4fybsCJO8Ikrw9SOq2IKmbAyRvDpC6MUjyhgCJ6wPE/+kneq2P2DU+4lcHiP3DR+wKH/HL/MQu9dqL4S/xEf2bl9hFPqJ/de5gP99L9C9eYud4iZ/tJf7nXuJ/7iXqTLBHT+8hcmqXg1NmP6Wb2Kn2RHvslO7fFc+fy2eeFUeInzTEsHzmxfNn8plYaktncnGHLZ+Lu0id2El6URepE7tJnthFelEP6cU9pJb0kFraQ2aZl+xyH5mVPjIne8mc7id7VhDtHD/q+T60S0Jol0fIXDtA4vY+Ag/1oG7OYCXtMFxIC0sIiEHk/TD9d/WRvjaKdukAmb+FSV8YJnN2lNwpcZSTEuSWxsktipH7U5TsCXFyx8VQjo2hHJMgtzBObkGc3Pw4yoIkyvwkyvyEc6ZR5mds8VyQQ12QRZmXRZun2MxVUefmUOZkf8nsrCOfubyE/p58Ku0qSrs6IgEdFs8h+dTctnxqv+j51NGbh9GaNIf/hXzW2+mmPl3BmKFizMg5KBgzshgzMpgz0hjTU4jpacxpKYypSYypSTvlrItj1sUc8QxjTBnEnNKPOaUfo7Yfo7YPs7YPUTMknn7MGh9mjRezxotR3YOel85OB3vASKs8hFpxENVJPYfF07kys+In1IrtKOXbUMq3kiuzVyrlyjajlG4iV7KBdOn3JEvtyfZEyVfEij8jOmkt4cmfDyeekz7GX/Qh/uIP8Ra9S2/hu3QXvUNH0TscKXybw5Pe5mDx6xyYvJoDpW+yt+Q19pS9zO6Kl9ld8RK7q15hR83L/DjlZbbVvc6mqS/xmetRVp/wAP1re7ECFsnvI7y26ilWNz3Ax9Me5pPaB/iw4l4+qLiftyru4bWy23lp8s28MPkG/vD9UU65/ahxbDpqPJuOGs/mo8aPSjy3/YZ8Dvd6jvnqhBUAACAASURBVBbPHeNsodzlpJ67xxeze9wk9o799dRz5Lufy+dQ+fzXhHOknNpldVs+940vZff4EvZMKGXPxDL2TCxjd8Hw897C8vzzSPYWlufZV1TBvqIK9hZWsKewkj2FleyeWJFn7wjpHPr7vknV7JtUy/7iKXnyAlo+g4NVDRysdXGorpmOqa10TZtJd+Msupvb8bbNYdvCJbx77gXIYB/aziN8vugkDs06mq72hXR5FtDbOo+epqPpbZiJd3obvXWt+Gqb8Na48NU04q+qx19Vbwto5XT6qoaT0IGqevqrZzBYY69oilTV2/2gVfVEa+uJTqsn5mog5q4nNrOe+HwX8WNdxI9vIHFiI8nlLlIrXSRPaSBxRiOpsxtJ/GUGyfMbSF3cQOpvjaQud5G6ooHUP1xkrm0mc30j2ZsaUW9tJnubLZ/Zu5vI3d9ip58PtqA+0oLymJvck80oT7egPt+K+nIr6qutaG+4Ud/yoLxjJ5/qhx7UT9yoa2eife5B+8qN9m0L2vpG9A0u9A1N6JubMbY2o29zYexowtw7lH66MY64EZ1276fR04rubUX3uTGCdupp9LdiDo6WTyPehkjPsuUz046Ra89PvdsS2oZhtP1MPmf9D2nHND2/QDrY4jlrtGCKOZhiNoZ5NKaYg2HOxhjxHcOYh2HMx5THYIrjMMwTHAFdghBLEWIphliOYa7EFKdiyjMR4lxM83wMcTGGvAxdXoUqr8EQ/8QQt6CJO9HMexzuRRX3oYl/o8pHUc3/oJrPo8rnUOULKPJFFPkKqlxNTryKIl5Hk++gWh+hWGvJWl+SsdaRtb4la20gZ20mZ21Dsbajyl3o1gF0eRBD9mCKsDPhPrS4SEMnhmKF0Kyggw/V6kG1ulCtblSrF9XqRZE9ztlLVvagyS6E6MA0j2CYXehmF4bZgWl0ITQfUgkgcn5MJWCT89vimQogkn6kc5pxny2bMT9GLIAeDWBEejHDvchwENHfj+gPYvQH0cP96AMDiIFBxEAEtT9MLhpDOiV4y7Ls9UuWhSEtEGDEMqjeMHrXIOahAeSeAcTOMNr2frRtfRibgmjfBdG/CaB/FUD/zI/ysQ/lQy/qe360twMor3tRX/WRezlA7kU/uRd8KM8HyD7tI/uUn+yTAbKPB8k+GiD7cIDsQ35S99sk7/aRvitA6k4/yTsCJG+zxTN5c5DEDX5SN/hJ/tNP4jof8Wu9xK7x5W8mil7hJ3ZlgPjlfmJ/9xP7m4/4xV7iF/mIXthL9PweIuf1Ev5LD9FzvfYg0Vk9RM/oIXZ6j1Ni77HXJ53eTfi0DsJndDrPXSNktIvoyZ0kVtmMlMsh+YysODI6+VxxhNgo8RyWz5HimVr2+/KZXtxFZnE32SU9ZBb1kFzcRXKpPYiUXNZj7wY9yUt6lZfMKb1kT/eROTtA9rwg2gUDaBf3o1w5SOafA8TvDBJ4sAPtxxwibZFDxZIGCBAp6PvAR/iuTrLXDCCuzaBdOIh+bpzsWYOkTx8kuzJMZtkg6aUDZP8UIXNClOzxEbLHRsgdEyV7TIzMwijpBREyC+PkFibILoijzLdRF6RQ5qdQ5mVR5meGZXReFnVuzinHK87zzyR0dsZmhHzqR2tos1TUmUpePJV2lZwjnupMDbVNRW1Th8vtvyKfaqtml9tHyaeWR2tSHWzxVF0aeqON1qBiunSMRg2jQcWsH40tmlmM+rTNyOfpKYzpScxpScypCfS6OHpdHLMuillnp51D4mnU9WNO6cOc0odR2+fIZ8hJOwPDSWd1L3p1F3p1F0ZNN0ZVp5N2HsGoskvtQ6j5cvvuEaX2HSjlQ+Lp3FxUtoVs2SaypZvIlXxPruR7UqXfkSj9lkTpOuKlXxKd/Bmx4rUMFq+lb9InhCZ9QmDSx/gmfYi36H16C9+mp+htOoveoqPwbQ5PfIvDhW9wsGg1+4teZl/RavZMeoVdJS+ys2Q1O0tfZkfZC+wof4EdlS/wQ9XTbJryApvqXmHD9Bd4v+0RPjj3RYTXwOq12PnEBp5uu4U3p9zJJ9X/5v2K+3in6l5er7yTV8pv45Wym2353OhI56ajxrP5v2y2HDWBrU7q+cMYe6H89jET+fGoAraPcZ7H2gwJ544xhfkkc8eYQnaOLWLv2EnsHzOJvUcV/WbJfd9YW0z3jbPf7x5fzK4JxewZO5k9Yyezb2yJXTYfV8r+caXsG/8rTLB7PvcXlLBnwmSbgsnsKSzPs3tiGbsnltlCWWCzd2IVewqq2Duxmt0Tq9g9sYo9hdX5c09hNXsnVuff7Z5Yxc6JVewqqmRXYbVDDTsn2ueuwmp2F9Wwu6iGPZNq2Vs8hX2T69hfNo39FTPYXzmDgzWNHJrSRGddG13TPHQ3eOhsmcWh9oX8NP9PfH7OeVj+IOruw3y56AwOzPsjB2fOw99+DMGWhXS7ZtNbP4vgVFtAe2tdeKc04a1uxFvdSG91PT3VM/BV1eOvmEGwYgZ9FfX0VQwnoYMO4ap6IjUziE235TPR1kh8VgOxuQ0kFrpInNBI4sRGEssaSa5oJH5yA6nTGkme1UjqnAZS5zeQuKCe5MUukpe6SF3eSOofjaSudpG+zkX2BhfZG5vI3NpE7o4msne1oNznIftAK9mHW8k+6kZ5wk3uPx5yz7pRXmhFebkFbbUb7Q176l1b04r2biva+/aNR9onLeiftaB93oz2tQvtmyb09U1o3zejbWrG+KEFY1uznX7ucmPubUMcaMM46LFL8B2tmN2tCK8H0+fG8LsRIQ9mnwdzwI0ZbsOItCFibU766bHTz0y7vXZJdSMc+TRVN9JoQxju0cL4q6I5QjaF2+YX8tmGNO33hmjDMGdhiLlockg8beEcFs85GOZIOR1KQY9xktChftA/IcQihDgRIZZhmKswzFMxzbPQzXPRxHlo4q/o8hI0cSWauArTvAZTXI8ubkIVt6CIO1DFXajiLjR5P4p8EEU8jCofJ2s+QVY8SU4+RU4+S9Z6gax8kZy1GsVaQ5b3yFgfk7E+I8NXZFhHlu/IspGstZWstR1F7kFjDzoHUE2fXW63LCwLLEyElUK3Qmh0o+F1RLN7BF2oVheK7ESRXaPQZCem0YnQOxBaJ4bWiWYcQteOINRuzFwvIutzEk8/Ztpnp51JP2bCh0z4EXEfZsyLGfNiRHsxo15ExIcZ6cEc7MXo92L0+zH7Aph9AWQohAz1IYP9iFA/Wl8fet8AejiCpWpOCV4gca7klBYIiZbOkvIOYBwZRO6LIHYP2ns+twVt+fw+iJaXTx/ax0G0D/3o73pR3/Sive5HfdlP7kU/yvN+cs/6UZ4OojwZIPu4l8xjPnIP+8k+5Cf77wDZB4Kk7/OTuSdA6i4f6Tv9pG/zk7wtQOImH/EbfcSv95G4zkfyn/bapPg1fuJXObJ5RYDY5X7ilweJXRog8Xc/iYv9xC7sdfASP89L/BwfibP9xP/sI+5cfzksnsPyGT2t26GT6OlHiJ3SlSd6cmee2MmHiK46SOzkQ3kSI5LP6Iojw0nnyPRzSD6XdxJfbq9aijv9nrGlHSSWHP5VUosOkTrxiEOnwxESi46QWtxJelmXfTvSCi/JU/1kT/Oi/DlA9rwAuYtC6JcNoF0TJXtTgsSdQToe2Y1yMIvUAMO+q13VJXLAIvJeH6F7eslc34d2+SC5i/vIXjBA9s9RMqeHyawKk142SHpRmOQJA2T+GCZ1/ADpYwfIHNNPdmE/6WMiJBeGSS4ME58/SGJBmMSCMKn5EZLzbNILYqQXJEjPT5CZnyAzL0VmXorcvBS5uRlbTOdlyc3NkJubzZOXz9kZtKNzaEfnUI5Wyc1Wyc1SUI7WURz5zKefHiU/aKR7VNT2HGp7DsWjoLkVdLeC2qrkRVRv1f4H8qnZ8ulS8hiNGnqDilav5E+zPpdPOI36dD7lHBJPc4YtnjYxjGk2Zl0Esy5sM6Ufo85Gn9KHrLXL7EZtCKN2OPE0qn1O2tmLUd2dl0+9ugOjyi6x2xxCqzyAXjl6qn2o3K6V7UAr+wmtbBta+Q+oZZtRyjeRLd9MpmwTmfKNZMo32Evky74lXrKOeMlXxCZ/SXTyF4SL19Jf/Bl9jnj6J31ky2fx+3QXvkVP0dt0FL7BkaI3OFT4GgcL32TfxNXsK3yVPRNfYWfRS+wofpHtxc+zveR5tpU+x7by5/ih4jm2VDzDlspn2VT9POtrn+ObGc/w8fRHeG3Bwxx8dgeWXyIOKqw++WFe8tzNmw3380bNnbxSczsvVd3OKyW384cN/zWOjf81jg3/39i8eP5w1AS2jSlg61ET2HrUBH4cO5FtYwr48aiCUfK5fcyI1HNM4Sj53DWmkJ1HTWTv2EnsHVPEnjHD5fWRZfch+dw/xj6HBHTP+GL2jivJC+jeMbaE7htbkhfO/ROGk85940vYX1DK3oJS9k0sY+9QwulI5p6J9rnbYVdBObsLKm2hLKhkd0EVOwsq2VlQyS5HMHdMqGDHhIq8cO4o+P/5es82t6rzDzdf4JzE4CmuU+2xp2lG0hTb4zY2JH8HbMCUhAQIAQKEXhNa6D303nvoNZDQDLZxHU/vXW3U29bW1q6S7vNiazRjIOfFfa2lpdE1b+/r9zzPWhUmxRV0585MVhzFrJD2LDIFtG/JKgaWVTNYWsNAWS2DFfUMrWhgdGUz46uamahpYbxhLaP2zYys+TXd7Sex55LryLqdaJ09fL39j4ys38b02t8w1byFqabNTFs3MF2/jumaFqarm3CssuNc2ch0pQVHeR2O8lqc5bW4ympxl9XiKavFU7oab3mNWY7PTceHKusIr6wjVmsxk8+mOqJr6oluqCe62ULsuHqi2+qJbbcQP9lC9NR6YmfUEzuznvg5dcT/XEf8LxZiF1pIXNKIcHkDiasaSFzTQOJvDYg3NCLebEW81UryTivSPXak+5tJPdick88mUk82k3yqidSzdlIv2Ei9ZCP1qg3lDRvq2ybKu1bkD6woH9tJfdKI8u9G1C+sKF82onzTiLqrEX2vHX2fHf1gE3pHE/oRG1qXHb27Cb2/GW2oGXXEjjbehDbVjO5owXA2o3tazPRzxuz9NIItGKFWM/2MtqBFm3IC2oyRbEaXTPk0lKb8xfOG1kJam5XP/1Vyb/2pbOYFNFdaN9aSzq26sQ7daENLr0dLr8/LpymeG9D1jTn5XJ8T0Hnf65vR9U3mVUxGO1n9N2T0bRjGNrMfVN+JbpyBrp+JYpyNbJyLbJyPrF+Mkr4cNXMVSvpalPT1KOkbkI2bkY1bkI1bUdJ3Iht3Ixv3kTL+Scp4mKTxKMn040iZJxDTT5FIP0cy8xJS9jWSmTcRs++SyH6MmP2cRPZLEtmvEdLfkszuzclnB3K2GyXbi5IdRcv4yaKSzaYBnSwSajqAnJ1GZgIlO5UXSyU7hcIEcnacVGbMJD2eRzLGUIwxdH2UtDZGRp0grU6gqsMo8gh6ahxdmsZIOjFEF3rCiZ5woglOjLgLPTYnnHrEgRGeRg9NoQen0QOTaP4JNN8kus+BNuPEmHGhu92kPV7Sbh9plw/dOWPu3T50TwDFFyGTVCBjXkKfJks6myWbyYKRISOqSFMhlNEwal+ITGeI7KEA6X0+tD1etO+8aF/NoH0xg/LpDMqHLuR3HShvu1DecCG/6kZ52U3qBRepZ12knnKTesKN9Lib5KMupIdcSP90I93vJnmvG/FuN4k7nQi3O0nc5iJxq4vELW6Em13Eb3Qh3OAm8XcPsWtdxK51Eb3aSfQqF7Er3cQu9xC73EPkEhfhixzm++t/cRC7wEHsfFM8zfK64yjx/LF8muJpyqf5eYLw78aPks9ZYmdMEj197Cf8RD5PmZPP6M4xIqeMEj15ljEiJ5mYSec40R1jRwmnMO+zsH0U4cQx4r8dM1PQ7ZMIOyaInzSBcMqk+XrSadMkznAgnelEOtuFdN4MyYu9SJf6SV4dQr0xRvxWN9OPDaOPaWSTgGZgZA2UtAExiH3ix3f3OLEbvEhXhkldFEI6z0/qrADJ3wdJnOZHOMmHeGKA5LYAid8ESBwfQjguSOK4IImtAcQtARLtQYTNAYT2EIn2MMLmEMKmIIkcwsYg4qYI4qYIic0REpujiJtiiJviJDcLSJsSJDfEkDYKSBsTSBtFpA1JpA0iqQ0i8nqRVFuCVJuI3CYitSWR2iRS63K9oGtl5DXzaE0ht8rILQpKSwq5VTI5Sj5Tc9hSqHazF1SzK6g2+WdIoeSkU21IoTak0Cwmar2UR69PoteJaHUJ9PpEXja1ujh6nihGbRS9NoJeY2KsDqGvDqCvMpNOfbWJtspLuspHusqLvmoGrcqDniu16yvMMru+cjonnRNoKyZQK8d+JJ7DR8nnfPGUS7tRyjpRyo6glB1GKTuIXLafVNkPefGUyn9ALN1DouR74iW7iC3/htjyr4ks/4rg0v/kU8/ZcruZen5s9nkWv8PEoncYX/w2w0VvMFj8BkOL3qS/6DV6i16lu/hVOotf4siilzi85AUOLn6eA0ufZ9+y5/hh2XPsLX2GvWXPsqf8Ob6vfI5vVj7Jl6se44vVj/G29V7ePOkhwt94wQm+b9w8ve1uXrXew1sr7+WNVffwWvXt/OKHX82V2/f9cmFePg/NY67sXnwUXTnh7FxQTOeCYnpy0tlzjDnt3nPMIrPU/jPyeVTJfVY+j1mSL7X35+TTpGTe3sQUztK8iPYVlNJXWEZfYRm988jLZ47ewjJ6i8roKaqgu7DcXAsq6CmcJ5dFFXQWledEszL/+UhROZ3FFRwpKqerqDJPd/EKuopX5Pez4tmzaCW9i6voXbKK3qWr6Fu2mr6SGvpLaxmssDBQaWd4ZRNjq5uZqG9jvH4zU9YtjDZv4dDm7ey+/FrSYT/S/n6+OvE0utr+D0fT8Tjt7UzZNjFV38ZkbSuT1c1MVtmYWmk15bOiDmd5Lc7SGlxltTlqcJVX4ymvZqa8Gl9FzZyArjTL7mFLHWF7HdHWeiJtdUQ31RPdWk/kN3VETqwjtsNC9JR6YmdYiJ1ZT/TsOqLn1hM/rx7hwkaz9H55A+JVVsTrrCRusJK4yYr4DxuJ262Id1pJ3msneX8T0kPNJB+2k3zUhvSEndSTTchP25GfsyG/aEV+xYb8aiPKGxaUfzUiv9OI/F4jyodW5I8bUT61oX5uQ/2vFfVrK9ouG9puO9peO+o+O+oBG+phW67/sxm9twl1oAlttAV1vAVlsgnd0YzmakFzz8mn7jP7P/VgC3q4GSNiyqceb0IXmtHFFlNAU80Yit1EbSGtrSWtrcXQ16DrrT9D889jNOX2a9G1NnStDUPfgKHPSzhz8mlK5vq8eBrG5nnyuT4nqyaavh5Nb0PX12Pom8hoW0lrZhle13+LoZ+Epp+Kpp+Bkv4j8qyApi9ENi4mlb4UKX01KeMaUsa1pIzrSOl/I5W+mZRxCynjdiTjLiTjPiTjQRLpBxDS/ySReRgh/RhC5ikS2ecQMy8hZF4lnnmbeOYDhOzHCDkBFbO7EDN7SGb3I82W3rMDaFknGQSypMlm0mSzCkY2SirrRmKSBGNI2Qmk7Bhydgw5O4qcHUFKD81jJE/SGCalD6NpQ6TVEQx5DC01iqIMIaeGUaQRtOQEemIKPTGNlphGExzosWn0mAMt6jhaPINT6IFJdP8kum8CzTuO6hlHc4+juScxXE50pwvd6SHt8JCe9pKe9pKZniEz7cOY9qE5AiieEBlBJmuAns2gYZbgZxNQ5AxJV4zkUJhMT4Ts4SD6fj/6DwG0XT60r3xoX/hQP/OhfOjOy6f8hgvlVTfySy6k5xxIT7tIPekh9biH1CNukg85ER9wkLzPRfIeF8k73STucJnc6sxLZ+ImF4kb3SRucCNc70K4xk3saifxazzEr3QTv9JD7DI38UvcxP7qInaxi9hFLmIXOhEucOfSTifRcxxEz5om8kezpzPyh+k5zpwvn+aQ0dx+gsjvJ0zZ/N3UUcln9PTJOcmcR3TnGOEc8+VzVjyPls9RIieNEN4xTGT7MNEdI0S2DxM7cSRPfPvo3D5HYvs48RyxHWMkdk4SP3WCxBnTJM50IP7RifwnJ8kL3KT+6kW+zId8pRf5+gDBfzhwPjtGdjpNWs6iGQa6IaNldIhn8b/nwHfnFMLffUhXBEheGCJxnp/EOTNIv/OR2OklftIMwokzJLZ5Sfzah3C8l/hxAeJbA8S2+Ilv8Zm0B4i3B36afLYHTCnd7CexOURicwhhU4j4phDCpjDxjSESGyMkNkURN0VJbDQRN8UQNwqIGwWkDQKpDQLS+kROQBNI6xNIbaIpo+uTyOsk5LXJPKk1InJrErlVQm2VUGbls1Wak8/mJEpzEtkuodgltOYUik1C/RkUaxLFKiI3imiNEmpDErUhiWYR0SxJ1Hoxj14votUJaHUCer2AUR9Hr4uh10XmqA2h1wbRa0LoNWH0mhBGdSBPerU/L57aqhnSVR7SVR60KjdalRu9ynlUqd2omjKFc8U4auUYauUoWuUwWqUpnWrFIGrFAGpFP2p571F9nnJpF6myI6TKD5MqP4RUdgCpbD9S+Zx0iqW7EUvnxDO67CvCy78ktPw/+Jd+jn/ZF8wsnSeeS0zxnFr8PhOL32Ws+G1GF73FQNHrDBa/QX+xKZ49Ra/QWfQSh4tf5FDxCxxY9BwHFj3HvsXPs2fJM+xe8jTfL3+S70qe4ruyp/m29Cm+KX+cbyof44vKJ/j3ykf4sO4+nmm+mY8ue4XUgEh2OsORx/fx+Ibbeab+Zl5adVNOPn+58CfiefhXJh3HFHEot85PP2dls2tBMV0LivPSOUvfgkV54cwPFR3z8/LZt3AJfccupf/YZQwsXM5AwSxlDBSU0b+wlL6FpaZg5ugvLKO/oGzubJ549uX6MnuKyugtLM/TU1BGT0EZ3YVldBaW01loSmRnYQWdhaZUdhSWc6So4ig6iis4UlxJR3EFh4srOLyoko7iSo4Ur8hR+RM6F807X7SSI4ur6Fq6mq6l1fQsr6W3tI7eikb6Km0MVjUxWrOOsdr1jDVsZKhpI+PNx9G18WR2XXEDeCMkD3Xw8fGnMLzmBCbtW5m0b8Fp2cy4pY2JurVMVLcwsdLK5IoGpirrma6ox1FhwVFRn6MOZ2UNrsoa3BU1zJTXzJXhV9QRqq4nWFdLqLGWSHMdoTXVhNfXEt5cR+T4WiK/rTcF9BQL8dMtxH5vIXq2hei59cTON+VTuKSR+OVW4ldbSVxvRbjRinizleStdoTbrAh3NCDeY0O8z0byARvJh6wkH7EiPWZDeaIJ+Ukr0tMWpGctpF6wkHrJgvxaPcobDchvNyK/24jyvhX1Ixvqp3a0z22oX1hRv7SifWND2WVD+d6Ostcsv6uH7GgdTRhduen3/ibU4Sa0sRa0yRb0qRZTQPPpp3ntkuazowea0UNN6OFm9Jx8GkIzWrwJXWw2ke3ochO60mJevaStzYlmy88wJ5ya1vQz36/Lyed6NG09mr4+L5azAjonmXMYRpsprvrR/1sz1pjobaaIapvQtHa09K/RjG0o+oko+kmo+k5SxhlIxplIxtlIxrlIxoUkjYsQjUsRjcsRjSsR9auQjGtIGH8jYdxAwriJZOZ2BP0OBP0uYum7iKXvIZa5n2j6QWLpR4llniKafpZY5gVi2TeJZd4llv2QeOYThMwXJLJfkcjsMtNP9iPTgZweQsv4yZB7ojKTIYuCYswgZSdJMkEiM0EyO4zIEMnsEFJ6gKTRRzLdP4cxgKj3k9D6ELU+JKUPRenHUAbRUyPoqVG01DCyNEAqOYiSGEFLTKIKU2jxKbTYJFp0Ci0yaRKayqWdk+j+CXTvOPrMGNrMGJp7DN01juocQ3UMYzgm0aem0Cen0SecGONujHEP+oQXY8KLPuFFn/ajTPtQnCGMUBLSYGRmh5AyZuKbzpLVskgzAlJfALUrgH4khLzXi/69H+0rP/p//Kif+VA/8qC+7yb1loPUqy5SL7tIveBAemYa6Skn0mNu5Ec9SA+5EB+YJnmvE+luF8k7XSRvN6VTuMVB4mYX4k0exLx0Oklc70K4xoV4tRvhCpPEFW7il7oRLnEjXOwmfqEH4S9uhPNdxM9zET/XaXKOi9hZZuI5Xzqj8yU0V2af39M5S+iMiZ+U2/OcNvYT/pd8hk8eIXzyCJGTf14+oztG8sxPPo8S0ZyMxneMEdth/l48eZzkqZMkT58i8btJxD9OkTzHgXiBE/HSGVKXedCuciHdMI141zRjT/aj+A0yachkDPSsQTqTJRPKMvPmBIG7Jon+3UfsKh/SxT6S5/kQ/uQh+kcHwmluhJNmiG/3EN/mRvi1B+H4GWJbPUSPmzHZ6iGSI7bFm8NHtN1PdLOfyGYvsXYv8XYv0c0+Yjmim/1ENvqIbvIT3RggtjFAfGMAYVMAYaOZksY3BBE2RRA2hkluiJDcECW5PkdbjGRbFGl9jFSbYLJWILVGQFoXJ7VOILUmTmpNgtSaBEpLglSLkCOB2iyiNokozQJKcwK5KYFsE1DsIopNRLGKOdFMzNsLyNY4cqOA2phAbRBRG0S0hjiqJXYUer2AVhdDq4+i1kXQakOoNUG0uiBabdCUztogWk0ArWZur1f782mnsWpWPD1oq93mMFGVA63KiVblRK9yoK+cwqiaRl85gbZiHG3FGNoKUzzVFSNolfOl0xRPpbx33nBRF0q52eeZKj9EqvwgqfKD+VK7VLaPVNlekiXfI5Z+R6J0F/ESUzwjy78itOw/BJb/B++yz5lZ9m88yz41B4yWfIRj6YdMLnmfiSXvMbb4HUYXvc3w4rcYKH6D/uLX6St+lZ6il+ksfJGOohc4WPQCB4ueZ3/xM+wpeordRU/y3aIn2LXoCXYtfZxvlj7O18se56uSx/iy5BG+uZeULAAAIABJREFUKnmYzyse5N8VD/FJ5UN8XPtP3qy7nSdbb2TX7R+DK0PGofPFze9yf8vf+MWseO775UIO/qrATDt/VZCXz0O/LMgL56x8HvlVEV0LiunO0ZMrt8+Xz/4Fi+lfYEpn94/k8ycDRwXL6Flo0jc7KFRYkpfPvmNL6C0o/f+lZ2EJ3QtL6CrIUVhKZ1Ep3YXlP6GrcDbBzMllYTmHF1ZwqLD8f1DJ4aIVHCqu5FDxCg4Vr+BgUeW8tWIeK47i8KKVHF60isOLV9OxpJqOJdV0Lqula3kdnaV1dFVY6Flhpa+qmaHVaxisWcuwZR0jto30Nx3HgXU7OHDTneCLEv9uPx9vO5meDb9hsmkL441bGGvYyLiljfGaViZXNzG50srEygYmVlqYrKxnqiJHeR2TZdVMl1XjKK3GXVbLTGkt3rJaMwWtqiFQU0PAUk3YXkuotYZwmymfoa21hLfVET2hntjJ9cROqyfy+/o5+byggfhFjQiXWIldYSV2jZX49VbEG6wkbmokcYsV4bZGhNsbSNxlJXlPI8n7rIgPWJAeakB62IL0aCOpxxuQn2og9Uw9qectyC9ZkF9tRH7divKWDfntRtT3bMgf2FA+sqJ8akX5dyPKF1aUL63I39hQv7ej7rGj7LOhHbSjHWlBPWJH687J54AdbaQZbawZfaIZbbIJbcqO5rCju035zATMyXc91IQRbkYLW9Gj9nz6aYgtGMlW9JT55KYmt6ArreiKKZamXP6vhHNWPlvR9TVz4phLPXXtaLnU9Laj1tmEc1Yu54unpjWh6XY03Y6qN6PqLaj6GmR9LbLehmxsImUcR0o/HknfhqRvR9JPQjRORdRPJ2mcSVI/B9E4H9G4gIRxIQnjIhLGpQjGlcSNq4gZ1xA1riOa/jtR4yaixm1E0vO5k0j2fmI8TCT9GOH0k0QzzxNOv0Io8ybhzLvEMh+YApo1BTTJ90j8gMwRlPR4LvU0ci8DaejZKFJmnCT9JLMDJDIjxLMDCJk+Euk+EkYvyXQPyXQPCb2LhN6FaPSS0HtM1B6ScjdKqhctNYCWHEITh9HEIVJiH6LYS0oYRImPocUmUaMTqNEJlMg4angCJTSOGpxEC5ol9lnx1D2jaK4RVMcommMUbXoIbXoQbXIEbXIMdXwcbWwKbcyBPupCH3GbjM2gj3owxrwYowHU8SB6QAAtaw4fkSZNOvd+fQZDM9AiCsKgn0SXF/mQD21vAP1rH9p/fKifBVA/mkH7YAb5LRfK6x6Ul90oL7hIPetAftJliufDbqQHnSTvd5iJ511OpNtdJG91Iv7DhXCzg8SNThI3uBD+5jTF8xoHiatdCFe5EK9wI1zmIn6pE+FSN/G/uohf5CJ+gZv4+S7i5zkRznUQny2xn+OaK63/KPGcHSoyr1Sak8+5fs+5s5/r94ycPk741BEip40exXz5DM9POXMDR9FTxo4Sz9k1sn0u/ZyVzegJw/PEc3QuCT1pjNjJY8R3jpM4bZLEGZOIZ06TOGsK8VwHyQucJC/xkLhyBulaF8LNE7gfGMb38RQEsxhGBj2rk81kQIdsIIv31QnCtzlIXO8neaUf4WI3ifO9SGd5EX/nIn66k9hJbqInuIhucxH5tYPocU6iW1xE2p1EtroIb3EeRWSri8hWN5GtbsJb3ITbPYQ2m6u59xBunyHc7iW8eYbwJh+RTb6chAZyEuqbh5/4xgCxDX6EDSESG0KI68OI6yMm68Ik14WR2iJIbVFS62LI62Ik10ZJro0hrY3lBDSO3Boj1Rol1Roj1RpDaY6hNsdRWuLIzXFSTVFkWxzZJpirdZYYsjWGYosjW6M5YigNcVM+GxNoDTFUSxSlPoJqiaJaouiWKFp9BLUujJoTTq02iFYXyAmnKZ3G6hDa6iBqtR+1erbMPmNSZSaepny6MKqmMaqm0aocaFXT6DnpNBmfJ53Dc8xKZ2UfamUfSkUvSnlPfqrdHC4yB4xM6cwlnvk+T1M8k6W7SJR+i1D6LfHSr4iVfGm+XrTsP/iWf4Fn2We4l32GZ5nZ4+lY8j5TS99nYul7jC95l7HF7zC86G0Gi9+kv+h1eoteo3dWPAtf4FDRCxwsfoH9Rc+yt+gJdhc+xnfFj/Ptosf4uugRvl70KP9d/AhfLHmYz5c9zOfLHuSLZQ/yeen9fFr2IB+X/5P3Kh/gvVX3817NfbzYeDsPtt/EkRf2wHSW5JDIL/b/ciH7/t9jjy63/6rwKPk8/KtCUz5zQ0ed88Sza0ExfQsW0bvAFNDuYxbRfcwi+o8xez1np957cvI5f5p9Tj6X01OwjO6cgPYWLKe3YDn9C0vN1PPYEnoX5iSzoGSOhcvzdC9cTndBCT2FpXQXltBZWEJnUSlHCkvpLCyjs7CMrhxHCsvpKKrgcH41MUWzwqTIXA8WVnKwcCUHi6o4WLSSAzn2F61gf1El+4sqObCoYo7iufP9RZXsL67kwKIq9i9axYHFqzmwZDUHl1ZzaFkNHSU1dJTW0lluoauigZ4VVgaqmhisXkO/ZT0DjZvoa/k1uzZu44e7HoVQHP/XX/Plr09kuPV4JtZsY8zWzph1A2P1a5mobmVilY2RlQ2MrLQwtqLBvOi+vI6J0nomyquZKKtmqrQaR2kNrlJTQGfKa/CuqMFbXY3fUkPQVkuwtYZQTj7Dx9cR3lZP+MQ5+YyeWU/07Hpif7YQu6CR+MWNxC+1EbvCSvTqRqLXWUn8vRHhxgbEmxsRbrEQv81C4o4GxLsaSN7dgHhvPckHLCT/aUF6uBHp0QakJxqQnrYgP9+A/GIjqVesKK/ZUN6wI79lR3m7Cfl9G6kPrMgf25A/bUT+wor6pR35GxvKrpx8/mBDPWhHOdxkymdXE1qvDX2gCX3QjjpsRxu1o43b0aea0KbtGK5mVLcVw9uE4W9GDzZhhJoxIk0YETt6rBk93owhtKCLrajJVjSpFU1uwVDMQSRdnS+fc8mmKYXzz9f8SDrnYcyyDlVbl0svZ1mHpq9BM1rQjGY0reVHotuEZjShGk0oup2U0UJSX4NkrEPUNyDqW0gYx5EwfoOon0BC345onIxo7CRhnE7COBNBP5uEdg4J/U8I+nnE9AuJGpcQMS4jkr6CSPoqIunriKRvIGTcQDhzE+HMzYTTtxDK3Eo4cw/h7AOE0o8QSj9BKPMMocyLBNOvE8r8i4jxNtH0e6aApv+LmN2FxB7kTCdqxkUWxRQvdIxskmTGhZjpR8x2I2Z6SWR7EOghnulGyHQjGEcQ9A7iWgeCdgRB60RQTeJKJ4LSgSh3okrd6Mk+tMQAamIINTFEKtGHJPQgxfrQoiMokVGUyBhKeAw1NI4SzOEfRw1MoHhH0TwjaK5hNOcQmmMIZXoQdWoQdXIAdbIPZWwQZXQAdXQYdXQMfXgSfdCBNuBCG3CiDzjR+52kB1zoA16MIT/yqB/JGSSjGGjpNOlMhkzWIJ3RyGJOwmfFDImRANIRL8oPM2bp/Usv2r+DqB97Ud93Iv/LhfL6DMrLHuQXXUjPOJGecCE94kZ6yI10v5PUvS6ku1yk7nAh3eYk+Q8HyZudiDe5SPzNiXi9k8R1LsRrXCSudiJc6SBxuRPhUhfxvzqIX+wgfrGT+F+cxM93Ez/PhfBnF8KfXHPXJp3lIHaWk9iZ08RmS+t/cPyseEZz/Dj9DJ0xQeiMo9PO8Gnjc5w6QuS0WQEdIXLqCNGdI0R2jhLeOUr4lBEiJ88ymmdOPkcJnzhMePsI4ROHiWwfIbJ9hOj2EWLbR4meOEz0RHMf3zFGfMc4sZPGiJ4yQvTUEeK/G0f43TTJP0wjnjNF4nwnwoVOpL+6ka/0kbzei3CLA+8DQwS+8WKkMmS1LGgGmq6QVjLgB/crowTvnkC8zkviMh/yRR6S57mIn+VBPN1DYqeb+A43kRPchP/PSfg3DsLHO4gc7yS81Umo3Umo3ZEnsCXH1ml8W6fxb3UQ2OrAv8VJYIuLQLsDf7sD/2YngXY3gXY3wc0egps8hDZ5CG3yEt7kJbzRS3jjDJGNM0Q3eYlu8BLZ4CWy3kd0vY/Y+gDxPCES64OI64Mk20Ik28JI60JI60Ik14VIro2QXBtBWhtBWhMj1Roh1RpGbg0jNYdINYeQ7WHklihycxSpOYJsj5KyR5HtcVR7HMU2K5uReYSRrVHUxhhKQwzFEkNrCKNawiiWEGoO3RJBqzfFU6n1o9b6UWt9aLV+tNqASU0AbbUfbbUPtdqLWu1FW+1GW2Wi51ZttQtttQO9agqjahKtagqtagq9ajKXdo7n5HMUtTInnZVDqJWDZom9og+1shelosekvBu1vBO1PNfjWXoYufQwqbIDpMr2kyrfh1T6Qx6xdBdiybckyr4hXvY1kdKvCJd8SXDZFwSWfcHMsn/jXvYp7mWf4lz2MY5lH+XFc2zJu4wufpuhRf9iqPgtUzyLX6On6FW6i17kSOELHC58nv2Fz7G/6Dn2Fj7N7sLH+b7oMb4pfJivix7my6KH+W/xw3yx+CH+veSffLbkAT5Zch+fLL2fD0rv472Se3mv9D7eLb+Pdyru5e3Ke3il6k6eqbuNR61/57Ff34Tjs2F+se//OWYu8Zzf5zlPQGeTz0O5vs/uBcV0/yrX87mg2BTPBWbimZ9yz/Vy9h+75OjS+4+GjfoWLjGn2xcu+wn9x5TQf0wJfceazKabnccso/OYZXQdu5yehbPnpXQvLKOroIzOhaUmBWUcLi7lSFEpncVlHCks4UhhCR2F5RwsqOBgwY/TzkoOFpkcyLOC/YUmB4pW8kPRCn4oWsHe4p/nh8UmexevYE9xBXsWVbC3eCU/FK/Ks2/RavYvrubA0tUcWl5DR2kdHaV1dFU00LXCSu/qFoZWr2WobiN9tna61hzP18edxMDDL0Aggvv999nzfzsZXLOd0aYtjNrWM2JpY6RuPaPVTYyssjK8yspQpYWRCgujZfVMlFkYLV3NeNlqJsvrmCypYaqkBmdJDa6SatwravHU1OFrrMdvt+BfU0NwfS3BzbUEj6sl9Nt6IjssRHdaiJ5uIfoHC5GcfEYvsBC/qJHYJY1EL2sgemUDsWsaEP7WQOzv9Qg3NhC/qY7YP2pJ3FaPeEcD4p0WEnfXId7XQPJBC+LDDSQfbUR6wor0dO65zRespF6yIr3ciPSajdQbTcj/aib1jhX5Axupj+2kPrUjf96E+t9mlG/tyLusKLutKHutqAdsyAet6Eea0DrtaN121K5G1F4b6oANbdiONmpDm7CjTtrQpu0oTiua254fPkoHWzDCzWSirWRia0wBjTWjxptRky1oUitGsglDspOR7Ria/aj0U9NaTEHMJ5/zE891R0mnoa8nbWzI9WuuP0o6TQldh6avRTNa0YwWVL0JVbOZYqs1oWj2PJJhI6k1kdRaSOprSWrrSegbEPRNJIytxPXjiWvbEPQTENQTEfSTiOmnENN2ktDOQFB/h6CfRVw/m6hxHmHjAoLGhYT1iwnrlxIyriRoXEMgfQ2BzLUE0tcTSP+NQOZmQtk7CWTuw59+EF/6UfzpJwhknieYeZVg+nWimbeIpv9FLPMhifSXJDO7kDJ7UIwB0oTMXk+yZLIyajpEwhhGzB4hkelFMHqJpw8T4zDR9CHixmFixkGi+j5i+j7i2kFi6gEE9SBx5SBx5RBRZT9C8hCy2Ikm9KAJfcjxAeT4IKlYH1KsFynUgxIZIRUcJhUaRg6OovhHUXxjqL5xFO+YycwwinsI1TmINj2ANj2AMtmHMtGLMtaDPNqNOtKLMtyDNtyPOjiEMjCO0jeF0udE653OY/S60Xtn0HtnMPq8KEM+4mNesgkDDMhmsqRz7yEBZNKQlbPIUxHEjhmUH/xoX3vRvgiS+mQG9eMZlHdy93u+7Cb1vAPpGRfykzPIj8wgPehEusdF8i4X0h0uxH84SN7sQLzJgfh3J4nrpxGvdyFe7TCF84pphMumEC9zIlziRLjYQfwiJ7ELHcT+4iB2npP4ueYEe/wcN7GznPmUc3aoKHGmE+FMx1xf5x+mCf9h+qh0M59s/kzZfTb5/LF4hk4dO6rXczbtjO7MCegpw0dz0shRhHcME82lnT9laN5+hOiOUWInjZucMkb09GGivxsm9scx4mc7EM+dQrxgykyCL3eRvNaFcrOX8K1TOB8ZRukQSYsGmUwGDPPZzEw6jeHQmXh8hOBtE0RvcCNc4UW82INwnpv42W7zUv2dZuIZOcFJ8LdOwr+ZInz8NKHjHAS2TBPY4sDfPj0nnu3mWXCrE9+WCXxbJvG2T+LbMo2v3WGyZfroz+0OfJud+De78G92EdjozhPc5DKldKOH0MYZghtmCK2fIbzBS3iDl2hORE0Z9RFf5yWxzofYFkRcGyC5Loi41oe4NoC41o+0NoC0JkiqNWTSEkSepTlIqiWIlENuDiPZg6RsoZxkhpFtIWRbENkWJNUYItUYQm4MIVtCqA1htMYIuiWXbtYHUesCaPVmwqnmUOq8aLVe9FofWp0PtdaLUjODWv0jamZF05RNY7UTddU0StUU6uo50VSrJlCrxtFWmiV2vWoUbeUI6opB1BWDaJWD+aRTrezNo1R0o1R0oZR1opV1mFPtpYdRSg6hlBwkWb4fqTyXdpbtJVmym2Tp9wi5xDNa+hWRsq8Il35JoPQ/+Eu+wLv8czzLPpv3ctFHTC/7iIklHzC65F1Gl7zL0OJ/MbT4LQYXvcnA4jfoWfQanUWvcKToRQ4XPc/BoufYV/A0ewqfZk/Rk+xa+BjfFj7ON0WP8nXxo3xR+BD/Lrqfz4rv45Pie/l40d18sPhu3l98N++V3MW7y+/mXyV383bpPbxVdg9vlNzFKxV38Nyq23ix+h+81HAL99VexS9mxfPA/LL7gp+Kp1l2L+TIMUV0Lyii51dFdB1bTNexPy+ffT8aNJolf+n8wtxk+7Fmv+fPyeesdJrJZ8k80fw5TPnsXFhKV4EpoUcKyzlUVMbhglIOF5TSUVhGR2EZh4oq8pJ5sKiSA4VlOSrYX1DO/sIK9hWUsy+/r+SHgsq8eO4pqmRvURV7i6rYU7hybl9UxXfFlT9hd9GK/N/O/v2siO5fXM3BpbUcWlZHR4mFrnIrXSus9KxqpqdmLT316+m3t9PT8mv2bjmVmXc+hkiYkWdf4ftNJ9PfdjzjjeuYsm2k37qBoZo1DK2yMrCqkcFKC0MVFobL6xkuqWG0tJqRktWMLl/NRGkNk2W1TJbVmOX4ymqcq2twWWpw2+vwttbib6vBv6mOwHG1hH5bR2hHA5GdjYRPayD0ewvhsxsIn2shckE90b/UE7u4ntil9USvrCd2jYXotRZi19UTv8FC9IZa4jfXEr+lDiEnoMKd9aZ8PtBA4p8NiI80Ij7WgPhkA+LTFpLPNCA+34D0shX51Vn5bEJ6u5HU+1ZSH9mQPzHlU/5vE6mvbMjf2nOldxvKD1bU/TbkgzaUw1bUI1ZTQHtsqP2mgCrDNrRRG/J4I+qkDdVhR3U25YaPWjD8LagBW74EPyufutCCKjShi00YkimfhmRFV215+TSZE1CTNT+Rzlnx1LU2NHUdqtb2o8RzLYraiqqtMdFbUPVmFM2OqprMSqes2UhpVpKaDVFvQtRaEPW1CFobcXU9cW0Dgr6ZuLqFmPZr4to24tqJRJQTiGrbieknk9B3ktBOI6z9gZD2R4La2fjUc/FrFxDQ/0JAv4iAcSkB4zJ8xhX4jCsJ6NfiN64nkL4Rv/EPvPodzOj34s08jC/zGL70M/jTLxLIvEYw/QYR4y2i6Q+IZz5D0L9ByhxAS0+RQSBDmgw6GQSShoNEuptE9iDx9CFi+iGi+j5Cxn4i+n5ixgEi2j7C6l4i2h6iyl6iyl5i8g9EU3tz7ENI7iclHkYVOlHjPcjxfuRYP1K0l2S0BzHcRzIwgBQcQgoOkQqMIPtGkL2jyDOjSO5hkq4hkq4hUs5B5Ol+1Kl+lMk+5HFTOuWRbpThLuShTuTBTuSBHuS+ftTeEZTuMeSuCeSuCdTuSZTOKdROB2qXC73TTabLg97tIdXjJjk4gx5OktXSGKTRMEhnDbSsYd53KqfJRDRiB91oe3wo//Whfh5A+SiI+n4Q+V8zyK85UV50oT7rRn7cQ+ohN/KDLqR7PUh3e0je7iJ5q5vkzU4Sf3cgXu8ieZ2TxDXTJK4yEa9wEr/UQeyv08Ry4hn9yzTxC6aJn+8g9udcif1sF/GzXfkJ9vnT7PEzp4n/fprYHxxmspm7s/Pn5DN8xlzaOZ/o6ZNETvtR6jlbRt/5o2GiH33O8zPyOTtoFNk+TOiEQcInDhE+cYjIjkEi24fMEvxJo8ROGiV+8hjxnRMIp48T+/0o8bPGiZ8zQeR8B9GLpxEucRK7zIXwNw/hG6cI3j/J5FP96K40ipYloxtgmAk2KmiTEpOP9hO+wYNwnYvopR6iF8wQP89D8Bw3od+7CO2cJLxjivB2B6Ft0wR+M03w1xP4jxvHv3UC/9YpfFsm8W2ZxN8+ia99At/mCfxbJvFtnWRm8ygzm0fxtk8ws3mSmc1TeNunmNk8ibfd3PvaTQn1bp7O4cC3yYFvk5PAJjeBjc55uAluMAltcBNZP0O4zUNk/QzRNi9Cm5f4uhkS63wIa70k1ngR1/pIrHWTWOsmucaDtNZr0uozJbM5MCefLUGkVj9SS8CUz5agKZ/24JxwWgPINj+yzY9iDyHbQijWMEpjCLk+iFw/J51qnR+13oda70OvN/dKnRe5dgalxota7UOpmckzK51KtRu1xo1SPSee2mqztK6umkZdPYVWPZUvr6tV4ygrx1BXjqGtnC2zD6JUDqBUDsyV1yt658lnD0pFF3J5J3L5EZTyjrl7PMv2kyrbT7LCHC6alU+x9HsSpbvmxDMnn7Pi6Vv+OTPL/417+Se4lpviObX0w3mp5zuMLDHFc2Dxm/QveoPexa/TvehVOotfzpXbn2N/0bPsK36G3YVPsGvhY3xT8BhfFTzMl4UPm+JZ+CCfFN7Hx0X38GHR3bxffCfvFd/Ju8V38vbiO/jXktt4Y+ltvL78dl5dfhuvlNzO8+V38EzFrTy77AZeWfEPnl15E784tKDwfyafs9cq5a9Xyslm94KcgB5TTO+xc+KZJ3e/5+yke/76pWMX03VsTk5zyejAgsX0HbOUvmOX/4TZknteOmeTzoJSegpKj+7xnCedHQtL8xwqKJ2XbJZxsKCMAwXl+WRzf2FFnh8KK9lbUGmuRZXsKZxlZU4uV7K7qIrdRSvZXbSK7wurjuK7wiq+K1yRZ1dhJd8VVrKrYIX5fcFKvi+sYnfRKnYXrWJPcRV7ilexb0k1+5fWcHB5PYdLLXSUW+hYYeNIdQvdtWvor2+j17qBfWvb+XzrKQT+/R34g3Tccz/fbt3GSEs7440b6LduYqi2jeHqFvpW2+hb2UBfeR0DFfUMlNUwVFbLUFkNw6WrGS2tZqyshrHyasYrqpmuqsFZU2vKZ1M9ntY6vOvr8bfX4zuulsBvawmeWE/wlAZCp9YT/F094bMshM6pJ3ZeHdHz64heVEvkr7VELqshcmUd0astxK61EL/eQuzvdcRvrEW4uR7hVgvi7Q2Id1tJ3NuIeL8V4cHGvIAmHmtAfKoR8ekGks835q9ekl63Ir1pQ3q7EeldK/KHdpRPm0h9ZkP+oonUV3bkr+3I39pQvrOi7m5E2duIut+GcsCK0mFD7bSjdttQe62mgA41oY2Y5Xdl3I461YTqbJ6bgPe1oAWa0YJ29FATSthmTr8LLegJO3rCjiZa0ZM2DMmGmrKhyfZc+b0FTWtF09agqevQ1LW5tS3PrHya5+ty8rkun3Sqemuuf7MpJ50tRyWcim5H1u2kNBtJ1YqoNCKqDSQ0G4LWRFxrJq6tIa6vJa61EdPWE9c2E9O3ENWPI6IdT1j7P8LqNiLabwkrJxBRTiCsbsevnYFP+z1e7Y949T/hNc7Do51rop/PjHEhHv0iPPpf8elX4jOuwpe+Hq9+I17jVjzGXXiMB5hJP4w3/SS+9LP40y8RyLxOMP0Wkcx7JPgUQf+WpN5NOhMC1NxTminkjAdBHySW7iCa3k80J5wR/QeCxvcEte8Jqd8RUr4jqOwiKH9POLWbcGoPEWkvEekHItI+wsndRMXdJIQfSMYOkYp0kYr0kAr3IIa7SYS6EII9iP4+kv4BJP8gkneIpGeQlGeYVE48E44hko5hpOlB5AlTOlNj3cij3aSGO0kNHkEePEJqoAO5vwOlrxO5qwv5SB+pI4MoncMoHSOoHeOohyfQDk0hH55GPjyN2uFCO+xCPzKD1jVDrNeB5IqQUdJkMuZl9EbGIJPrA82ms2SFNEJ/gORuN8kvfSifRdA+CKO+PYP8hgPpFQ+pFz2knp4h9dgMqYfdSPd7SObkU7zFRfImN+LfXUjXuhCvcZK82kHyiinEyydJXOYgfkmuxH6RC+FCF/HzXQjnORD+NE387Om58nou9fwxsXnT67PpZ/jMuf7O+T2dP77PM7//0VBR+NRRIqeO/o+U05TN2QGjWaInDxPeMUR4x2BuHSK0Y4jgjqGjJDS+Y4TYycPETh4mevIwsVNGiO8cJXbaOLHTx4n9fozYWWPEz51EOG+KxMUuEpe7SF4zQ/I6L5F/OPHcN8rM+9NkvRkyegYdHSObQVYlsnIWqVNk4sEeIjdPkLhmhvjlTmIXuon/2UP0j+ZLTuGdk4ROmiB44jiBbZP4fj2O77gx/MeN4ds6im/rKN4ts3I5hrd9jJnNo3jaR5nZMoZnyxie9jE87aN42sdwbx7H0z6Bp30Cd/s47s3juNvH8bRP4tk8iXs+myaZ2TSdY4qZTVN4N07j3TiFd6MD3wYH/vUOAusdBNuchNabMhpucxFZ5yK2zk18rRth7YzJGg/CGg9i6wyRvLSGAAAgAElEQVRSqymeyRbvPHykmr2kms1zsXkGsXkGqclH0u5FsnuRbV5kmw/F7svvU1YTudGH0uBHsfiR6/1oFj+axYta782tHrR6D0qdO4cnJ5telBo3crULudqFUu1CXu1EXu1EqTbRqqfRqqdQV09hVE+jrp5EXT2BunoCbeU4etUoatUoysoRlJx0muLZj1LZh1L5oxJ7RU8+8ZTLO0mVd+QHi+SKg6QqZifa95As202yfA9i+W4SpbsQy75DKP2GWNnXhEu/JJRLPH2lX+At+Rxvyed4ln+KY/nHOEs+Znq5KZ6TS99lfMk7jC19m+GlbzG4+E36Fr9Bz+LX6Vz0CkcWvcyhRS9yaNHzHCh6ln3Fz7Kn+Cm+L3qSbwsf5+vCR/hvTjw/K3iATwoe4OPCe/mw6G7eK7yLd4ru4F9Ft/NW8e28UXQrrxXfwquLb+HlJbfw/NKbeGHpTTy//CaeKb2BZ0tv4OnSG3ii/G9m8nnglwuPFs8FRyees/LZfewijiwopOtXhXQvKKL32EX0HPPTSffZK5Z+LJ9mT+gSuo9dSu8xS+k/Zhl9C5bSe8wyeo9ZflTS2XdsCb3HltBz7Jx4ds2yoISuY3OyWVjOkYK5xHO+eHYsLOVwQRmHCkzpPFhQxoGFZewvKMsnm/sKzGRzX0ElewrMhHJ3wQr2FK7k+6KVcyJZUGlStMKksCrPNwtX5ljBtwsrfkrBCr4tWGmS+813RavYVbySXcUr2b1kNXuWVrN3WQ37Suo4WNbAwYpGDq20cWR1M501a+irW0uXfTOd1uP5YutOoocOkokG+PbqG/mmfRs9TVsYbGxnsG4jg3Vt9NW00Lu6iZ4VjfRV1jNQaWGgop7B8rqchFYzWlHNaGUNoxXVTKyoxlFdg8NSg9Neh3NNHZ62emY21eHdWot/Ww3+E+oInlRPcGcdoTPqiPyhjtAfa4icU0Pkz7VELqglenEtkUuqiVxeQ+SKeqJX1xO/1oLwt3riN9SRuNmCcGsjidsbid9hIX53A8K9jSTub0B4sIHEw40kHmtEfNJK8imz/C69aEV6xUrqtUZSbzaSeruR1DtWUh/YkT6yI3/WROozO9LnVpQv7aS+siJ/a0X5rhFlt/nykbLPinLIjnLERO9pQu21oQ3YUQft6GPNaOMtqFMtaNMtKA47iqsJ1W1H8zehBmxoQTtqxI4WbUKN2tHjtryA6mITmtSMJjWbg0hyK5q8BlVZ9xO5/LF8Hv3dunxvp6rNF09TMhWjCTm3l3U7Sa0RcRbVSkKzIqg2BL2ZuN5CXG8lqrUQVVuJqmuJqm1EtPWE1E0Etc0EtHYC+lZC2vGEtN8QVP8Pv/ZbfNoJuPWTcWs7cetn4Nb/gFs/C5d+Fi79bNzGObj0P+HUz8OdvhC3fgkzxmW49Stx6dfj0m/EbdyO27jHFFDjEWaMp/Cln8OffplA+i1z+Cj9IYK+BzXjIJuVIKuTziqohInq/cSMI0SNg0SMfYT13YS07wiq3+HXvySgfUlQ/S9B5b8E5K8IpL4mlPqGkLSLUPI7QuJuk8R3hIVdxGPfIUb3kYocIRXqQQp1kwh1Ewt0EvN3E/N2k/D2kfD0Ibr7kdyDJJ0DJKb6EacHSEwNIkwMkZwYQBrrRhrpJDXSlRfP1EAHqf4OUr0dpHoOk+o6jNzZgdLRiXK4G+VwH8rBAZQDoyj7J9D2TyDvnyC1fxJ5/zTyASfKfhfaAQ+pQy6EDjfCUICMYJDVsmTTWciabz0Z2QxGOktWzqJ7koT2OhG+8iJ/GkB734v8tpvk6y6SL3uQnp0xXzR6xE3yfhfi3U7E250k/+EieaML8Xon/x9h79keV3X2bz+f4I6t5m6rW10zoy65STYkkALYxtj0GnrohA6BkNBL6GA62GBsbNx7t3qf3mfUNb3tMmrn82KPZDtw3/8X57HW3nuk1+fxu9Z1rdijLqIPOQg/YCNyv4PwvXbCdzsI3uUidIeL4O0ugre6CN3sJnyTg+ANDoLXT+MieL2LwHXOGfy/GqH068Yi70Yb3musvymc3qstF3S1n28o8q434llnwJ843/lb8ulf92v59F6hw3elHt+V0wKqm9l7/qKdeedP/MZ3lR7/Oj3+qw0ENprwbzThv85E8GYLwdssBO+0EbrXSeQ+F6HHXPifcuH5hx3bmz34ToyCHybGJhgfE2AsztQ4TEUnGT3Vj+PfWrxPOAk87MZ/vxnfXTa8tzrw32DFd40J/1ozvj9bGPmjiaHLTAz9wcLQ780J4TQyME2Dgf56Pf0NBvouwL3agGu1HleDEVeDEWeDEWe9IfFsmHnvqjfjbrDgqjdfhHuVlb56K+5VVtz1FvpWWelfZWVglY2BFQpD0yx3MLzcwcgKJyPLHIwuc+Bd5sRX58JX6yZQ5yZQ20+wZoBQ9QDh6gFFMKv6iVT3KVT2Eal0E63sI1rVn2CAWEU/0fI+YuV9CGUJNP0JBoiplVXUDCCpBxFLB5BUg8glAwn6EriJJ/ZSsTshn4l0s8iNWOhELHQiFSiI+Y4ENqR8G3K+DSnPQjzPipRnSWAivtTE2LR4LtUj5+ovFs+cboUsJeWcRsxsR8hoI5bectEoJSGzcUY8Y5knEbJOEc08SSTzuFJqzzhK4L9K7UPp+xhK38tA+m4G0nfjXrwL5+KdOJbswLboJywLf8C0YCvGBVsU8VzwHT3zv6FrwTd0zv+atvlf0DL/c5rnbebc3I85M+dDTs/9gONz3ufo3Pc4POedGfHck/YGu1Jf4+fUV/kpbVo8/8n3aS/w3ZwX+CbtBb6c8yxfzHmazXOf4tP5T/LJvCf4ZP7jfLzgcT5Y9BjvLHmUtzIf5c2MR8+X3f+3M5+ts+fQMitNaTRKdLlPD5Dvnj2PrlkXy+d09/t0yb0naf5MN3x38ny6kxb+Bop8ds1W1mk6kxfPpJ3T4tmZsoSu5Azak5bQnryElgStyUtoS16iCGfyElpSlFJ7c3ImTSmZNKZkKiX11EzOpGRwKjWDU6mZnE7L5lRqFidTss9LZ1rOjHgeTc3iWFo2Ry/gSGoWR1JzOJycPcORlByOpORwKCWbQynZHEzN5nBqDofTcjmUdn49lJbD4Tm5HJ6Ty6E5uRyeu5TDc5dyZF4eR+fnc3xhIacXl3J2cSmNGWoac8o5V1DFufxKtPkNdKrXcLpmJdsuu5Ixcx8MB9h+w62cXfknejVr6FHV06NaRXfxcnoKa+ktqKInV0NvthptTim67FK0WcXoswoxZhfMYMspwJlXgL0kH2dZIY6qIlx1JfSvKqJ/TRGDvy9g4PJ8hv6Ux+hV+XiuLsRzTT6+6wrw3lCA96YCvLcV4b+rGN+9RfjvL8b3QCnBh1WEHlMTelwR0NDTpfifKSHwbAnBf6jwv1RK4F8qwq9qCL+uIfyWmsi7GsLvqYl+qCH2sZroZ0rjkfC1mti3KoTv1cS2qolu0yDsKCe2U4PwSznCLxqEvRrEQ2XEDquIHVUjHlcTT5TghUYNYnM5YmsZUrsGuaucsd4K4roKJH05kqkCwVyBbK9CsJfNyOfYBfIpejRI3jIkfzmyv4yxYAXxUCVSsAIpXEk8UsVYtJp4rIa4sAxJXIYsLUOWapGl2osTTqkWSaz5lXwqyWct8lh1IuEsQ4qXzQhnTNYgxMuIyRoi8VLC8WLC8VJCspqgXE5ArsAvleOTKxNU4ZWr8Mo1eORaRuU6RuQVDMZXMji2ikF5JcNyPcPyGgblS+mLX4Zz7DKcY3/CMXYFzvhanPENOOObsMc3YR/fhGNsE474dTjjN+GM34Zr7G6cY/fgHL8fx9jDOMefwjn+PM7xl3CN/wv3+Jv0TbxH/8RHDExsZmjie7yT2whM7CQy3srklJ/JKQmYZBKR2JiL0XgL3rFTeOIn8MSPMRrfz7C8lyFpPwPybgalXQyJuxgUdjEY281QbA/D0d0MR/cyEt3PaOQgI+FDjIaO4gkcxus/QtB7iuhoC7GRTmKeDiIjHQSG2/ENtuEbbCPQ30W4v5uwu4eIq5ewo5eQrYewo4eQTUfApCVs6iVibCdqaCOiayWmbSXa00yku4lIZyPRjlai7c1EWxsRmhsRG5sQG5sRGtsRz3YjnNYhnjIinjIinTAiHTcjnLAinLAiHncQP+FCPtWPeHoAsWkIT6ubMV+csfgkk5MwNTnB+OQY41MTTE1MMTEBU6FJwp2jBA/1I/wyhLR9mPj3Q8hfDyF/Ooz8/hDyO/0Ib7iJvuJC+KfS5R57ykX0CRexhx1EH7Qrqed9TiJ3O4nc6SJ8h4vQrU7CtzgJ3+wmfKOb0PUOQtc7CF5nv0g6LxTOaS789t/d7DNl9f/qZJ8urU/vfeuMv2atgcA6Bf9a/Qy+tQa8V+l/TUIuL8R3ZaLEPi2lVyl/71tvxLfegG+DAf+1JvzXmwjcZMF/q5ngHRYCd5kJ3mcl/KCT0GM2Rp63MPCaBcf7WiZscSbik0hjMuNTceQJSTm/65lkYGc/9he7CP/dhv/hQTz39RO4xUrgZgu+62yMbrQwvM7A8BUWRv5oYeQPBgZ/b2DgUiP9awwMNhgU0Vytp2+1HneDbgbXBThX63A0aHHUGxQa9Dgb9DhX63E06HCs0uFYpcdZb8C5yoRzlQnHKuW39lV6HCuNyvuVZlyrTDO4V5npW2lRWKHQv8LKwHIbA8ttDC63MrTcyvByOyN1djx1DrzLXHjq7PhqnQRrXQSrXYSqXYSrHURqnISrHUSrnTOEK51EKt1EKvuIVfYRrXATLXcT07gSuBP0EVUrz4K6D0HVh1jaj1jaf146S13IpS6kEidyUSLxLE4IaJETudCJVOSakU+50JWQTztivk2RzwuEU15qQVxqRsozKfKZayCeq0daqkfM1SHlaJFzepFzes+LZ073RdJ5nukZni0IGQnSGxEyziBknCaWcZJw+lEiGccIZxwjnKmU2r1LDp4/45lIPKfFs3/JL7iW7MKxZAfWRT9hXrgNYyLt1C/8Hu3C7+hZmBDPhd/QNv9LmudtpmneZzTO/URJPOe8z8lE4nlkzjscnPP2TKn9l7TX+Tn1Vban/IsfU1/ih9SX2JL2oiKeqc/zZdpzfJb2NJ+kPsknaU/wUdpjfJD6MO+nPcJ7aY/y7rxHeGvhI7yx6GHemv8Q/990N/v/Ruvv0mj/XRods+bMDJOf7nbvmi63z16QYD6ds+bTNVu5TlM7e74iqLPn0j0toAnh7Ele9Cv5/C0uLLlPNxm1JS1RSIhnc9LihISm05ySTnNyBs3JCeFMzuBcslJqP5eWxZnUTE6lZnA6LZOTaVmcTM1KrDkzqebROTmKZKZlcyglk0NJWRyelsrkLA6mZLE/OZsDKTkcTMnhYGqOsk/N5WBazgwHUrP/b9JyOJiQ0ENzcmcE9NiCAk4sKuLUklJOZ6g5k1VBY24NzUUraS1ZSZu6geO1l7N97Q1M9A0Rd7jZ/seNnKv7PV01a+gtb8CorqerqI7O4hq0eRV05WnozlPRs1RFb24p2uwS9NnKdZ+67BL0OUWY84swFxdi0xRgryrAWVuIc0UB7vo83JfmMXBZAQN/zGfoigKGrspndEMB3msL8V5fiO/mQry3FeO9sxjv3aX47yvF90Ap/gdLlfL7YyqFJ0sJPFVKMFF+D7+oJvKyhtArasKvKfIZfbeM4LulRD8oI/qRhsinZUQ/LyP6hZro12qi32qIfK8h+kMZkW0aojvKiO2sQNpVjrS7DGGvhuiBEmJHS4kdK000IJUhnZ0+/1mB3FpBvL0CuasCubccUVeu3H5krkS2ViA7KpD7KhgbLCc+VI48pEEeKUMeLVfk01uG5FMkVApUIgerkYM1yOEapHANcqQGOVKNHKtGFmqQpKoZAVWoS5CQ0ngN47KCHK9BitcgxqsQ5ApFNONlxKQKInI5EbmMsKQmJKsJj6kJySpCspqArMEvleOXK/FIlXjlSrzxcjxSBcNSBUNSDYPSMgakOvrlGvrlWvrlugTL6JdW4ZRXY4v/Hmv8Mqxjl2GLX44t/ids8hXY5XVY4+uwjG/AMr4B8/gGrOPXYhu/Ecf4rdjHbscxcS+2iQexjT+CbfxJbOPP4ph4Cef4qzjH38I1+R7u8c8ZnPwGz8RWfPIBpAkrU0QSNxmNIzGKJ97GyORJBseOMDh2iMH4PgbjuxmQfmZQ3EGftJ0BcTv9se0MRLczGNnBUORnhiM7GAr/zFBoF0OBvQwH9zMU2M+w/xCjvkN4R48QGj5LbKgdYaCV0EArvoEWRvpaGXW343O1E3R3EXB0ErR3EbJ1EbJ0EbZ2EzJp8Zt0BPQ9hPTthHWtRHtbiHa3Eu1sJtLRRLi9kWh7I5HWc8Sam4ieayR2tpHo6UaE023ETrUTO9FN9Fgv0WO9CEf1CIdNCEcsRI9YiB2xIhyxEzvqQj7mRjruJnzCTeDcEFG9B8ITTE5MMjGljGJSkuJxpsYnQQJpQGLkpJPAbgexbUNEvxlA+GoY4ZNBxt5TGo+E1/qJvegm9mIf0ecGiDzVR+xxO9FHHMQedBG9z0XsbgfhO52E7nASutVB6CYl5Qxf7yBwnZ3gdXZFKi+4pSi4yUlwk5PAJgeBjQr+a+14N1p+xf82u9N/jR3v1VZ8G2x4r7biWa90tU/jWWfAs86Ab52RwFoFf6JE7r9KEU/PlTo8V+ou2vuu0s7g/Usvvit68V+ZeLdWh2+9Hu8GHb4NevzX6AltNBHaZCV4vYXAbWZCt5sJ32nBf6+ZwANmIo/bCT9lZ/R5K+43dAztczA1Os5UfJyxSYnxCZn4RJwJeZyJvjFcn2kZed6M7+82Ag/a8d1jx3u7Dc9NVkauszJ8jYWhdSaG/2Jk+I9Ghv5gYPBSA/1rdPSt1uFercW9WotztQ5nQ4J6BUeDFmtDL9aGXmyrtdhXa7El9tYGLbYGHbaL1l7sq3XYGnRY67VYV2mx1Wux12ux1+sUAU1IqGOVYQbnSiOulSZcK424Vyj0LTczuNzCwDIz/ctNDCwzM7jcymCdlaFaG8N1dobrzIzWWfDUWfHV2vDX2PDXWAnUWgnWWAnVWAlVWQhXW4lUOYhUOYhVOohV2BXKHUTLpnERLXMRK3cT0diJqh3E1E5iKgeiyoFc6kAsdSCqnIilTqQSJ2KxA7nYgVTiRCpxIJUoz3KRHbnEjlhkRS6yIhXakAqtSAXWmdK6nG9Bzjcj55uR8gxI+QmWahFze2eQlmqRcnuQc5XEU8zuQMrpRMzuQMxuQ8hqQ8hqRcxqPk9GE2JmY2Kc0gVD5BPnO6fFM5h++IJS+wFG0vcrqWdCPBXp3Ilryc84luzAsugnLIt+wrRoG4ZFW9Av/J7ehd/Rs+gbuhZ8RfvCr2hdoCSejfM+5ey8Tzgz92NOzXufk3P/w9G573J47tscmvc2++e8yd45b7A7UWrfnvoyP6W+xA+pL7A19QW+T32eb1Kf5avUZ/g89Wk2pz3JJ2l/5+O0x/kg7RHeS32Id9Ie5K05D/DW3Ad4fd4DvDrvb/x73t8uls/m36XOzPW8UD47Z8+lY5Yy33OazgsHy8/I5wI6Zs2nY9Z8umfNQzt7Pr2z5p0fxTR73v+ZfP43HUmLZtLP9qRFtM1eSHvyYtqmU84Lks/z4plOY3IGjQnpPJecwdkUhTOpmZxOyeBkSgYnUtI5mZbF8ZQMjiZncCxVSTUPp2RyJDWLw6lZHErJ5GByBgeTs9ifnMn+pMwZadyfqnAgJYcDqTnsT8lmf2oO+1KzZ9iflsPe1Cz2ppxn+tuFz/vTctif+L9KGprLkfn5HFtYxPHFKk6kaziVUcmZ/FqaCuroLq6nRXMJR2ov48A9jzI16kXq0LHj8nU0Lb+cjqrV9KhX0V22kg5NHfrCanoKKugqUNOVp6I7t5Te7GK0WcVos4rozSpAn1OIMa8QU2EeFnU+lvI8bNX52Jfl4azPw3VJHu7f59H3x3z6/1zA0FUFjFxdgGdTIaPXF+K5sRDPrUV4/lqM564SvPeW4Emkn76HSvA9UoL/0VL8fy9R5PNZFcHnS4m8pFHk898qQq+pCb+hIfy2mtC7KsLvqYl8qCHysYbIp2oim1VEvtQQ/kpF9FsN0S0aoj+oif5UhrCjHPFnNcIuFdHdKqL7VcQOq4kdVRM7pkI4qUY6W6akn01lSC3lSG1liB1liN0ahETzkWQuJ26vQHaWI7nVSP1q4kOaGfmURjTIifRT9JUj+SuQ/Ip8xkN1yOFlxCN1yJHaC+SzGkmsRhJrfls+5RpkuTqBcqZTlMsRZCXljMkaopJakU65jLCsISSrCEilBCSVQlyDT9Lgk8rxShV4pApGpQqGpXKGpAoGpSr6pVr65Dr6pGrcUpWyijW4xBqcYi1OcTl2uR6LvAZT/BJM8Usxy7/HLF+ORf4TNvnPWMeuxChfiSl+Feax9VjGNmIduxHL2E2Y5VuwjN2Feex+zPEHMY89hm38aRwTL2If/zfO8Tdxjr+Da+JDBsY3MxL/gWD8NOMMJa7SHGOCMMG4ngH5CAPjB+iL76N/bC/98V24xZ9wCz/gjm3BJX5Dn/At7ui39IW/oz+8hYHQFgaCP9If2MZgYCdDgd0MBfYy4NvDgHc/g6MHGBk+QHDoDJH+FiL9LQT7W/D2tzDiamHE1YbH0YbP2YHf3oHf2kHQ0knI0kXA2IXf0I1P141f20lQ20agp5FQVyOhznNE2s8Sbj1DsPU0oebThBpPEzl3hsiZM0RPnyVy8gyx4+eIHmsmerSd6OEuooe6iB3sJXZAR2y/icg+E5G9FqL7bMT22ZD2OZD2OxEPuokcchM84WKkycGEfxxk5SpO5W74OFNT40xNTDEpTzEVnCTc46V/r53IdjfyN4NInw0hfThM7INhwm/1EXm1j8i/+oi94EJ80kn4SQehx5yEHnIRus9J6B4HoTschG5zELrVQfhmJ6GbXARvcBK83k4wIaH+a8+f5QxsSpzx3GifIXCtDf8mK/7EbUW+TVZ8Gy9OOy/cX9RUlOhqnxbP0bX6Gfn0rjPgvVI/gy+xeq7U4r3qQvGcXnsvEtDAVTqFdXoCiZTTe40e3yYDvuv1+G80ELjZiP82I4E7zQTuNeF7wEzgUQfhxx0En7Uz+rIV53vdiDqBMREmJ6cYHx9HnhhnfDzOVGwKqSeK6Z0ORl+wE3jUhvcBC567zXjuMDN6o4nha40MbTAxsFbPwJ91DF6uZfD3vQxcoqV/jQ53Qy+u1b04G3pwNPTgbOjG2dCVoBtnQzeOhm6sDT0XYVvdi7WhC2tDB5aGTqwJLPWdmOu7E/Qk6MUyzcoe7PV6bKu0WFdosa3UYl+pxb5Sh32lDscK/QzO5Xpcywy4lxnpqzPSX2egv87IYJ2ZwToLQ7VWhmotjNSaGKk1M1pjxldrwVdjxT8joTYC1VYC1VZCVVbClXbClXailQ6i0/KZIFpmTwiok2iZk4jGSVTtJKZyIqiciConUqmTWImVWIkVocSGWGxHLHYgFduQShTEYitScUI4i21IxTbixXZFPAstSAWWhHRakPNNSHlGpHxjQjz1Cku1SEt7z0vo0p6EfHYnhLMdKUcRTzG7DSG7BSH7vHjGMs4hZjYiZjYiZJxFyDhLLEMRz2jGCSLpiniG0o/iW3IQ75IDeDMOMrpkP0NLEonnkt30p/+Ce8kunAnxtC3erojnwm0YFvxwXjwXfkvXwq/pWPgVbQu/pHXBFzTP38zZuR9zdt4nnJ77ESfmvsexef/h2Lz/cHiuIp775yQajFJf4+e0f7E97Z/8mPqiIp4pz/NNyrN8nfoMn6c8zWcpT/FJ6hN8mPI4H6Y+xn9SHuXdlId5K/UB3ki7j9fS7uXfc+7ln3Pu4cU5dyvyeSEXltpbfpeqDJRP8JvyOXsePb+bT9fvlNSzffZ82mbNo/N/5tE7awHa2QvpnbWA7gTTkvq/yWfX7EUzTI9Uak9aRNuF0pm0mNakxTRPk7yE5uQMmpLPJ51nL5DOsykZnEnJ4GRKJidTMjmeksGx5HSOpmRwJDmTI8mZHErO4FBSFoeSsi4qnx9IzuJAajb7UrJm2JOaxe4UhT2p2exNy2F3apZCWha/pGb+Bln8kprFrpTMC8jgl9RMdqcp/3NPahb75uSwb04O++cu5dCCAg4vKuHoEhWnMio4mVPF2fwaWvJraC9eRltZA8dW/oljL74GoSgjh06w65K1NK24jJ7yBnorVtFevoze4hq6C6voLCijI09FR24JXTlF9GYX05NVQG9WHtrMpRhy8zAW5GIsycVcnoe5cinmmlysK/NwrCnA/YcC3JcX4v5TAUNrixhaX8DQNYV4ri/Be1MJnltLGL29iNG/luC5q4SRe4rx/q0E7wOl+BLd7/6/qwg8VYr/GRX+55TkM/SSmtC/lPQz9LpaOff5jprof8qIvK8h8qGa8Mcqwp+qiHyuIvaViujXamLfqIglSvCxbWqEn1UIu9QIu1XE9muIHtAgHClDOl6GdLIc4bQa8awin0KLBrFNg9ChJtatQdCpkUzlSFYNsq0MyalBcqmQ+tTI/RqkARXSkFoR0NFpAa1C9lUj+2uQEqscrCUeqiMeVgQ0Hq0hHq1BjtUQF2qRRIUZ+ZSrkaQqJLkaUa5AkMoRJBWCrEKQ1DPiGZXUBCUVQUmFTyrFJ5UoxFV4JTVeqQyPXDYjnUOimiGxjH6xjD6pCrdUi0Ouxi5X4YxX4pArcIqVOMUq7GItdqkOi7QMs7Qck1SPPl6PXm5AL69JcCkG+TL08mVo5cswyH/CKK/FPLYJg3wdhvgNGOI3Yxy7E+PYfRjGH8QYfwTL+N+xjj+HdewlHOOv44i/iXviHQbHNzMq/YIwrmViKsTU1CQTEzLi5ADD0ikGxvbSP/4LLnkHLvlHXNIWXOK3uGJf44p9gT32Kcvk+swAACAASURBVM7oZpyRz3GFvsAd+pK+4Nf0Bb6jL7CFfv9PDPh20u/dRb93F32j+xgY2c/w4EF8/ScJupsI9TXjdzfhdbUw6mhl2NbMsLWFEUsrHksbXnMbflNHQjw78eo68Wm78PV04Otqwt/VSLDzHKGOM4TaThJsOYm/6TiBcycInj1O6MxxIqdPETl5mvDxU0SPHCd6+DTRQ00IB9qJ7esgtreL2J4uYr/oiO4yEPnZRGSHhchOC8LPVqSddmI/25k4OEBotx3/QScjJxwIpiAIU4wBY1NKGX5qajyRiMKUPAUhGDpmI/izk+i3Q0ibvUQ/GCb67gDRt4cJvzqI8FIf8eccRJ5yEf67m/AjbsJ/6yNyr5vIX51EbnMSusVO6BYn4Vv7CNzkJHiDjeANNgLX2QldZyd4rY3gtTb819rOC+b01ZgbLQQSq+8a83k2/Hp+p9JMdH5w/Oha/UVpp2edgdG1ekVCf6PE7ltrwLu2F9+6XrxXaRPvDXivMjB6pfLOt1aHb61OOc+ZEM/ARgP+TUZ81xnw32DCf4sJ/x0GfPcY8N9jUsZNPegg+KiN0FNOAi/asb/Ww8B2J4xMMSVMwtQ4TMSZmphEHodx7xieA4PYXull5GkL4QcHCNzrwHuXiZFbjYzeaGRko56hdXqGrtIz+BcdQ3/UMvj7HgYu7aF/TTfuNT24VnfjWt2NY3UXjtVdOBs6ZrA3tM9gvUAwpzE1tGFa045x9flVX9+CcXUHxtVdGFd3YWjoxFDfjam+G9OqLkyrurE29GJa0Y15ZQ/mlcpqXdmDbVWvwkod9pW9iowu0+JarsO13ICrTk//Mh39dQYG6gwM1BgZqDEyWK1nuMbAaK0Jb40Zb40ZT40Fb7WCr8oyI6DBShvBSpsioRW2GQGNltsuRmMlqrYTVduJqWwIajtCqS2BhViJGaHEglhsRSiyIBVbEUvMiCVmhGITYpEJuciMWGhTKLCeJ988k3CKeXrkAj1Svg4pX4eYp0XM0yLlKcJ5ni7E3C7k3C6knHbk3A6knHaknFaE7OYETQqZSsopZCp3tYuZpxEyThHLOE4s4zjR9KOE0w8TzjyilNrTlVL78JJ9Sld7+l4GlyiJpzt9J87FO7Av3n5ePBdtw7DwB/QLtyYSz+/oWvjNjHi2LfyS5vmf0zRfST1Pz/s4cXvRdOr5DgfmvsX+uW+yZ84b/JL2OjvTXmN7WqLcnvYSW+b8g+/SnufrlGf5PPVpPkt+kk+Sn+TDlCf4KPVJ/pP8OO8kP8JbSQ/zevIDvJZ6P6+k3MvLaffwj7S7eD71zt+Wzxn+H/I5zX/LZ3ui/N49awFdv5t/Xjx/N5/O6ZQ0aeEFLKLjNzgvnotmhLM1UWKfFs+m5MWcm72Ic8npnE1KkJLBmeR0Tict4UxKBqeT0zmRnM6J1MxE0pnOkeR0DidlcDApfYZp+Zw5t5mSnZBNRTD3pGXPSOTulAtkMjVrhp2pGexMzeDnlPQL9pn8nJzFz8lZ7EzJ5ueUbGWf+L4zNYNdCUndnZbFnjk57J2by4EF+RxcVMyhJaWcXFzGyaxyTuZVcaaohsbSOprLVnCmfCW7V12B9Ydd4Ati/uJ7Dl2+Dt3Kv9ClXkln+XK61HV0FNfQUVRBR4GGjrxSOnOK6MouoCsrj+7MpfRkLqU3Zym6/KXoi3LRqnIwlC/FVJuPeVke1vpCHL8vwnl5Ea4/FdJ/ZQn964oYvKaYwU1FDF1fzPCNxYzeVsLoHUWM3lXC6L0leO5X5NP7kJJ8+v6uwveUmsCzavzPlRJ4QZHPwD9VhF/REH5DQ+hNNaG3VQrvlhJ6T0X4IxWRT1REN6uVuZ9flBL7Wk30WxXR71UIP2qIbi8htlNFbJea2F4NsQNlxA6VEzusIXZMjXBSQ+y0GqFRg9CsRmjTIHZpELVlSMZyZHOZIp/2aflM4C5D6tMgD5YhDpYhjZQhjZQjjlYjjlYjeauRfAkCdcjBZcjBWsRQNVK4GilchRipQopWI0WrEYWahITWIIqVCGIlglROTConmpDPmKwiKquJiCpCooqQpE5IZyleqRSvrDAqaRiVyxiRy5WUUy5nUCqjT9TQJ5bhEitwxmuwilVYpErMUhlWSY1FUmOVyrCKlZjEGkxSDQapFq1UR6+0jF5pOT3SSnqkVfTI9fTKDfTKDfTIa+iRL0EnX4Yh/hf0Y+vRydfQLW+iR76e3vitaON3oRu7H/3YgxjHH8U0/iSW+AvYx1/BMfYmfRNvMxT/Bo9wkgmGlaHyTDA+FWFU6qBP3kff2A5c8k84pG+xS19gFzZjj32CPfohjuiHWCMfYgt9hC30CXb/ZzgDn+Pyf4HL9yUu3ze4vVtxe37CPboD18gOXMN7cA/sY7B/Px73cQKucwRcjfid5/A4mhi2NjNoaWLI3MyQuZkRUwujxjY8uja8unZGe1sZ7WnD29WGt7OV0fZGPB1N+NvP4m89SbDpGIHGo/jPHSNw+gS+k0fwnThM4NhhgkeOETxyjPChI4QOHCOy7xSRPeeI7GohsquN2M52Its7iW7XEt1mIPqjkcBPBoLbzIR/tBHdZkfY7kDY4SK2s4/wbje+g048TQNMBaeYGoOxsUkmpyaZYky5GWpynKnxcRCmkB0CA3sc+L9zEft8gNgHg8jve4i+MUzs34OIL/YhPutGeqoP4dE+Yg/2Id7vJnqPk+idbsJ/dRK63Un4VuUGo/AtdsI3OQjdaCd0g21GQJUk1JZAkc/AJiuBTZaEhCqrf6MZ7wYT3g0mPFcbZ/be6VuKNlzcXORdb0iknvoZAf1v+ZxuPPJe1YtvnTYhn9MCqmN0rZbRdVo863R41uvwbzDivcaAd5MB33VGAjea8N1qIHCbieAdVgL3WAjebyHwoIXIY04ijzkIP2PH84oF54c9jOmiTApTjE8BE5NMTYwxPjHGlAgMTWL8vAfHyzqGHzPgf9iC7z4L3r+aGb7ZwMgNBkY26hler2Pwyl4G/6xl4PJu+v/QTf+l3fSt6cK1WsGxuhNbfQe2+g6s9R04VnfN7C0JTPXtimg2tGFa3YaxoRVjQyuGhvZfoW9oR7/6PLqGDnT1CVa1o69vx7iqA9OqLowruzDWd2Ja1YV5mpU9WFZ2Y1nRjW1FD7blPdiXa3EuU3DVaXEn6K/V0VejY6BWx0CNlqFqPcPVekZqDIzUmBipNjFabcJTbcJbZcJbacRXaSJQaSFQYSZUYSFcYSGSIFpuIVJmJqoxEyuzENVYEdRWoqUWYioLMZUVodR6gXxOy6YRsciEUHweRT5NiEUWhEIzYoEZscCEkG9CKjAiFxhnZFMu0CMXaBPPvQrTwrm0CyG3E3FpJ2LOtHC2I+W2Iua0IOa0nJfOBLHsswjZ5xCyzibK7CcS4nmMcPphIplHCKcf/tUcT6WrfY+SeC75BXf6LpzpSuJp/VXi+QO9C7YkxPNbOhZ+fb7cvmAzzQs+U8rt8z/h9PyPOD73fY7N+w9H5irnPPfPfWtGPHfNeZ3tc15l25yX2ZL2Et+n/YNv057nm7Tn+TL1WTanPs3HKU/ycYoin+8nP867yY8p4pn0EK8l/41XUu7jXyn38FKqIp7Ppt7xa/m8SET/D/nsuFBAZ83/FW2z582IaPtspRR/oZxOJ6QKC2ifvfAiOpIW0Za0kNakhbQkLaY1OZ2W5HRakjNomr1YIWkJjUmLaUxazNmkTE7PzlBIzuBU0hJOJS3hZNJiTiQt5nhSOseSlJTzcHKGknQmOJicyYGkTPanZLH/goRzX0oWu1OU1HJnIq3cmZLJjtTzMrkjOYvtKVn8lJLFT6nZypqSxU/JmTPrtgvYnprNtulvKVlsT81ie2o2O1Kz+Tk1m52pOexOW8ruOUvZMy+ffQsL2b+4mMPpJRzL0HAyp4oTBTWcLq3jnGo5jeUNnKtuYM/vr8Tf2AKjHs688E+OXbqW7rrL6KxaRbdmOR2qOjqKK2kr0NCeV0p7TiHtWXm0Zy2lI3MpHRlL6czKpWtpLr1FeWhVuegr8jHWFGBaUYi5vhDLmkLslxXj+GMxriuKcF5ViHt9IX3XFDFwbTFDN5Ywcmuxkn7eVcLoPcV47ivF87cSPA8W43u4FO/jpXieKMX3jArvs4p8+l9UEfynmuDLaoL/VhF4rZTgG6UE3ypVmo/+oyL8fgnBD0sIf1JK+LMSIp+riHxZSuTbUiLfq4klyu/RHWVEd2qI7VET3acidkCDcKQC4aiG6HEV0ZOlCI1qhBYVYocaqbsMSVeOoNcQM6oRLGpEqwbJVoboKEdyViC6KhDdFcj9lUgDVUhD1YhDVUgjNQgjNQgjVYieakRvDZKvDtm/HDm4DClQgxSsQQxVI4cSZ0FjtYjRaoRYNYJQTUyoICaWERXLCEuJs5yimpCoIShpCEoq/GIpfqkUr6TGI6rwSCpFOiUNw1IZQ1IFQ3IFfYKGPkGNS1BjF9U4pEpsQqUinkIlJlGDSSrFJJVilFQYJQ0GqQK9WIVWrKZLrKJTqqZbqqVbrqNLXp5gBV3ySjqkFXTE6+mMN9AjX4I2/kd65CvolK+iXV5PZ3wTnfEb6IrfTnf8TnrH7kMXfwDD2OOY5GexxF/GJr9GX/w9+qM/IE6amEJgijiTRIlNmnHF9uKQt2KTvsUmfI1N/ASL8AGW2HtYom9jCb+FJfQGpvBbWEJvYwn+B6vvPWzeD7F7P8Hu+RT76Oc4Rr7FMbwF++APOIa24Rjchat/L32ufQw7DuOxn8JjP4PXdg6PpZFhcyP9xkYGjI0MGpsYMjQzrG9huLeFkZ4EnU2MdjQx2t7MSFsTwy3nGG0+g6fxGL5zR/CfOYrv1BF8J47iO34I//H9+I8cIHT4KIEDRwkeOExw/2GCu48Q2nWS4I4zhHc0EtzWSPDHZkJb24ls7Sb0bQ/B7/UEvzMT/NZG6DsbkS0Wot9biW11Ef1xgMhPA/h/djGy14mgC0OYxBzJSaamFBGdmJpgYmKcqbEJpoKTiL0BBn6xM/KtlfAn/cTeGyb25hCxV/oRX+xDeM5N9Ik+Yo/2EXvIRfQBJ5G/OQnf4yB8t4vwXx2EbncQvNVO8BYbwZtthG60EUokob7rLBfhvdaM/1oz3k0mvJtM+K41491owrPROJOAXiihnqsNeK824Fmvx3u1Hu8GA571Orzr9XjX6/GsO7/3rtfjWatj9KqEUK7T4V2nw7PegCfxPzzrdXiu1ilnOa/R4duow7tRh2+THt+1Brw3GPDeZMB3iwHf7QZ8dxkI3GMieL+F0N+shB9yEHjKxugLZgZe1mF5t4vAyRGmvBNMjU8yPjXO2OQEk5OTTExOMRaDaHsE06ttDDyvx/u4Ff/fzPjuNTByh46Rm4wMXatnYIOW/rVa+q/oxf3HbgYu76bvD524LunAvaZTSTXr27HVt2Gtb8XS0HYB7Zjq2zDWt6Gvb0Xf0IZ+dSu6Nc3o1rSgW9OCdnUzutXN6Na0ol3dgnZ1G7rVbWhXt6Jd3Zr4nfK9t6GF3oYWtA2taOub0dW3oq9vQ7eqFd3KdnSr2tCvakO/qh3Dyg6MCUwrOjCv6MSyogvr8i6sy7qwLu/Guqwb27JuHMu6cdYpuJf10lenpb9OR3+tloEaPYM1OoZrdIzU6PBU6/BU6fBUavFWGvBW6PFVGghUGgiUGwhWGAmXmwiXm4iUG4iWGYhqDMTURgS1iZjaOENUZSBWaiRaYkAoNSKWGBCK9YhFBoTiCyjUIxbqEQov2OfriOXrEAumE85exPwepIJepPye8+KZ350Qz07EpR3nyW1Hym27QDybEXMSiWfOuRli2WeJZZ9GyDpNNOMkkYxjRDOOnT/jmXGEQPoRfBmHlHFKSy4Wz74lF5farYu3Y1n8I6ZFP2BYuBXDoq1oF22hd+H3ingu+IbWBV8lSu2f0zjvs/OJ57wPODHvA47OfY8j897l0Nx3ODD3bfZekHjumPMa29JeYWvaS3yX+g++Tf1HQjyfY3PKM3ya+hQfpjzBh6lP8F7yY7wz+xHeTnqIN5Ie5NWkv/FK0v28nHwPLyXfzQspd/JMyu08nXLb/yKf/5NC8/+k/J/yOd35Pi2fHbPm/Zd8zqc1aT5tCTqSFtCRtID22QsS8rkgkXAuVBLO2Qtpn72ItlnnBbQ1aRGtSYtonpHPDJqSliTEM5F4JjgzO5NTszI5NSudk7PTOTl7MSeTlnAiaQnHk5ZwLHm6xJ7NoeSsxFnODA5Mn+lMymRvShZ7kjPZk5zJ7hSFXSmZSnKZkM7tKQmSFKal8sfkTH5IyeSHlGx+SMlma3JWYlX2WxPvf0jJZmvi/Y+pOWxLyeGnlBy2JeewPTWXn1OXsjMtl11zcvllXh57FhSwb1ERe5cUcjhdxfHMCk7kVnOqoIZzJctp1DRwrmoZ52oa+GbtRmJmCwwPsuvGOzi+/A+0VTfQrV5BV2kdbSVVtBdX0JZXSntuER3Z+bRl5tKWVUBbZj4d2QV05ubRVZhPd2kuveV5GGoKMSwrwLCyEFN9IZZLC7H+oRDbnwqxX1GAa30x7g2F9G8qYfCGEoZuKWb4tiJG7yxm+O4iJf38WwmjDxbje6QU7+MqPE+U4n1ahfcZFb7nVXhfUOF/oUTpfH+5FP8rJQTfKCX0lkL4XRWh90oIfFBM8KNiwp+VEP1CTfhLFZFv1IS/UxHZqiGyrZzI9jKiO9TEdquJ7VXOfkYPlhE5pCZyrBThjBqhUY3YqkbsUJLPWI+aqLYEwaRGMKsQLGWI1nIEewWioxLRWYXkrEbqq0J0VyLOCGg1wkgN4kgN0mg1oqcawVOL4KlF9NUh+quRAjWIoRqkYC1SuAYpUoMQqSIWrSIWrSQaKycqaAgJGoKihoCoIiiWERDL8UsafJIar1iCRyydEc5RqUxJOcUyBsVy+qVy3FIZzpgah6DGHlNhlsowixWYhUpMsQpMsTLMggqTUIJBLEEvlqAV1fRI5XQLlXREy+kQK+mQq+iQKmkXKmgXa2kTa2mTamkRa2iRltEaX0n7WD2dcgNd0qW0SZfTKl9Ba/xKWuX1tMevpUO+mU75drrku+iJ34c2/ggG+WnM8kvY5FdxCh8yIuxnYmpESeqQGMPDsHAcp/AdVnkzZnEzltiHmGPvYIq+gTHyOsbwqxiC/8YYfBlD4J8Y/P/C4HsVs/dNLJ63sYy+i2XkAyxDH2Md+gLb4LfYBrZiG/gRW99OHK7duJ17GbAeZMRygmHrKUYtZxg1nWPIcBa34Sxu/Vn6dOcY0DYyqG1isKuJwc4mBjsbGWo7y1DLGUZazjHUfI7BxrMMN55m9OwxPGcO4z15mNETh/AcO8zo0f14j+zFc2gfvgOH8O8/gm/vIXx7DuDfdZDAjqMEth0nuO00wR/PEdjSSOC7JoLfthL4qp3Ql70ENusJfGEmsNlM6EsT4S9NhL+2EfrGRfSbAaLf9hPZ2o9vh4OBo07GBmUQYHJiCmlqknGmmJoaZ3IiztTEBFNjE0wGJgl1eBncYiGw2U30vX7ENweIvjpA9OV+Is/3E326X+mAf8yJ8IiL6AMOIvc7Cd/tIHyng+BfHQRvdxC6zU7oZpsyeulGO/4bbARusOG/wYr/ekVA/Ql815oV+dykyKd/43QJPpF6bjDi3WDAd40R3zUGRTyv1uHdoJ8R0BnJXK/H+xtS6lmvZ/RqE6MbTIxs0DN6jQ7PRh2eTVq8m7R4r+3Fe72WwA0G/DcY8d9qwneHEd9dJvz3mgg+YCb4sAnvo3oiT9iJPNPHyEtmrG+1M7DTzOTgBBPyFHHGiE/KTI1PMTkxzpQ8wdTAGIPb7Nhe7mX4GQu+h4x47zUxeoee0dt0jF5vYHCjjv4NvbjX9uL6Sw+uP/bgurwb56UdOC9px7mmA3tDG9b6NqyrWrHWt2Gub8Vc34qpvhVjfSuGhmb0DY3oGhrRrW5Cu7qRnoZGetY00XNJE72XNNOzponuNY30rG6kp+HceVY30rumSfl9QyPdDY30NDQr1DfR29CMtr6Z3voWelc1o13ZTO+qFrQrp2lDv7INw8p29MvbMK5ox7KiA8uyTizLOjAv68K8rBPLsi5sy7qw1XVgq+3AXteliGhtD+7aHvpqehmo7mUwwXCNlpEqLaNVvYxW9OKt1OKt7MVf0UugvJdAuY5QuZFwuYFIuZ6IRk9UrSWq0hFV64mqdMQSa1SlI1aqCKhQakAo1SGUaBGL9QgzGBCL9EhFBoQinUKhllh+r0JeD0JeD8LSbkU0p8nrRsjrQshLJJ1L22cQctsQclpnxFPIbkLMaULIbkTIOTtDLOccsezTRLNOEs06RTTzOJFMRTyV4fFH8GUcxpdoMBqdHiCfvo/+Jb8oA+TTd800F1kX/zQjnsaFW9Ev3IJu8VZ6F31P98Lv6FykpJ5tC76iecHnNM7fzNl5n3J63secmjudeL7PkbnvcmjO2xyY8zb75yip5645r7Nzzmtsn/sqP6b9m+9TX0yI5z/4Mu05vkh9ls9SlNTzo9QneT/5cd5LfpR3kh/izaQHeT3pfl6ZfS//SrqXfybfy4vJd/N8yp08k3IbTyXfqoxamua8fKbSmqDtIumcdxEzJfbfSEDbf7eA9lkJptPMRKJ5vqS+ZIa22Ytpm734onets5fQMmsxzb9bRNOsRTTOWsS53y1U1lkLOTtrIedmLebMrMWc+t2SGfE8MWsJx2cv4djsJRxPyjyfeCbK6geSM9mbks6+5HT2paSzNymDvUmJEnhKBjuTM5RyerJSHv8pOXOGadn8KSmbn5Ky+WF25oxobknO4vuk7Bm2JuewJTln5nlLcg5bU3LZkni/NXUpP1zAjylL2ZaWy09zctgxN5edc5fyy7xc9i8sYO+iAg6kF3Eoq5TD2SqOLC3jRGEVp0rqOK1aRVP5ag6vuIyf/3oPDA2D08l3l/2Zc8svoblsGd3lq2hT1dFSUkFbYSUtORrasotoy8ynJbOIlsxCOrIK6cwroKsgn86SpXRp8uitzKenOh/dsgL0K/IxrMnHeGk+lssLsF1RhGNdEc4Nxbg3luC+voj+m4sYvL2Iob8WMXRXEcP3FjNyfxEjDxYz+kgpo4+W4Hm8FM8TakafLMX7TCneZ0vxPVtE4B8lBF8uJfDvUgKvlhJ8XUXgzVJCb6sI/mdaPksIfVpMeHMp4S9UhL9WE/peQ3hrOZGtFUS2lRPeria6S014VwnhvSpih8uJHi1DOF2GcK4MoamMaKuGaJsaoVON0K0m1luKoFMh6NXEjBoEcxmitRLRVoVgq0Gw1yA6qxBcFQj9lcT6K4gNVCEO1SAN1yAPVyMPVyGOViF6axR8NYj+aoVQLbFgFdFgJaFgGcGQhlBYQzisJhhR44+o8UXVeAUNvqgGb0yDJ6bBI2oYlVSMiKUMChoGhTKGxHIGhXIGhAr6pXJcogZ7TI1V1GASyjAKZegFDfpYOfpYOQahHIOoxiCWYhBL0caK6BZKaBdUtAvltAqVtMTKaBWmKadFLKdJrExQRaNQRZNYQ7NUp0iotJIWcQ1N0h9oiv+JZvnPNEtX0iytp0W6ljb5Ztql2+iK30WXfB/a+OMY5Bcwi69gD31FZLKXySkRmGSCANFxI9bQFmzih5iE/2CIfYgx+iaGyD/Rhf6hEPgHWv9zaP3Pofc+h9bzArrRlzGMvopx6HWMg29gHHwb48CHmPo+wdz/Jea+77G6fsBi34HVvguH7RfcpoMMGU8wbDzJsP4UQ7oz9OvO4tCewdFzCkfPKdzdZ3B3naOv4yx9befobzvHQMtpBppOMdR4isFzp+k7c5KBM8cYPnWU4eOHGD5+gMHj+xg6so+hQ3sYPribkf17GN6zH8/uA/h+OYhv5wH8Ow4R/OEwwS2HCH53lOB3Jwl8cwb/l434Pm/C91kz/k/a8X/cje8jHf6PjPg/NhH4xELgUxuhzQ7Cm12EP+8j8vkAoa/cBL7vZ3CbE3+zlwn/JBPyFFPAxNQkE5PjTE6OwZTSKT8Zn2LcN4mvyUP/12aCnzgJvz9I6HU30qvDyC8NE3uhn9hzLoQnHcQedRJ+1E3oIRfR+90E73UQvMdB8C5FQoO3OgjcYidwqw3/LVYCN1sJ3GQlcJMN//VW/Ndbzyei0xK60ZjAMLP3bTTgu0bpOv9vPFdrGf3/+XrP76iudN/6/gGvlQOgHFCuoCxhkiTs7nb36XD6ttvtnBPOBhOMbYwTGOeAAQMm54xyrJJUpapSlbJUyjlUzsIGJM33wy5k3H3P+TDH2mvv0hj6OMfvWc+z/m/Hb95Z7+/2iqoe8/16jPf3YnqgB9MDPRgf6ML4ry5MD3ZifrgL86OdGJ/owPRkO45nerA+04v9xV6sL/dhfKUP2xuD2N8cwLa5H9s7/Ri39zL8SQfDJ/XcHPmZ+dlbcBMWbs1xY26WG/zCzVsL3HLOMdviov8LHePvdmHeMoDl9V6M6zuZea6b6Se7mHmknel/djHx9w7G/trKyH+1MXRfK0P3tjJ0TysD63T0F2npL9IuimbvWjX6tWp61qrpXquiy0tnoZKOQgXtBYJQthUJtK77lZaixt9w+52usMH7ToGusBFdYSOtRQqBQi8FjbQXKGhbe3tV0LZWSdsaBe1rmuhYq6ZjjYrO1U10rVLRs1qDfpUG/d0aelfq6LtbR99KLQMrdQyuaGYgX8NAvpahFTqGV7QwktfCaH4rY3mtjOe1MpHfxmRuKzN57UzltDKT3Y4xpx1jdhum7DYs2a1YstuwZnViy+rEkdWJPbMDR0YHzvROnOmdOKQduDI6F/e3JdQt6cIl6sAt7mRW3IlH1CGQ2r7IbFrHIp7kNmZT2plNbuN6cgvXk1uYTfoVT6IOT6L2DjR4EjXMJv426bwe18T1BCWzyxsW8cTLcMfVMRtXjyeuDrcXV1w19ljhZleTMgAAIABJREFUjnZrdAXW2AqMMb92tM9El3rHKV1jPFoYpbRYao86T3/UWfoiz6CPPE13xEk6I07QEXli8YynLvyIcMYz7BCKZT8KZfawvciW7aF2yXdUL/mGyiVfUeGVzpIln3M19DOuhO7mQsguLoR8wtkln3Aq5COOe8XzSMh2DgW/w8FgIfX8IXgLe4I38W2gt8Eo4DU+C3yNXYEv80nAej4IfJEdgS/wfuDzvBP4DG8HPsmWgCf4P0rfoF+HzP8/EtA7k0+d79L/N//xLYwW3zDa/CJo9Q1fpMXnVxFt9g9H4xfxH6h9wxdR+Uag8o1A7ReJ0iufyjvSzka/cOr9Iqn3i0TmG4nMLwqZf7S3xB5FdUAU1f4xVAXEUBkgNBQJnesxFAdEURzwq3gWBwjSedHLhYAYLgTEciEglrMBMZwNiOFMQAyn/aN/wwn/KE4GRnMiMJrjgdEcD4z/DSeClnMiKJ7jgbGcCIrjZHD8IqdCEhc5HZzImZAkzoYmczY0kXNLBAm9GJrA1WWJXAlL5FpEMiVRqZTGiimPl1KdlEV1ai614lUoJatRZBVxZfUfkb/3EfNmI25lMxeK7qMibyW67EKapWtolq5EnZxLc2IezQmZqONEqONEaOJENMemoE1IQZuUiDYtEa0kgZbMRNpyk+m4O4muNcl0rUuh5/cp6P+YQu+fUxj471QG/pHK0AMiRh5OY+yxNMaeFDH5jGhRPo0vSzC8IsL4WhqG10WLAmp4S4RpiwjTVjHWd8VYt4ux7BBj+UiM5RMR1p1irLtF2D4XY/tagv07KfY9Uux7pTgPpOM4lIH9p3QcRzJwHM3EcTwd55l0nOfScVyS4rwmwVmegac6E48sC1d9Bm5FBi5lOh6VFLdGilubjlsnxdWSgac9A3dnBrPdWXh6svH05jDbn4tnII/rQ/nMDufhGclhdjQb93g2sxN5zE7kCkzlcn0mB890Lp6ZPGaNucya8pg15TBrycVlycFhycJhz8Zuz8BmT8fmyMDmzMDixexKx+RMx+iWYvRIMHikGGbTmZmVMjWbzsRtrmcyNpvB6GwGw+50Bjzp9M+m0389G/1sFj2z2XTNZtA1m0XXbAads1I6PCI6PGl0eMS0zorRzUpo9qSj9mTQ5MlA6clA6UlH4ZYKz+4slLOZKDxZiyhns1F68mmavZum2dUoZgupn70H+ezvafTci2L2TzRd/xtNs/ejvv4QzT8/jvb6s+iuv0j7z6+j/+U9+jyfMTNbzi2mmJu7xfzCDW4xwrjjCr2ur9F7dtHl2UWnexedrvfodG6lw76FdtsW2q2baTO/RZt5Mx2Gt2k3vEuH4X26Zj6me3KXwMTndI19Q/foHnpGD9IzfITeoRPoB87S23eB/r4LjOhLGO+uYqq7lqnOOqY65Ix31DPYJmOgtY4BnYwhnYxhbT2jmkZGVPWMNckYV9Yx3ljDeIOMsXoZI/I6RmQ1jNdWMlFdxmRVCVOV15gqv8Zk6RUmiy8zefUKk1euMnOpBMOFMgznSjGfLcN6shTLsWIsR8uwHK7CeqgWy4F6zPsbMf2gwLJHheX7ZkzftmL6ugPT191YvtFj+VqP9dt+7N8P4fhhGMeeYVw/TGLfN4nl4AQzJ8cZOjeAp9MtpKA3Frg1P8etBWFG6Nz8gnBj0s15+AUWTLdw6AxMHunDsH8Q+zdjeD6d4PrOGZwfTWL/YAzHuxPYt01g3zKOc8MozjdGcLw6gv3lYRwvjWF7cRTr86M4nhnB9pQgofbHB70COoTt0SEhGfWK6G0ZNT/Yh+lfvYtY/qXH9i891gd6/gPLP7sxPXAH3jK65Z89XoHtwfIvPZYHe7A82IPtUT3Wx3qwPqHH9kQvjqf6MT/Tg/WFHmwvdmJ+pRPzG8J5TPumQZybBnC8PYD5/UFGd3YzekzPjUE387Pz3Pp5gfmbMH8L5ufg5tw887PzzE/cZPRkH/07dUxs7cCysR/LS32Yn+1h5ukOJh/rYvKhDibub2Xibx2M/LmVoT/pGLhPS//vtPTfIwhnb6EKfUET3YVNdBUo6S5sWqSrQEnnHbQXNNJe0EhbQSOthQItRY1oixppLmygubABrXevKahffPfv35oLG9AU1C/+RlvQgHZtA7qCRnRrG9CuqUe3toGWgkZa1zbSusYroasVtK1W0LFaScdqJV2rmuha2UT3ShU9K9T0rFCjX6Gm924NfSs0gnzeTkDzdb/KZ34L43ktjOfqmMprZTJHx1RuCzM57RhyOjBkt2LMasWU3YY5sxVLVhvW7HbsmW3YMlqxZ7Zhl7ThTO/AIW3Hmd6xiFvagUvSLiBuwy1p/1U8RR2409p/I6CLJLcJAprcymySjtkk3R0Seqd4Ni+KpydRgydBhSfhdnld6S2tN+CJr/emnHV44mWLAuqKrcUVW4sztkYQTy/W2EqM3lFKMzG/3lx05wzPkagLQld71AX6o87SG3Ga3qgz9HjFszPiBO0Rx9GFHUYb9hPaMG9ne9iPKJbtp2HZPuRhe6kL27M4RL5iyVeUhn5BcYgwVuly8KdcWrKb86GfcDbkY06HfMSxoPc56pXPQ95znj8GbWVvoDf1DNrIVwFv8mXg63we+Bq7A19lZ+BLfBS4ng8CX+D9wBd4L+A5tgU8zdbAJ9kc8Pgd8un3W/Fs8gumyVcovQtyGYrOd9n/wG/FU+cbJiSfvmHo/MK9eN/5h9PsF4bG79/k0z8CtV84qn+Tz9uJ553i2eAXTr1fOPV+EdT7RSL3jxQST/9oavyjhE72wGgq/KOo8P+1oagsIJaSO2Tz2m38Y7jiH8OFgGguBERzPiCac17hPBsQw1n/OM74xwkpZ0AsJwNiORkQzYmAaI4HRHPMP4qjgdEcDYjmWGA8x4LiOeLlaPByjgXHczQ4jqPBcRwLieNYSDzHQ+I5HprI8dBEToQmcjI0iZOhiZwMTeT0kkROL0ngzJLlnFuynPNLE7gUlsjl8CSuRCRTHJ1GcXQa5XESqhIyqUrJp158N0rpSmTZhVwp+i+GL15j3uZi6NRpLt/zB5pX3EdzVhHNGavQiPJpTllBc0o2qgQJTXFSVLFiVLGpqGOT0SQmoUlNQCtJQpeZRGteMi0rkmhfnUJbURLtv0uh60+p9PwlhZ6/paD/Ryq9D6TS92Aqg4+kMfKEiLFnxEw8m8r0i2Jm1ouYeUnkFVAxptfFmDdKMG8SY94swbxVjHlbGpZ3RVjeF2P6QIT5YzG2XenYdkuwfS7F9pUU+zcZ2PdkYvtBimN/BrYf07EfTMd5OBPHYSmuk+k4Tkuxn5PivJKOsyQdZ3k6zuoMXDXp2OskOORiXI1S3E0SZtVS3JpM3M0CLl0W7rZsZjtzme3Ow92dg0efx2yfIKCzQ3nMDucyOyqU391juXjGc5idyMMzmcvsVJ7ATB6zhjw8xlzcxixcpmzs5mxs5iyslgys1gwstnTMNilGu4DBJsFgF5hxipl2iZhyiZlwSRh3pTPmlDLiljDsljLsTmfInc6gJ4M+dya9nky63V7p9GTT4c6i05NJu0dKu1tK26yY1tlUWtypaN0SNG4xarcUpUtKo0tKgzudBo9UwC2lwZNJgyeTek86crcUmUuK3J1BvSeTBlcODc486l13I3OtptZVQI17HfWee2jw/J569x9pcP8Vxew/aLr+MJrrT9M8+zwdP79Oj/t9hhw/MjuvZ37Bw8L8AnMLFqy/1DFg+44ez/t0urbT7tpBi/0d2hwbaLW9Rov1FXSWl2kxv4bW8Bo6wxu0Tm2iZXorrVPv0j6xg87xD+kY+5j2kV10jHxJ1/D3dA3to3PwJ7r6j9DVe4ru3nPoe87R33WF4Y4yxjsqmWivZqKtltFWGQMttfTp6uhrrqNfXcegWsagqp4hpZwRRS2jDdWM1lcxIqthuK6GwdpqBmuqGK6uYLSihLHya0yWXWWyrJjx4itMXLnCxOUrTF64zMS5y0yducb06WsYTlzFdOwaxsNXMB26hvFAMab9ZZj3VmH8XobpWwWmbxswf6PE9FUzpi/bMH7WiWl3F+bdeiyf9WP9fBDbFwM4vhzA+dUY9i/HsH8zgeWHKUw/TjB5eISxy4PcGPwZZheYm5/j5sItbizMcWvhFvMLv7CwcIOF+XkWbgLmBdwtDsZP9zOzbwDb1yM4PpvAs3OK2Q+n8OyYxr19Cs+2cdxbRnFvHMGzYRTnayPYXx3B+tIIjhdHsL8wjP25YezPDGF7ahDb00PYnhrCspiI9mN7bADLo/2YH+3D/Egf5kd6MT/Si+XhXiwP6TE/2LO4mh/swfSvbmF9sAfzw3pMD/VgerAb80NdmB/qxvJIN+ZHerA+psf2mB7r43qsj3djeboby3M9WJ/vwbq+D9N6PfZX+3G9NoDtzX7sGwdxvT2C6R09Ux910Pe5jtHTA3j011lwLDA3d4sb89eZn7/B/NwN5ubnWLgB2MDaMEP3pwomtndi3NKD6XU9ppd6MTzbzcwTHUw/2snEA51M/KOD0b/oGPlTG4P36ej/g4be32noWaeip0hNT6Ga7sImOguUdKxV0FGgpH2tN9ksaKR1bQOtaxtpKWhEV9CAbq0M3VoZ2gIZ2kI5uiI52iI5mnUy1OtkqIvqUBXVCc93oCqqQ1VY613raPKiKqxDVSRDXShHXVCPuqAezVo5mrVymgvq0a5tQLu2Hu2aelrWNNC6upHWVQ20rm6gbXUj7asUdKxU0LlSSddKJZ13K+m+uwn93Wr0+Sp689X0rWimb4WW/nwtg3lahvJ0jOTpGM3TMparZTxHy0SulskcLVM5LUxltzCT1cJMdguGTAFTVivmrFYsWa1YM1qwZrRgT2/Dnt6GI70dpxdHejtuaTsuSRtOcStOUStuSRsusYBb1MasuJ1ZURuetDY8qXeQ3IonuRV3cgvuZC3uZC2zSbdl89+EM0m9yGyiCk9CE55/O9MpIPNShye+Dld8Hc64Wuyx1djjqrHFVGKJERqLTDFlGGLKMMSWMB1TzHRMMVPRwjil8ZgrjERfZCj6AoNR5xmIOktv5OnFxLMr8qRQao84RkvEkcVxSs3hB1GHHUAZtp+GZXuRL91DXdgeapZ9S+XSbyhf+hVlS79cTDwvh+zmYsinnF+yk7Ohn3A69CNOhAjl9iPBQuJ5+5znvqAt7AnaxPfBm/g2aCNfBb7J54GvszvwFXYFvszHgev5KGg9OwJf5P3A53kv6FneDnyKLQGPsyngUf6P0icEpU8ITb6hqO7gzn2z31LUPqGLYvmf/FY8db5hNPuF0byYcIYt0uxF2Ed4JTMcpc8yVH7hizT5hqHwDV+k0e9XGvyjkPsL0in3E8rs1X6R1ARGUxUQRYV/JBWBUZT5R1AWEE1ZgFBiL75DNq8FxHLVP4ZL/tFc8ovlgl8M5/wiOesXxWm/KG/KKYjmKb8YTvjHcNw/hmMBAsf94zjuH8exgDiOBMZx2MuRoOUcCVrOT8FeQhL4KWQ5h+/gSGgCR0ITOBy6nKNLEjkSmsDRkASOeTm+ZDnHQ5dz0iugZ5cmcHZJHOeWxnNxmSCiVyKSKY0RURkrpSIhh+rUPOokedRmrKEmax0nCv7MbGcfWGxUvr6VyrV/QZl/L+rc1TRnrEAtWkFTajaNiek0xmfQECNGGSuiKS4FdWIKTalJqMXJaDKS0eQkoVmRiHZ1Es1FyejuTab1vmTa/iuZzv9OpesfKXQ/kIL+wVT6Hk5j8HERw09KGH0mlfHn0hh/LpWpF9OYfkmE4VWRkH6+Ica0UYJxkxjTZgmmrWLM74gxbxdj/kCC6UMJlo8lWHelY9udge2LdGxfZWD7JgPLd1JsP0ix7ZN6008pjsNSHCfEOM9IcV/MwHlFgv2aBEeZBFeFIKBuWSZueQaueiluRTpuRTouZQYuVRYeTQ4eXS7ullxcrdl4OnKZ7cplVp/PbF8es/15eAby8Azl4x7OxTMipKDusVzcY7m4xnNxTeYLTOXimsrFacjGZsjCbsrEbsrBas7Cas7CZJJiskgwWaUYbVIMdikzNgnTdinTdilTTgmTTgkTznTGHOmMubIYsWcy5MpgyJXJgCsDvSsdvSuTblc2Xe4cOr20urJodWXS4pLS6pagc4vRutNo9ojQuMWo3GKavNJZ75Qgd0uRuyXIXGJkLjF1ThF1Tgl1znRqXWKq7WJqHFJqnVLqXOnUObKotWdR68ijxrmSaucaalwFyFxFyF2/Q+76Aw3uv9Do+TsKz/1orj+B2v0CbZ430Ds+Y8pdwdyClYWFm8wv/Mwv9NFv3UuPYwdtri20OrbQ4nwbrW0DLfZX0ZpfpNn0PBrjc2gMz6OZfhnN1GvoJjagndiEdvxtdKPv0jayg7aRD2kb2knr4Oe09X9FW98e2noP0Nl7mM6ek3T2nKOz6yw97Rfoa7vGcEsJoy3ljGurGdHWMtBcS4+mhm5VDT1NtfQ2yehTyOhrlNFfX8OgvIrBugqGa8oZrKlkoLqCwcoKBirKGCwrYaTkGmPFVxm9dpnRy5cYvXiJsfOXGD93kbHT55k8eYWpk1eYPnYZ45GrGH+6jOHHy8zsvYRxz1VMe8owf1uL8ct6Zr6oY+ZzGcbdjRh3ajB83ILx43bMH3dh/kiP+aM+LB972TWA9dNBbLuHsXw2iuXzcSxfTWL/cYbxgwNMFg8xP3MLrs8xd2OOWzdvwcJN5ud+EWaD3oIb8wvM/YLQuNR3g4nzfUwd7MW+ZwTXl6M4do3j+mQS944JXNtH8LwzgmfLCLObxnG8OYztjSEcb4zieG0Yx8uD2NcP4nhxEOsLQ1ifH8L67CDWZwawPSXcFGR+sh/zE32YHu/F9LiwWp7oxfK4HstjeiyP6zE/rsf8qCCVlsf0mB7vwfyEHtPjesxP6oVGoae6sT7dg+WZHqzP6oURSc92Y3mhB9tLvVhe7sHymh7LRj3mjb3YNw1he2sA87YhDO/2YdrdT++XWobPd8L0HPOeBbg5D3MLzN9a4Nb8PDcXhDmq2G/xS+cs7d81Mbarg5lNnZg26jG+2s30852MP9fO+BNtjD+sY+KfbYz9dzujf2ll8I8aBu5rof/3zejvVdNzj4ruoia6vNL5q2wqaCkQRFNb0LBYKm/2JpSagno0hXWoi2pRF9XSVFiDqrAG1bpamu6pQ7muFkVRzSLKdbWLKIpqaCysprGw+j9+p1hXg6KgBmVBLYq1NTQV1C6iWiNDtUaGZo0M3Ro5LavraV1VT/NqmfDs3betbKRtVT0dK+vpvLuRzhVKelaovElok5CG5qvpz1MzkK9lMF/DUJ6GkfxmxvK1jOY2M5qjYSK3mYnsZiaytUxn65jJEjBktWDMasGc3Yo5Q4cpXYstowWLVIs9owVbug67VIcjvQWXtBWXtBWnpAWXWMCRpsWRpsUp0uERteBO0+FO0+Hx4k7V4kkRcKc040rR4ErR4E7+rWh6ktS4E1V4klR4kpp+JUGJJ7ERd4K3zJ5YjztBjjtBjmu5DGd8DY64apzxdTjiqrHFVWGLq8ISU445tnyx1D4TU8x0rMBk9GXGoy8xFn2JsdiLDMWcZzD6HAPR534ttUed+k2pvSXiCNqIw2jCD6EOP0BTxH6U4ftoDNuLPGwPdWHfUb1MkM7ypV9RtuxLipd+wdXQz7gU8ikXQ3dxYclOzi75hJMhH3Ey9APhnGfQdn4KfoeDIe/wY/A29gVv5YcgYabnbfH8IvB1Pgt6hV0BLwmpZ5CQeu7wiuc7gU+zJeAJtgQ+xlv+j/B/mnxDuS2gqn8TUJVvKE0+ITT5hKD2W4LWZ9n/Ip937H0ifk0+b5/99O6b/cJQ+yyl6a4lqHzCfi2z+0fQ5Bu2KJ7/k3zW+4Uj84tA5hdBnV8Etb6R1PpGUu0XSVVAFOV+EYJ0+kdQGhBBqX+Ut8QexdWAGC75R3HJL5JLflFc8I3ivG805/wEzvpFc8Y/mlN+UZzyF4TzNsf8hGTzcFAMh4NiOBoQzzH/eI4ExHM0MGFROA/fIZ6HgpdzMGQ5h0JuS2gCh4KXczg0UdiHLuen0OUcCon/Dzk9GhrPsZB4ToQu52RIHKdDYjgTGsu5pfFcWLqcS2GJXI1MoTgmjZL4TCqScqlOy6FOvIqGjHUUZ6/l8O//ChN25iYtnHngMaryf4csZw2N0pWoRKtpSr2bxpQcGhKzqI9Ppz5WTGN8GsqkNBSpKSgkySgykmjMSUR5dyJNa5JRFyWhWZdI8x+S0P1XEq1/SaL17ym0359C14OpdD2YTM/DqfQ+lsrAk8kMP5fK2Asixl5IY/zFVCZfSmP6tVSmXktl6s00DG+JMGwWY9wiwrRNjOk9Ccb3RZg+lGD+SIp1Zxa2T7OwfpaB9Qsp1q+kWG+X3/dLsB2QYD8swXkiHftpMY6zUpwXpTgui3EUS7GXSHCWpeOqzMRRlY6zWoqzNh17nRRnfQZuZTYeVRYuVRZudTYuXQ6e1lxmO3LxdOZwvSeHWX0us315ePpycQ/k4hnKxzOSj3s4G+dINs7RHFxjuTjG83BO5OGYzMM+lY1lKgPzTAZmQzrmmUxMhnSMxnSMRgkGk4gZo4gZs4Qpk5hJi4RJq5QJm5Qxazpj1nRGrOkMWzMYtGYwYMuiz56B3pZOly2dTnsGHY5M2h3ZtNqz0Dmy0Noz0dozaLano3NI0LpEaJxpqJ0iVE4h6WxwipE7xNTZJdQ6JNTY06hxplHtSP0Vu5gqm4RKaxqVVhGVVhHVdilVNglVtkwqbdmU27Ipt+VRYV1BjXU1VbYCauz3UGv/PXX2PyF3/Y0G999RuB9G5XqRVsebdJu/4zrDzPMzcJM5TEy6SuiyfkKHcyNa+xtobK+jtr2EyvIMKuMzqGaeRTn1NMqpp2iafAbl+HqUY6+gHnkN1cibqEbeQjO0Bd3ge+gGt6Pt/5Dm3l3o9J+j6/kWXc8+WrsO0tpxnLaOs7S1naKj9Qw9ugv0N19hqLmEEXUFg+oq+lTVdDdV06msoVNRTXdjDfqGWnrktXTLqumtq6S/ppSBymsMVhQzUF5Mf1kJ+pJr9BdfY+DaNQavXGX08kVGLl5i+Pwlhs+cZ/j0aYZPnmH02DnGjp5j8vBFpg5cYmr/RWb2XWL6hwtMf3uBma+vYfiqCuPnMgyfy5j5tI6ZnXIMHymZ3qFhekczU9t1TL3XyfR7ema29zKzXY/pfT3mHX2YP+jHvGMY60fjWD6ewPbZNObdBgzfTDFycICpsjHmp+fBDczB/MIN4Zak+QXm529wa967v4lQsjfMYVebGDrSwdS+PszfDmP7bAjrrjGcn4zj2j6K591xHFvHsW8dw7F1BMemURwbhnG+MYTz9SHsrw9jeXUQ20sD2NcP4HixH8fzfdhfGMD2/ACWZ/uwPteP+ZleLM/2YnmuD8uzfYur+Vlh5qb1mR7Mz/Rgfq4H03M9mJ/vxfJCL5YX9Fhf0GNd34vtpV7ML/diebUf2+t9ON7sx7GxH9vGXmxbBzC9249xRx+TO7sY+qKN3v06TLXjLBjmWZhdYOGWkArfvr70l5s34RbghpsTN+k93MngJ+1Mb+vC+FYPM6/2Yljfxcxz7Uw93cb4Y61MPNjC5N91jPxNy8ifWxn8YzP9f1DR+3stvfdq6CpSLtJRoKB9TSOta+rRrfXiLY+rC2SoC+pQF3iTSq8MKotqaFykmsZ1NSjuqaVhXTX1RVUChQINRdWL1BdVIS+sRF5Y+f/+XlBNY2EtDQU1NK6tQeFFubaGprW1aNbI0KyqQ7uyDs0qGc2rBXSr5LSsFGhdKaflbhntdzfQnt9AR76Crnwl3Ssa6clvpCdXQV+ekr48Jf35TfTnNzGQ38RQnorhPBUjuSpGc5oYy1IyntXEZJaaqSwN014MWc0YMjUYMzSYMpsxSpuxZbRglWp/I59OiQ6nRIdDrMUpuo0Op0iHS9yCUySIpytViyetGXeqgCelGY9XOp3/g3y6E1W4E5V3oMCV0IgroQF3QsOibArCWYcjrhZHXLVXPIUy+23xNHvPd94Wz+noEmZiS5iKucZ4zFXGooVbi0aizzMcdY6BqLMMRJ0Ryu1RZ9BHnRISz8gTtEcKiafWO8tTHX4AVfgBFOH7aAjfizz8e2rDv6Mq/Fsqw7+lMuwbypZ+JYjnks+5HLqbi6GfcmHJTs4v2cnp0I85EbKD44up57vecrsgnnuDNrEn6C2+C9rI14Eb+DLwdT4LfI1PA19mZ+BL3iajF9ge8DzbA5/j3cBn2BbwFFv8hdRzY8AjQvK5KJg+oah9/lNAF7lrCWqfpWh8l6H2XYbGy+00s9l3GRqfpTT7hKHxCUPtE4bmrjA0PuFo7lqG+v9bito3DJWPQJPPsjtE806EpqIG3wgavGc65X4RyHwF8ZT7R1LnF0WdXxQ1fpFU+UZR6RdJuV8kZf5RlAVEUeofRal/NNf8I7nqF8VV/ygu+kVxwV/gvF8k53wjOecXzRm/KE77RXPKL5qT/tGc8I8WhNM/hmOLpfUYjgbELKactxPOw0HLORi0nINB8RwMjudgcBwHg+M4EBzHwZB4L4KEHvDKqCCkCexfEs+PoQIHQ+I55OWn0Hh+Co3jcEgcx0LjORYax9HgaI6HxHJqSTxnlsRzftlyLkUkcTE8mWvRUkriM6hIyqUmdQXy9LXUZRdSnn8fZS9vY8HmxtPWw6k//IPa3HuRZRWgSS+iJXkN8tQ86lNzkSdmIl8uQb48FXlCCg1pqTSIk2nISKY+O4GGFYkoViehKEik6Z4kNH9IpvlPyej+kozuv5Np/b8ptN6fROe/Uuh6OJnuR1PofjKZvmdSGXwujZHnUxl9IY3xl0SMvypi4rU0Jt4QM7VRzPRGCdNbRBi2iTFul2B6X4xphwjzhxIsH6Vj3ZWOdbcEyxdiLF+LsHwrwbZHgn0k+4nFAAAgAElEQVS/BPshCbajEhwnpdhOS7Cfk+I4L8V+SYLjinRRQF0VGYKAVmbirM7CWZeFS56NqyEbZ0MmTkUmbnU2Tk0WLl02nvZcPJ25eHrymNXn4unJwdWbg6MvG+dALo6hHBxD2diHsnEM52AfycU2moN1NAvLWCam8XRMU+mYpiUYp8UYpjMwTGcyMyNlZkbKtEHClEHCpFHChFHCmEnCqFnKqFnKoCmDAVMm/aYM+s2Z9Fky6LNl0W3LptOWRbstkzZ7Fi32LLT2LLS2bJptv67NtgzU1lRU1hQU1lQUNhH1VjFyq4Raq5haq4Qam5hqWxrV9lQqbSlU2JIptyUJWFIos6RQZk6h3JxGhUVMuUVCmVVKqSWdEnM6xeZMSsw5lJpXUG5ZSZl1NRX2Iqrs91Lj+CO1zj8jd/0NhfsBNM5nabfswHC9kjkc3Fq4wa0FG7NzrXQZvqTFthG18wWarM/RaHmWBtOTNBgeQzH1OIrJJ2kYf5zGiSdQjD9Fw8jzNAy/hGLoFRSDr6EY3EBT/ybUfW+j7t2GWr8DTc9ONN27ae76Em3H92jb96NtPYyu9TRa3QlatCdpbz6HXnWRfvVV+puK6VOW0aMoo1NRQltDBa31VbTLK+msq6K7poaOmnJ6qsvRl5fQV3aN3rKr9JZeQV98le5rV9Bfu0Lf5Sv0X7jEwIWzDFw4z8CZ8wycPMfgidMMHDvJ0OFTDB06xdiB84zvPc/UD5eY3nORqW/OMfXVWWa+uMz07hKmP61ialc1Ex9VM/VBLdPv1zO9XcnUuyomtmmYfLuFqS1tTG/pZGZzJ4YtPRi29mLcOoBp6zDWbeNY3hvDsH0U0/tTmD42YtxtZPyLUYYO9jNTPsWtsTkWri9wa/4Gt/iZ+fk55hfmuMENYVD9nFdCb8CCbYEbA79gKJ9k7Iie6R+GMH4zhO3zEdwfj+H5cBLXjgns749if28E+zvD2N8exr5lCPvmYexvDWPfMIzj9SFcrw3hfmUQ5yvD2F8exPaSgHX9ANb1fVhe6sOyvhfrS32Y1wvP9hd7sL3Yg3V9L9aXezG93Iv5NT2mN7oxvd6N6fUeLG/2Yt3Qj21TP7ZNfdg392PfNoD13T7M7/Zh/mCQ0U+70O9tZ+RSH9e73SzY51n4eQHmbp+FnWd+bp5fFm4xNy8I6dzoHBNnR+jd1cbQe51Mb+7B/IYew8s9TL7QxfRTnUw+1sb4Qy2M/bOF8f/WMfZnDUN/0jBwn5q+36vo/V0T3eu83emFCjq85zZbCxpoLWhEVyBHWyBDUyigKqxDWSBDWShHWShHUSCjsbCWxoJq5IVV1BVWIiuqRFZYjmxdOfJ7KpAVlSMrqkC+rgLZugrqCsu87wTqCssWkRUJq3zxexmywgrka8uRr61AXlBJw9oqGguqaVxbSeOaKhRrqlGurka1qlZgdR2a1XWLQnob3d21tNwto2WFjLYV9bTl19O5op7OfDld+XJ6VtSjz29An6+gd4WSvnwFA3kK+nMbGcpTMpKjYDhbyVh2E+NZKsaz1IKEZqsEMlXMZKgwZKoxZqgwZqgxZagxS1VYpGqsUg12aTN2aTMOSTNOsQanSINDpMEpasYlbsaV1owrTYMrTYMztQmXF3dKE7PJStwpysV3rmQV7uQmXElK3ClNOJMUOJMaf8OdCeeieC6vxRFfgz2++jdYYyuwxFV4xbMUQ2wJhthSZqKFMvtkzBUmYq8wFnOJsegLjEadZyRaKLP3RZ6hN/I0vZGn6Y70ltojj9MWeYyWiKNoIw7THHEYdcRPNEUcQBn+I41Re5FH/EBdxPfUhH9LZdjXVIR/TcmyLykO+5Jryz7j8tLdXFy6iwtLdnF+yU7OLf2Yk6EfcDxkB0eDtnMs+D2OhrzLweBtHAh+m33Bm/kheDPfBr3FN4Eb+DLwTT4Pep3dAa+yM3A9OwPX82HAC+wIfI7tAc/ybsAzbAt4mrcDnmSz/+O85f8oG/weuqPsfqeA/i/yqfJZ+p/ctWRRTG9zWypVPmGo7lqG+q4w1HfdKZ5hKL3yqbxDPBt9w2jwDVtsJpL7RlDnI0hnnW84db7h1PqGU+sbSZVvBBW+4VT4RFLuG0GZbySlfpGU+EZQ7BvFFd9IrvhGcskngku+kVzwjfRKZwTnfCM46xvJGd9ITvlGcsovajHlPL4onjEcC4zhWEAURwNiOBwQy+HAeIGg5RwKiudAYJxAcDz7Q+I5EBzHj0Gx/Bgcx/6QOPYFx7I3JI69ocvZF7qcvaHx/BASz77Q5fywJI69oXHsCxV+eyA4jh9DYjkQEsOBkBgOBQkcDorhp+BYjobEcSwklhOh8cJ50PBELoSlcjVKwrXYdMoSsilPyaNMcjc16QXIM+/h3Nq/0H7klHD+8/w1rq75C3X59yDPXkuTeC314ruRp+UhS85EniBGnpCGPFlEXUoKMnEy8sxkZNmJyPITqF+ZROPaJOoLltN0byKqPyTR9McEmv+aSPNfE2m9P4X2B5LpeCiJjkeS6H48hZ4nUuh9OpWB51IZfj6VkfVpjL6cxugraYy9lsb4G2KmNkqZ3ipl5m0phnckGLaL7xBQKZadEsy7xZi/SMP0dSqW78VY90mxHkjH+pMUy1Ex1hMSrKfE2M4KAmo9L8Z+WYL9qhTbVQn2Ein20gyc5Zm4qrJx1mRjr83EUZeBsz4TlyILZ1M2zuZsofTeloO7MwdXVw7u7mxcPdk49dk4enNw9OdgG/AymI1tKBvrSBbWkUzMYxmYx9IxjqczMy5mZkLM1ISI6cl0pqekTE1JmJwWMz4tYnxaxOiMiJEZCcMGCUMGCYOGdPqNWfQZM+k1ZdBjSqfbJKXTJKHNkkmrJQOdJYNmcwYaSyZqSxYqSxZN5kzU1kxUlnRUFilqs4gmcxoKi4gGixiZRUytWUK1WUqlWUSFOZVKSyrlliRKzcmUmpMpsyRRakmgxJRAiSmJElMKpeZUykwiSk1irplEXDGKuWqScM2cyTVTNsXmfErMd1NsWk2JuYBy8z1UWf9Ijf0vyBz30+h4GI31RbqMe/hlYZD5eTfzC7PcZJRh2wlazJtRWZ+l0fIYDeZHkZkeodbwCHVTDyEffxD56MPIRx9FNvII8uHHkQ0+jWzgeeQD66nve5n6vtdR6DfS2L0JRddWlF3baer8CGXbJzS17UbV+g3qlh9Qaw+h0Z5ArTmKRn2MFtUpOhXn6FZcpLvxCt2NxXTVF9Nef40WWSm6ukpa6spprS6jq7KStsoSOsuK6Sq5Sk/xZbqLL9F59QKdVy7ReeUSXZcu0H3+PPqz5+g9d4beM2foO3mW/uNn6Tt8kr7Dx+k7eJy+/ccZ2nua0T1nGfvmPGPfnGPy67NMfHGayd3nmNh5hYmdJUx+XMn4B1VMvl/D5HsyJrbJmdjSyMTmJibe0jC+Qcvkm21MvtHO1BudTL2hZ+bNPgxv9GPc2I9p0wCGzf0Y3h7F8O4UhvenMX08w9Tucca+HqF/Xz/TZZPcHLkJjgUWbix474yfZ35+joW5eebnbnFz7hfmFm4xf+sWzM6xYL3JDf3PmKqnGDvey8TePgzfjmL8fAzLp6NYd45h+2AU5/vjuN6bwLZ9DMu7I1jfGcXy9gi2beNYt45he2sI28ZBrBsHsW4YxLJhAMubA5jfHMT85gCWNwexbBjE8uaA8M2LdcMA9g2DWDcMYHtrEPumARybB3FsHsC5ZRDrtgHM7w1g+LCfsZ1dDH3VTt+eFqauDuJud7BgW2DhZ2Ew//ytBZhfYO7WTeGWqAWh1L7ghlsjNxm9NEjnbi1j29uZ3tzF9IYuDK92YHihg+ln2pl4so2JR9oY+1cLI//QMvy3Zob/rGHwTyoh7fydkp57FHSva6SrqHFRPNsKGmgpaEC3th5tQT3N3pRT5U03FWtraFhbR32BjPqCOuoLaqhfW0392krqCiupLaykdl05NevKqLmnlNp7SqkuKqV6XdkiVUWlVK0ru4PSRWoKS6kuFNaaghJqC0qpLSgTWFtG3ZpSZGsrkK2tQL6mgvo1FTSsrkSxWhBQ5apalKtqUK2qQbWyBvWqGppX1qBdWStI6N216FbU0rqijtYVMtrzBTrzZHTly+nOl9OdV093Xj36vAb68hroy2mgP7eBoexGhrIaGc5WMJbdxFimirFMFeNZTUxkNTGV1cRUZhPTGU3MpDdhSG/C6MUsbcKSrsIq1WCTaLCLVdhFKhyLqHGI1LhFGtwiNa40Na60JlypSpwpCtwpyjvkU8Cdovw32Wz4DY7EelyJcpwJMi91OJbX4VhejT2+Cltc5eJqi6vEHFeJKbYcU2w5hlhBPmdihKaiyZirjMdcZixW6GgfiTy3mHjeHqfUG3mansVS+3Haoo7RGnlUOOMZ/pMgnuEHUYT/SGP4fuojf0AesUdIPcO+oTLsa8rvkM8ry3ZzaemnXFi6i/NLd3J26SecDv1wsdx+LGQ7R4Lf4adF8dzC3qBNfB/8ljfxfJMvA9/0pp6CfH4StJ4PAl64I/F8mrcDnmJLwBNs8nuMjX6PssH3Dvn8dwn9H+Xzf8NbTm+6a8lv5fO2cN617Ddpp9JLo88yr3Quo8E3DLnPMuQ+YdT5hiO7QzhrfCKo9Y2g2jeCKp9wKn3CKfeJpMwnghJfgWKfcIp9I7l6h3he9In4N/GM5KxvJKe94nnSN4qTvtG/OdcppJwxHA2K5WhgDIcD4/gpIJZDQfFCyhkUz4FgIe38MSSe/cHx7AuOY39QPPu8/BAUxw9BcXwfFMt3IbF8HxrH96Fxvz4Hx/J9cCx7gmPZGxwnEBTDvuBY9gfH8mNwLAeCYzkYHMuh4Dh+ConnaOhyjobGc2LJck4tS+R8RBrnI0RcipZyJS6D4oRsrqWuoFq0irr0VZRkFnK48K/YdB3M2+3Ubt1B+Zo/UZGziuqs1cjFq5CJ8qlLzUGenEldooSahDRqUlOplaRQm5lMTVYCNbnLqbs7Admq5dQXJNCwbjmK3yWgvC8B1X8lovlrItq/J6G7P4mWBxJofziR7kdS6H08lb6nUul9Jpn+51IYeCGFwZfSGH5ZxMirIkbfkDC2QcLkW1ImN0uZ3iph5h0JM9vFGHaIMXwoxvSJGOOnIkxfirF8L8W6V4JlnwTLj2IsP0mwHBVhPS7GdlKM7bQY2xkJ9nMSrOfFWC+IsV9Jx341A2dpFo7STBxlWUICWpONU5aNQ56FszEblyoHR3MWzpYcnG3ZODpycHRlY+vKwNaVibUrC5s+G2tvDubeHMx9OZj7szENZmEazsQ4JMEwLMYwLGZ6RMz0qJTJcSkT41ImJyVMTIgYnUhjdFLE6JSI4SkRA1MiBiYlDExL6J+R0jeTTreXLoOUTmM67QYJrUYxWqMUrSkDjSkTtTkblSkLpVGgyZyJwihBYRQJzKTSaBAhN0qQmSRUGyWUG0SUG0VUmMSUm0SUmVIoNaVQYkyj2JjMNUMCV2fiuGaI56phOVdmkrk6ncxVQypXZlK5NJPGRYOIiwYxlwzpXDJkcWkmj8uGfK4aV1FsXEup+XdUmO+j2vJXaiz/pMH2JGrTJiw35dyac7Cw8DMLC1ZsN+vRTL9Lo+UpGswPUW94CNn0v6iZ/ieVE/+kevx+qkf/Qc3wP6kd/hfVAw9Q3fcQ1b1PUK1/mpre56jreZG6npeRd72OvGMD9e2baWjfRkPbDhpaPqRBt5NG7ZcoNN+hUO1HqTqCsuknmpSHaVYcp7XhNJ2N5+iUX6RTdoW2usu01l6luboYTXU56spidJXXaC0roaX0Kq3XLtNefJmOaxdpv3yO9kvnaL94nrYL52g/d472M2foOnWG7pMn6DlxCv2xU/QePknvgeP0HjiGfv9R9HuP0fv9CQa/Pc3wN2cZ+vI0I1+eZmz3ScZ3nWb043OMfnSJ0R3XGNtewvi7lYy/XcPY5hrG3pIxurGe0TcUjL3ezNgrLYy+1Mb4S+1MrO9i6uUeZl7WY3hFj/FVPcZXezG+Pohx4xiGtycxvDuBcfsMxh0zGD6aYuqLcUa+H2T81BjXu2fBCPwslOTnFua5OX+L+YU55udvsjB/g/m5X5ifv8nNW8LYIRwwNzaHq9nF8Pkhhg72Mravn4mv+rB8MYp99zj2XaM4d45j/2gU+wejOHaMYd8+huPdYRzveNk2IiSlb49gf3sE29bh32B+28vWISxbh7BtG8a6dQj7OyPYtg9hfr8fw4e9GHbqmfiyh74v2hg61I2ldoabQz8zb52D6wvC/3xrgVu35pnzDoZnYY6F+ZvCzE4HzI/OMXa6n55dzUx80MPUWz3Y3tRjWt/O9AutGJ5tw/hkG1OPtDD6oJbR+3UM/72Zob+oGfiTioE/quj9vZKee+vpubeBriI5nUVyOgrltBXIaC2UoSuoQ1coQ1NQi7qgFlVhLU0FNSgLa1AU1tBYUE19YTXywlpkhVXICquoLSyntqCc6qJyKovKqFhXSuW6UirWlVJ+TzGlRSWUrSul/J4ySotKhP09pZTeU0rpupJFyotKhL8rLBEEtaCYqoISqgtLqSosoXptCdUFpdQUlFKzppS6NWXUrS5DtqoM+apyGlZX0LCqksbV5ShWl6NcXY5qdQWqVeWoVlSiWVmNekUVmhU1aFd4JTS/jtb8Wtryaunw0plbR1eejO58OT25Mnpz5fTmyBjIltOfJWcwu4GhrEZGMhWMZioYzVIwlqVgIlNgMkPBVLrAdLqCGWkjRqkCo1SBJV2FRdKERazEKm7CJlJiEymx317TlDgWUeBMU+BIbcSVqsCV3IgzuRFnipfkO2QzWYYjqdZL3a/PiQL2hJpFbMursMZXYo2vxBJXsYgxrhxDbBkzsWXMxJYwHVvMVMxVJmKuMB59idGYi4zEXGAo+hxD0WcZjDpLf/QZb3PRKboiTtIZeYLOyBO0RQriqY04jCbiEOqIQzSFH6AxbD/14UJXuyzi+0XxrFj2FZUR31Aa9hXXln3B1bAvuLRMEM8Ly3ZxbtknnF76EaeWfiSkniHvcSTkPX4K2cbBkG3sD94i3N0esolvgjfwVdAbwjnPwNfYFfAynwa+widBL/FhwIvsCBC629/xf5at/oJ4bvZ/nI1+j/Cm38O8cTv5VNwV/BsBVd4VjPKu4P+U0P9FPNXeFFQQz6WCZN61DKXPf3I75Wy4aykNdy2l3mcp9T7LkPssQ+azDJlPOHLfCGp9wqhZRJDOSq90VviEUX5XBKU+XuH0cs1HkM7LPhFc8onkgu+v4nnWN4KzvlGc8YnkrG+UVzyjOekbzXG/aKGJKCCeYwFx3pQzjiNBgnT+FBjLoaA4QTqD4tgXFMteL/uC49jnlccfguIX2RMcz/fB8XwfFMeeoHj2BP32+235/C4ohu+CYtgTKPBD8K/sDYllX3AsPwYL5fufQpdzODSBo6EJHF2SyKllKZxelsLZCBEXoqVcjsukdHk+lUl3UyLNpzRjNSX593H4749wa3KGBaOZo39+gMoV91KbXfT/0/Ve4W1WWf/2HH/YIXGLU927JMs1hRQsO7QZYJjGAIEQSiCU0IehEwiQTnq1E/feZFlWd++9yUWymmVLToWZl5mBxNb9HUgxMO/7P7ivvZ9H0uUTH9zXb+21Ni0JEhrjN9EgWEdDTDK66AR0sfGoBXFoRXGoxVFoU6LRpEZQvyGS+k2RNG6NpFkSSct9kbQ9GEX77yLpfCSK7sei6P1LNH2PRzLwRJT7/OczsYw9F8f4C7GM74plcncsxlcFGF8XYXozHvNbIszviLC9m8D038TYPxBj/1iE/VMBs3uFOL8SMbdfxNyReK4cF3P1VLw7+Twr5OZ5IdcvCLh5ScCNbAHX8oTcKIjneqGIG8XxfFeawI3yRL6vTuZGdRI3ZSncrE3me0UK36mT+U6XzHeNqXzXnML3bSl8157Kze4UbvamcKMvmWv9SVwdTOLqUBJXh5O5NpLCtdFUro6tczORytxkMs7JBByGeBxTIpwmEU6TkBmTkGmLGJs1AZs1EatNhGVaiMkmwDQtxGgXYrALmZwRMz4rZnwmAf1MAiMzYoZnExhxJjLgTKDPKabHIabbIabLmUCnM4F2ZyKtziSaHMm0OFNouZJE81w8TXNxNM0JaZoT0uiMp8EhQucUoZ4ToXCIqJsTIXcKkDsF1DrjkDljkTljkToEVDtjqXJEUukIp9IRRqUjgsrZKKpnoqmcjaFiNpaS2TjKHALKHfGUO8SUzyZT4VhHpXMjVXMbkM1toe5qBsqrD6C7/nvqb/yZpmvPM3D1ED9ig4UFcP2bn1yTjDjP0H7tVRpvPkn9lb9SP/s4Wvuf0Ez/EZX1MRTmx1BM/R6V4Q+oJv+IcuJPqMefQKV/BrX+OdT659CM7EI7vBvd4B7qB96hYeA9Gvs/pLH3cxp6vqCx+xsauw7T3HGc5razNLdm0dyaSVtLFu1Nl+luyKOvoYCB+hIGtGX0qcvpVVfRpZbRrpTTrpTSpaimt7aGXlkVPTWV9Ekr6Ksuo6+yhP7yYgbKS+kvK6G/uIT+wiIG84oZyS1gOCefkUv5jGbmoT+fx+i5XEbP5DB6OpexE/lMHCtk8mghxqOFTB0qxHKgEOs3RVi+LMK0txTr51VYPpFi/ViO9e8qLO+qsbytwfKmDsueJiyvtWPZ3YP5pT5suwawvjjI9K4RZnaN4nh5FOduPVd2T3DlVSPON0zMvW1h7j0bMx9M4/zQzrVPZrm6dwbHN3amj9iwnZnGctnMtYZruK4s4PrJxfxtF64FcM0v4Fpwue+Md+G5P37e3YTjGV7Pf3B3iM/c4l+D33FNO4O1ZAzz+THMJ/U4Tk1x9fgU14+YuHFgihuHrNzYb+HaPhPf7bNw80sLN780cXPfFDe/nOLGl0Zu7pvixhcGbn45xc2vjFz92siNw2ZmDxmYOTTO9DE9hmN9jJ7txVZp5B8dN7hl+AHX3IK7cepH92ik2y73v97CwgLzt2+xMH/bfc7V5YL/zMNNF/8Z/icTF4cxHBxket8Qjg+GufLWOHNvTOB4dRjny0PMPj/AzI4+bE/1Yn28h6k/dWJ5rAvTox0YftfO5EPtHvFsQb+tkdGMRkbSGxiS1DOY1kBfmpZeiZaeNA096To6JRra09R0SLS0pmlo9pzHbJSo3bKZ7kabrkAjkaORyFGk16HY5qYuQ458mxz5NhkKSe3/ojbDjTy9FrlEhjJdvvhZXZrnN2kylJJalBIZSkkNKokM1b0y1Gm1aO6Vo93qRrdZTv1mOQ2bFTRuUdK8pY6WzXW0emjfVEfbRgUd9yjp2Kiic4OK7o0aejbq6N2gY2BD/aKADq3TMbRO55HQekZT69Gn1jO+roGJ1EYmUxoxpDRiTG5mKqkZU1IT5qRGzEmN2JKbsSc1M53YhD2xiZnEJmYSmnCIm3DGu7kibuVqvJvrolauCVu4LmrlpvDXfCdo5TthMzcFTXwf5yGmkX/E/fr5+5hGvvulbHr4Lkr3K25GarkZqeVGhIYbUVquRagXuRKmZC5MgTNMjjPMLZ320BrsoVJ32hlchTWkAktoBebQcqaC3dJpCC5hIsjdWDTqKbWPBLnPePatyaF3zSV611yia00WHaszaV9zkaZVZ2lafY6mNeeoX30K7eqTqFYdR7nqmFs8VxxFuvII1SsOUx54gLIV+ylbsZ/CwH0UrfiKgsB95AfuJSfwc7IDPuPS8k+4GPAR5wP+ztnlf+dUwPsc93+Hb/3e5oj/mxzy28N+X3eT0dd+r/Glzyvs9d3NJ8t28ZHPLj709aSePjt4d9l23lm2nTeXPslvOrzdstnq5Uebt/8i7f8Hi6nm/0NAO5asoH1JIO13B9LuvYJ2j3x23L2KtiUraVuy0p1yLllJy5KVHulcQeOSFTQuWUmD9woavFdS70k9dUtWobt7NRrv1ai8V6P0XoPKew0Kr1UovFZT67UKmfdqZF5rqPFeTY33GqqXuKn0XkO5J/F0l9jXUHK3u5P9DkV3B1O42MkeSu6yUHJ9wri87BdJp28omT5uLvqGcdEvjAt+YZz1C+WMh7MezviGcMYvnFN+YZzyC+OkXxgn/cM44RvCSd9QTvmGctrz+Wk/dwJ60i+Yk77BiwK6KKIBYb/ifEAkFwIiueAfQab/nbOhEeSuiCZvZQwFq+MoWSOkIkRMbWgytVHrkYruoS5+C5qUbUg3/xbVB3txff9vbo1bKLzv9yjWZ1CfnE5D0lYa4u+hPi4VbWwSmrgEtAIRGmEcalE0moQotMmRaFIj0G2MpH5zJI2SSJoyImh5IJKWh8JpeziCjt9H0PPnKHr/GkX/k1EMPR3FyI4YRnfGMvJ8HPqXhIzvFjL+iojJ10QY3hBhfEuI8W0hpnfiMb8nxvJBPLZPRNg+FzD9pRDH10KcB0Q4johwHBPiOBnPlVMCrp4RcvWckGsXRVzNFHL9kojr2fFcy4nnWq6YGwVJ3CxO5kZZMlfLk7lWlcx1aTI3ZCnclKdyQ5XMDW0KNxpSuNGyjuutqVxvX8f1rnVc7UrlSncyzp4knH1JOAdTmBtKZW44lbnRVOZGU3Dqk5gdS2B2PIGZcTEzk/HYDSLsk0JmDCLsxnhs5gSs5gQs1kRMtnimbCKMNiETVhETNhFjtnhGp8WMTIsZticyNJ3A4HQig/ZE+mcT6Z1NoMuRRKcjkQ5nEh2zibQ7kmmdTaLZkUzjbDINswnUO0TUO+Ood8ZS7xCim41H7Yh3C6dDRO2skFqHEJkjDtlsHDWOWGoccVTNxFA1G0PlTCzl9ijKpsMps4dRbo+gYiaScnsk5dORlE1HUzwdTeFMLEUzcRTPCCieEVEyk0jpTCrljg1UODZS7dyMzJmBYu4hNFf+gHbucVoc73N9oZN5179wLfzIPFeZ/Y+U9pm/0XZjJ7q5x1HP/Lha734AACAASURBVAml7VEU049RZ34U+dTD1E4+TO3Ew8j1v0Ouf5g6/e+pG/kTdUNPUjf0DHVDz6Ac3Ily4CU0fa+h6X0TdffbaLr/jrbrY3Rdn6Nt/wJd+0Ea2o7S2HKaxuaLNDSdp6nhPM26TDq02XRrc+nTFtKnLqFXVUq3opSOukpa66S01FbQJqugs6aarqoyuqrLaa8opruymJ7yInpLC+ktKaKnuJDegiJ6cwvpzSmk73Ie/Vm5DF7MYehCDkNncxg6k8vwqRyGT2Qz8m0O+iN56A/nMX6oiIn9hUx9VYh5XxGmvYUYPyvC9HEp5o/KsXwgxfKeAvPbCsxvKjG9rsL0qhbz7iZMu9oxvdCJ6bkeTM/2YNk5gHXnCNPPjWJ/Xs/srnFmX5pgdreRmVfNzO6xYH/LhP1dC46/2XF8MIPj0xmce2dx7HXg3O9g5sQ0Y6eHsVQY+NfYD3DdBT+4mP9pfvHKTuaBhQUWXLeYd91i3uVuVpp33fKMblpwJ40/gOuGi4U5F7dMt/lH3/dcb7rCnMKOrcSIKXeMycwRDOeGMZx1l8cnT/diONvHhGc1nutn6kI/luwRnJUmrsht3Gi8wv/0fceC5SdczgX4Dvg3uH5ycevWT9yev8VtbnObeeZdcNvl4hY/cZufmF+4DT8uwD/nWZi5xazSxOTpfoxfD2L/dIy598eYe3eEq28M43xlmOmXh7G9OIjt2T6mn+7F+kQPlr90Y/5DJ6ZHOjA93Ibxty1MPtjM+P3N6Lc1MbqtiZF0HcMSHYMSrVs607T0pKnpTlPRJVHRIVHS7qFFoqBJUkejpI76NDk6iRytpBatRI4mXY46Q44yo5Y6iYy6jFrk6TJk6bJFuZRl1CJLr0GWXoNUIqUmvYaa9Bqq06upTq9C6qFWUr2ILK0KmaQauaSaunQpckk1tWlV1KVJkd9bjUJSg+LeGpRba1BvlaHeIkOzpRbt5lqPiNbSsKmWps1yWja7RbTlHjdtGxW0b1TQsVFF10Y13evV9G7Q0LdBQ996NQPrNQyu1zK8Xsfweh0j63SMproZT21gPLWByZQGJpLqMSQ3YUxuYiqpEVNSI5akRqxJTVgTGplObHJLaEITdnGjW0ATmnGKW3DGNzMnauaKsIkrwiauCpu55uG6oJkbdxA2cV3QyI24Rr67I5uxjf9LPr+PaeS7mHpuRuu4EaV1r4t7N9cj1Ytci1JxJULBXHjd4uoMkzMbLmM2vIaZ8GpsoZXYQiuxhlS4xTO4DFNIGVOhpRiCi5n0iOfo2kJGgwoZDipkKKiAwSB3c1Hf2mx61l6ie00W7WsuuJuL1pyjefVZGlefpn7Vzw1GqlUnqFv5LbUrv0W64jAVgQepWHGIssD9lAR+Q9HyrykM3Ed+4JfkBn5OduDnXA78jKzln5C5/CMuLP/AI55/40TAu3y7/C2OBrzJYf83OBLw5mK5fZ/fbr7w281nvi/xse8LfOj7PB/6Pc/ffZ/l3WVP886y7by17En23P04v2m/y48OL386vH6WzP+XfLZ7LV/kv0X0zr59SSCtdwcuJp9t3ito8yScv046PeJ59woaPPKp81qBznulmyWr0HivROW9ApW3O+VUeq9F4bVmUTxrvVch815LjfeaX4vnEs/5ziVrfnG+c83P0rnIz2c885eFke8bTo5PKDke8czydXPRx80F35/TztP/JYun/EIWJfKkfwgn/II54RfMMb8gvvUN5lu/EL71C+Vb3xCO+oVwzC908Tt3OOkfwqmA0P+Tk75hnPWL5KxfOOf9IrjoH0FmQASXAqPICYwmb2UshWuEFK8VUR6SQFlUKrVRm9AK0pAnpaFcJ6H43kcwy5vhf24xUVBMRcbD6NbfR0NyGvXiTdSLNqAVpKARJKKJFaCOi0UXH4taHIUmIdwtn/dEotsUSf3WCBok4TRuC6fpwXBaH46g/dEIOv4QTvdfIuh9IpL+pyPp3xHF4M5YBnfGMvKCkNFdQvQvCxl7VcD4HiGTbwqZfEuI4S0hxveEmD4QYvpEgOVzAdNfCZn5SsDMfgEzhwXYjwqYPSHCfioO+xkBs+eEzJwXMJMpZDZTyNVLYq5nJ3I1N4nr+SncKEjlSnEyztIkrlQkc6UqmauyFK7JU7mqSuGaNpWrDSlcaUphriUVZ2sKjtZUZtuScXQkM9udgqMvhdn+9cwOrmN2KBXHcDKzwwk4RhOx60XMjIuZHovHOh6PbVLM9EQ80xMibIZ4LFPxmEzxGEzxTJoFjJmE6KcE6M0i9BYxoxYxw9YEBqxiBmwJ9FsT6bO56bKK6bCKaZtOpNmeSLM9mVZ7Cs32ZJrsydTbE9HNJFA/K/YIZwyamWg09jjU0/HIHEJqHAKks3FUz8RSPRONdDaW6plYquwxVHgon46m3B5FqS2cEmsopbYwSq0RbmzhlFgiKLZEUGCNJH86hoLpWAqn4yi0iSiaTqR4OoXSmfWUz26hypGOzPEAdY5HUTv+QoPjRUZvZPMj3zN/y8WC63t+mB+j1f4JTc6daOy/RzP9R+qsj1BjeQCp+WGkxt8iHX+IGv2D1Iw+SM3wg9QMP0TN8O+QDT6GrP8vyPqfQtb/FPK+Z5D3vICiazfKrtdRdr6BsuNdlO0foGr7BFXr56havkbbfBBd43F0DWfR1p+hXneWBs05WtSZdKiz6VLm0lVXQKe8kHZ5Aa2yUppqK2iUldFUVUJLZQWdFaW0V5TQWlZIe3khHaX5dBfn0VNYQFdBPp25+XRm59N1qYDurFx6MnPov5BN39lL9J2+TP/JHAZPXGbwWDaDRy8zdDiboQOXGf4mj/FvipjcW4RxbxGGTwuY/CQfwweFGN4vxvhuOVNvy5h6Q8bU63KMrygwvqTAuEuH8flGpp5vZXJHK6Yd3ZieGcC8YxjLDj3WHXosz+uxvjCGbdckthcNTO8yMrvbjP01K/Y37djfnmH2HQeO9x3uRPTjWa7vdXLlKzuOg9PMHrdhODGGXTrDD/r/wfW9C/7lcpeomec2LuY9aeitnxZwAQu4PCX7BRYAF+6xTsx7pNXTxMS/gR+Af7jgpnvOKNddcMM9R5MbuKXyO3D9j8v9/R/dgunyDHt3ucDl/iPuzfy8e4C+C24vuGXZNe8+z8qdofpXFvhn7/eMXRhk4lAP1r0DXPlwkivvGpl5d5yZd0aY2T3C7K4BZncNYNvZh/2pfuyP92L5czfmP3ZifrQD8+/aMT/UztQDTUze38DYtnpGM+oZyahnKF3HsETDUJqaAYmWvjTNonR2SZR0ShS0p9XRmianOU1OY1oN9RI3uvQatBlu1JJqlOnVKNJrkKdLkWfUuEmXIsuQIsuoQZYuo1pSQ9W2KqoyKqnMqKQio4KKjArKMsopv89N5bZyqjLKqUovp1pSSXVaBVJJJdK0CmruIKlEJqlCnlZN7b1V1N5bhXyrFMXWGhRbpKi21KDeLEO9WYZuc+2igDZuqqXpHjeNG2U0b5TTuqGOdo+Edq5T0r1ORc96Nb3rVPSvcwvowHoNg6lqhlLUDKdqGF2nRZ+iQ5+iYyxZx3hyPZPJDRiSGjAm1WNMqseUWI85wY3Vg01cz3R8PTMiNw5xE7PxjTjjm5gTNTInauSK0M1VgZtrgkauCxq5JmrkuqCBG3EN3Ixr4GZM/a+4Ea3jpocb/8X1KC3XIjVcj1RxPVLFtQjlInPhdTgi3MyGyz17OfbwKuzhVUyHVWILL8cSVoY11C2fppAyjCGlGEKKGQ8uZDyoAH1QAaNr8xkO+vl8p1s8c+gNuky3J/Fs84xTWhTP1afQrTqBxiOeipXuznbZyqNUrzxMxYpDVK48TGngNxQHfkPh8q884rmX7OWfcWn5p2QGfsLFwI85v/wDzgX8ndPL3+dEwLvu1HP5WxwJeJPDAXs46P863/i9ytd+u9nn9zJ7/Xbxmd8Li9dofuD3LO/77uBdn6d522c7b/o8wetLH+c3bV4+3KHd23eRDi837Xf5/MwvpPPOvu2ugP8lox3egbR5L6fNezkt3ivcJfYlK2nyWkGT9woavAKp91pBg/cqdN4rqfdeSb1nr/Neic5rNdq7Vrmlc4kbxZJVyL1XUuu1Ern3amTeq5AtWUPNkrVUea/2nO38uanozgil0ruDKFkW7JHOX4xP8gmiwDd4cW5njq+nk91Tbs/yDSXTz80d8TzvG8JZT2n8lF8wJ/2DOeEXxAm/IE76B3PMZy0n/EI54RfKcb9QjvmGcNQnmCO+oRzxC/sZ31CO+IZy1C+Mb/3C+NY/nGN+4Zzwi+C4fzjHAsL41j/0Vxz3C+ekXwSnfCM47RfBGf8ozi6P5MLyCDIDI7m8Mpq81XHkrxZQGJxAaXgK0qgN1MZuojb+XmRJEmpSHyDrwd9zy2KDH36ies/71G28H/WG+1Gm3Eu9aBNKwTp00alo4xLQCOLRigSo46NRJkaiWh+BekM4qnvC0W6NoD49At22MOofCKfp4UhaHo2i7Q+RdPw5is7Ho+l5Kpbep+Po2xFL37PRDDwXw9CLcYy8JGRkt4DR12PRvxHL+NsxjL0rZPx9IcaP4zF+LmBqbyzmLwVY9omwfiPCdige2xEh9mPx2I8LmTkhYua0CPsZEfazQmYuxOO4JMaRnYAzN4nZvERmCpKYLUzCWZrAXHkizkoxTlkSTnkyTmUqc9oNOLWpzNavY6YhBXtjCtMtKdhbU5huT2G6M4mZniRsvSlYB5OxDiRiG07AMizEOiLAOizEOirCohdhHotnakzE1Hg8xnERxsl4DJPxTBjiGTeIGDEIGZmKZ2QqnoGpePpNYvotCfRb4uk1i+k1i+mxJNJtTqDdLKLNIqbVmkCLLYkmWzIN1iTqrSnorMlobYlobQmobWLUVhFqmwC1TYBqWkCdTUydTUyNLYFqq4gqqxDptIAqWywVthjKbdGUWiMpsUVTOh1DiS2WEkskhZZQiqwhFFlDKLBGUGiJptASQaE5kjxTJLmmSPLM0eSao8mzxJBvFlBgTqDImkLx9HqKZzdTZU+nZuYBZDMPo5p5hmbbx9y8PcCC698sLNziPwuzTH6Xi86+C419O4rp31NreYhq44NUGR+izPAg5RPbKBtNo3xEQuXgNioHHqRq4CEq+x6isvcRqnr+RHXPX5F2PYG0czs1nTupaX+Rmrbd1La/hrz1LeRN71HX/CF1TZ+iaPgSdcMBlPVHUOpOodacRa08jUZ5Bl3deZoUmbTWXaKtNptWaTYt0jwapUXoqkrRVlagKy+lsaKEptJCmksLaS4ppLW4gNbCfNoK8mjNzaYtO4f2y/m0Z+bRdiGPtgs5dFzIoetsNn2nLtN/4hJ9Jy7RfewSPUez6DucxeD+TAa+ymTgq2yGv8xF/1k+4x8XMPFxAWMf5jH2fi76d/IYe7uEiTcrmNhTjeEVKcZdNRhekGF8Xolhp46JHY1MPNvMxI4WJp/pZOKpHoxPDzL1zAjGZ0aY2jGK+Vk91p1j2J4bx/bCJNMvGpl+2YLtVRu216exvWFn+m0bM3+bYfaDGWY+sjPzqR3nF04c+xzMHrRiOT6O/mw/tioT/x77gQXnAq7/cbHwk7tx5/at28zP32J+4Ra353/kp4Uf+cn1oycZvc3Cwm1crgUWXAsssMDCwgIuF4DLU8J3s7BwmwXXbVwsuN+xAK7b7rOZrgVwuRbXhfkFFlwuFoBbLhe3XAvcWvjJ0yDlwvWjC74H15V5/tF7k4mcfiYOdmD7cgD7J8M4Pxxj9r1RHG+P4NgzwuzuYewvDTH9/ADWHX1Yn+7D+qQ76TT9sQPj71swPNqM4beNTD7UyMT99Yzd14R+WyMjGVpGMjQMZ6gYlCjpk6jolajokajolCjpkCjoTK+jQ1JLu6SWlrQamiU1NElq0Emk6NKr0WZUo8qoRJlRgSKjnLr0CuQZFdSklyNNL0OaUU51RgnVGSVUbSuh+r4yqjLKqNxWRvl9bsq2lVGWUU5pejll6aWUpZdQnlFGeUaZ57mUckmlm/RyKiTlVEhKqZCUUZFWQWVaBdK0SqRbK5BuraB2azWyLVXUbqmibks1ys3VKLdIUXpkVLu5Bt2mGuo3yWi4p5qGjVK3gN5TS+uGOlo3KGnbUEf7+jo61tfRua6O7vUKejYo6V2vpG+9ksFUJUOpSkZSVQylqBlJ1TCSokGfomEsWcN4sobJJA2GRA1TiVpMiVpMCRosCWqsHmxiNdNiNdNiDXZxAzPxDczGNzArqschrGdO2MAVYQNXhI3MCRpwChuYEzZwNa6ea3H13BA2cj22nuux9dyIa+B6bD3XYnRc/6VwxmgWuR7tTjevRam4Eq1iLkr5X9ThjJTjjJQzG1nLTISM6TAptvBqrOFVWMIqMYdXYA6vwBRawVRYJcbQciZCSxkPLUIfUog+pJDR4AKGgt3i2ReUS+/aHPqCs+lck0Xn2kza116kZc15mteep2nNORrWnEG7+tRi2qlYfQL56mPUrvqWmlVHqV51hIpVBylfeYCylfspCtznTjyXf0lO4OfkBH7+s3gu/5gLgR8tltpPBrznFs+Adzji/xaHA97ioP8e9gfs4euA1/jK/xW+8N/F574v8Jnfc3zs/xwf+j3L+347ec9vJ2/7bucNnyfY4/sEry97gt+0efnxS9wp58/PHUv8F5uQ7kjnL2m7K2BRNNu8l9O+xC2erd6BNHu5abprOU1egTR5r1ik0WsF9V4r3XjEU+u1As1dK9B4rULj5U47FV6rkXutQu69Crn36l+I52pqlqxdTDvvdLOX3b3G3Vjkmd1ZsiyYUs+1mIWLczuDyVu2ltyla8ldFky2j5vLPqFcWhZC5rJgMn1CuOgbwgWfEM57OOsbwmmfYE77BHPSJ4gTHo4vW8vxZWs55rOWo8uCOObrTjaP+oVyxDeEwz4hHPIJ4bBv6CJH/MI45B/GoYAwDgeEu/F3y+nR/4NjvmGc8I9wS6h/BKcDojizPJKzy8M5FxhB5oooLq2MJmd1LLlBQgpCxJSHJ1MdtY4awSZk4q0oEzOo3nQ/pU+/jOvGP/nJOs35Bx9FuvkBtEkS1ImbUYo3ohFsQCNKRi0SoxYJUImjUSRFoloXhXJ9GMqN4Wi2hqNJC0ObEUr9A+E0/i6KlkejaHksgtY/RtH+l2g6noyh6+kYunfE0PdsDAPPxTDwfCwDu+IY2h3L8OsxDL8Rzdg7MYy9H8fYBwLGPxIy+akAw+exGL+Mw7xPgOVrEZb9QiyHBFiPCLEeEWI7JsJ2QsT0qXhsZ+OxXxAzczEBe6aY6UsJ2HMSsecnMV2YiK0kgemKJKark7DLkpiuTcKuSMGuTGFanYRVnYRFk4ClIRlLUxKWlmTMrYlYO5KY7k7G1C3G1JeIqU+MaSAe04AI06AQ85AQ05AQ47AQ46gIgz6eyTEhE2NCxscEjE0IGZ0QMDwhYGhSxOCkiH5DPH1GMT1GMd1TCR4S6ZpKoMMkpm1KRKtJTLNZTJNJTKM5AZ0pEa05EZU5CZUpAbU5AbVFjNoSj9IsQGERoLDEIbcIkZlFSE0iKs3xVJiFVFoElFviKLfEUmaNocQSSbE5kiJzFIXmKApMkeRPhZE/FUqBOZg8czB5pnDyTJHkmCLJMUaSbYzk8lQMl40xZBtjyJmKJXdKSJ4pgXxzCkXWDRRbt1Jme4DK2QepcT6K2vI61n9W8ZPLiWthgXnXP7lxq5cG43uopp+izvYHaiwPUjW1zS2c4/dRpM+gaOReCgc2U9y3lbI+CaU92yjruY/Srgco7fot5R2PUd7xZyraHqei9QkqW3dQ1fI8Vc0vUd30MtLGPUjr36Wm/m/U6D6iRvs5tep9yNQHkCmPUas4iVx+AkXtCVSy0+hk52iUXaBZmkVTZRaNldnUV+ajqShCVVaCpqwYTXE+DUUFNBYW0FiQT1N+Hs25eTTnZNN0+RJNWVm0ZF6m5UIOLedyaDpzmeYzl2k/dYnOE5foOXaJriMX6Txyga5DF+g+cJGer7Lo/SKLni+y6P38EoOfZDPyYS6j7+cy9n4e+nfy0b+dg35PDvrXChl/tZLxXVImX5Ax/lwNY8/KGXtGxdjTWsafqWdsewP6p1oYf6qDie29TGwfYHL7EIanhzE+M4J5x6iHcczPGTC/YMK0y4zpJQtTu22YXzNjecOK5S0btnftWN+fxv7BLDMfzTL3qYO5z+049k0zu38ay2ETxpNGpnJNOFQO/jXyL1wz8+4y+7/A9W8XeNJGl2vBXYp3LeBauA3zP7nvqXQBCy5crl/LJywscufZXUC/zTwL7gYoD/N4RPWW6+c09Sa4Zl38MPBPrsimMZ4bYOJQN5YvB5j5ZJBrH4xy9Z0xrr1rwPnGCLOvDTLzcj8zLw4ws3MA+44+LNt7MD3RxdRfOtzS+Vgbk480M/67BsYe0qG/X8fofVpGt2ncwpmuZjBdxUC6kv50Jb1pdfRI6uiS1NEhqaM9rZb2dDntEhltkhqaJVKaJFIaJNXUS6rRpFehllSgTC9HkV5OXXop8vRSajPKkaWXUp3hpmpbKZUZRVRmFFGxrfhnMoop21ZM2bYSSjOKKUkvoiS9hNKM0kXKtpVRkl7iJq2MUkkZJWmllElKPJRSnlZGxb1lVN5bRtVWN9ItFVRvqaBmSwW1WyqRb6mkbksVdZurUWyWotokRbNJinaT1C2hG6U0bKyhcaOc5o1ymjcqaNlQS9uGWto31NKxvpbO9bV0rfdI6DoF/et+FtChZBVDySpGktyMJqoYS1IzkaRmIlGNIUmLIUGDUazGlKBxS6hYg1WsxSbWMi3WYovXYRPpsAt1zIrqmRHqcAjcOIX1i6tTWM+VuHrm4nRci6vnaqzuV1yJ0XI1Wss1D1ejNT8TpeFKlIYrUWquRiq4ElHHXIScKxF1XImQ44iQMxtRiz28Bnt4DTYP02Ee8Qwtd5/tDC3DGFqKIaSMiZASxsNK0YcUMhJayEiIWzz7g3IZCL4jn9l0rcmifU0mbWvO07LGLZ1Na87RuPos9Z4h8upVx1GtPIZi9XFqVx6lZsURpCuOUBV4kPIVByhZsZ+SlZ6RSoFfku9JPC8HfkbWYuL5kTvxDHifk/5/47ifRzz93uKQ/xsc9H+D/f6v843/63zl9yr7/F7hc99dfOr7Ih/5eq7R9N3J3/x28q7vs7zl8xRv+DzB6z5/5bWlf+U3d4Sy7a6AxRSzzWs5rV4BtHr9WizvfP6/BHRJIK13kk6vAFq8Amj2Wu4WT69AGhfTzkAa7lruIRDdXSvQ/n+BaO4KRHXXclR3eUrsXitRehLOOyw2FHnEU3pHOhcbi9b+qrGo5L9K7IWeUUr5y0LIXRZE7tI15CwNIscnmGzfEC77hnFpWQhZPiFk+oRwwSeY8z7BnF0WxNllwZy5I53LfpbNX0rnMZ+1HPMN4rBPMId9ghaF86BPCId8wjjsG85h33AO+v3Mft8wDviFc8AvnEP+EYvvD/mGLrIoq/7hHPUP51vPeiwgghMBEZxcHsap5WGcCYzgXGAkmSujyVobR06IiKLQBMoikqmOWY9M6D7/WZO8hfJND9F/LoeFH37A2dFJ/rZH0CRvQ5VyL6qETWhE96ARp3rkU4gqIdYjn9Eo1keguicC9ZZw1PeGo00PR3t/OA2/jaTx0SiaHouk+Y+RtPwliuYnomh7KprOp2Po2RFF37NR9D0fQ99LsfS/GsvgnliG345l5L1YRj/w8FEs+k/iGP8sjokvhBi+jMW4L46pbwSYDwgxHRQwdViE+Wg85uNiLCcTsJyKx3JGjOV8AtaLSdguJWPJTsKWl4ytKAVrSTLWihSsVSmYpclYZMmY5UlM1SZgqBVjUIqZ0iQwpUtkqiEJU3MSptZkTO2JTHUkMNklYrI7HkOvCEOvCGN/PIZ+EYYBIZODQiaGRIwPi9APi9CPChgdjWV4NIbhsTgG9HH0j8XRNyaid0JEz4SYLkMCnQYxHYYE2g2JtBsTaDWIaTHG0zwlosEYj25KjG4qAe1UIuqpJJTGROpMidRNxVNnFKGYEqIyCqibElBrFlBjEiA1C6maElJuFFJmFFI6JaTMJKDUJKBoKobCqSgKpiLJn4qkYCqKfGMkeYYI8ozh5E2Fk2MMI8cYTo4xghxjFFnGcLIM4WQZIskyRJE1Gc3lyViyxmO5NCnkkkFMnmkdRdZ7KLFupdT2EGXOh5DO/olW60H+szDFwsKPuOYX+NFlpNt2DJXlKWptjyC1PEiFMYPSiTSK9PdSOCIhf/Be8ga2kNe7kfzuTeR3baawQ0JhRwaF7dsoanuQotZHKW79I0XNf6K4+XHKmrZT1riT8oYXKNftolL3GpXat6hUv0uV6n2qlJ9SrdhLVd3XVMkPI5UfQ1pzjFrpMeTSEyikp9BUnaG+4jwN5RepL89CW56NqryA2qJ85IV5KApyUOXnoM3PRZubQ312NvWXLlN/6RINWVnUZ16k8UImjecu0XQ2m4ZTWTSeyqL55CVaj2fRfuQiHYcv0HHoLB0HztH51QU6v8ik6/MsOj/LpPPjTHo+usTA37MZfjebkbezGX2zkNE9lxl9LZPR3dnoXy5j9IUqxp6Xon9Win6HDP0OBfodCsa3qxjbrmVseyP67a2Mbe9Ev70H/ZO9jD/Vtyiixu1DTG0fwfiMHuOOSQzPGjE8Z8LwvAXDiyYML5kxvmJm6jUrU3usmN60YX1rGvs7dpzvOXC+P8vch06ufTLH3BcOZvdPYz1ixHx8nKmTo5iz9MxWWfmu7Tv+Y/gPt2fn4TsX/BMWfnDh+gkWbrlYmL/Tee7uPnfNu2ABT1OTGxZwv593J6uu257y+X885fr/cXfbLzjm+XHsX3zXcg1bpZHJC8OMHu3BuH8Q2xcjOD8Z48oHYzj+Nobz3TEcb4zieE2P/ZURpl8aZPr5fmw7cqPUbwAAIABJREFUe5l+pg/rk72Y/9KJ8U+dGP7QweTvW5l8pAXD75oZ+20Dow/pGHlAw9B9GoYyVAymK+lPl9MnqaNXUkdPeh3dkjq60uR0SmS0p9fQJpHSkialWSKlWVJFY3oV9emV6NIr0WVUokmvQJ3hEc+MMuQZJcgySqjJKEGaXkJVejHVGSVUZhS7ua+I8m0FVGwrpHRbPiXb8t1rRj4l6QWUpBdSkl5AsaSAIkkxxeklv1oL04oolBRRmFZEsaSYIkkxRWlFFKcVU5JWTGlaMaX3FlO2tZjyrcVUbimjcks5VVvKqd5SjnRLObVbKpFtrkK+qYq6TVUo7qlCdU8VqnuqUW+oQrNRim6jlPoNMho2yGjaKKNlg4zWDTJa18toXyej05OCdqbK3QloqoKBFAVDKUo3yQpGkhSMJinQJyvRJ6kYS1IxkaRmPEHFRIKKyXgVhngVxngVZrEGa/yvsYk0TAu0TAu02AUa7AI1doGamTg1s7/AEavCGavGGafGGavmSswdVDgXk0wFc9GqRZyRCpyRCuaiFDgianBGynBGynBE1DAbLsUeXs10eDXTEdXYIqqxhFX+ggpMoWWYwkoxhhRjCC1hIrSE8ZDiRfEcDs1n4I50BmfTF5xNd9BluoIu0RGUSfvaC7QGXaA56ByNq0/TuOY0DatPoV11EtXK4yhXum8vkq/8FtnKo0hXHqZ65SEqVhygdMXX7q72wH0ULP+SvMC95Cx3n/PMCvyEC79IPM/cEU//dzgW8A7fBrzNYf83OOi/hwP+e/ja/zW+8n+VL/3cTUaf+b7MJ74v8qHPC3zg9wJ/993Je77P8o7PDt70eYrXff7K6z5/5ZWlf+U3rV4BtN0RTa+fRbN1yf/mVyJ653fey93J5n/R6OXmjnTWewWi81pBvVcg2rsC0Px/AWjuCkR9VyDKuwJReq1A6b0ShfdKFF6rqPP+dRd77ZLV1HivosZ7NdV3Znf+YoRSxVLPKKWlayldFvTzTUVLgyhcFkTe3WvdtxQtc5OzNIjLy4K4tCyYrKXBXFz2M+eXBXFuWRBnfII4vWwtp5a6ObF0LSd8gji2bA3fLg1e5OiyYI74BHPYJ5iDPms54BPsxjeM/b7hHPQJ54BPGAd8wzzvwvjGL4xvfELZ7+HAslAOLgvl4J3veUT0jpwe9A/ncEAkhwIiOBwQwZGACI4EhHNseRjHlodxMjCC04GRnF0ZzcU1MWQFxZEbLKIgVExZZApVseupFm2iInkLVakZXN78CP8emWT+3z/QsHc/1VseoS4lDU3CFrTizajEqagTUlCKRSgT4lAkRaFIiUKxPgrFxghUWyJRp0WiTo9Asy0MzQMRaH8bie7RCOr/EEnjn6No+ms0LU9F0/pUJO3PRNG1M4ruF6Lp2h1L7+tx9L8VR//bMfS/E8Pg+zEMfhDD4EdxDH8sYORTASOfCxjdG4f+CwHj+4SMfyNkYr8Qw6EEJo+IMXybgPFEIoaTCRhOJzJ5Ngnj+SSMWUkYs1OYykvGVJDCVGESpuJkTOUpGCuSmKxKYrw6kYmaRMZrExmrEzOhSmJCm8REfRKGpiQmmhOYaE1goi2B0TYB413xTHTHM94tYLxXwHifkLE+AWP9QvSDIkaHRAwPChkcimNwOI7+UQH9oyJ69SJ69CK69CK6xkR0jCfQPp5A20QCLRNJNE8k0jiRSP1EPLoJEdoJERpjImpDEipDIgpDInUeag1iag3xyI0i6oxC5IY4aoyxVBsFVEwKKDeIKDOIKDUIKTYIKbqDUUiBIY68yRhyDdHkGqPJmYhYJHsynBxjJJcnI8g2RHJpMoqLExGcnwzjwngYmZORXByP5OJEFFn6OC6OCMgcF5NpSCbHtJ588z0UWzZRaruP8ulHkZp3M/dTIwuu71iYn2eBf+D4jxSV4RVqrY9QZb6fMmMGRRNbKdBvJnd4C7mDW8jp28Tl7o1kd7jJab+H3Nat5LakkdsiIa/5fvIbHya/8THyGv5AQcNfKKx/gmLtMxRrnqNY9Twl6pcpUe6hVPEWZXXvUib/kHLZZ5TJvqSs5gCV0m+prDpCVeVhqiuOIqs4jqL8BJrSM2iKz6IpPo+y6CLy4stUF+RQk59Dbe4l5LnZ1OVko8zORnPpMpqsS2gzL6O5mIX2/Hl05y6gO5NJ/aks6o9nojuRie74ReqPnKfp0HlaD5yj7ZuztH51jrYvztP++QXaP71I20fnafvwPB3vX6DrvUz63rlE/5uXGXg9j8FXsxh+5QJDu7IYeKGQoedLGXmugpGdVYzsqGZkh4yRZ2rQP13H6NMqRrfrGH2qidGnWhl9soORJ7rQP9XD2FN9jD85wPiTAxi2D2HYPszEU6OMPzXOxNMGJnZMMbHTyMTOKSaeN2F40YzhZSuG3RamXrUy9boZ81sWzO+asf7NjP3vFuwfWpj9xMrsZ2acey04vrBg3zeF/Wsj1kMGLMcNmE9OYDo7iCVzkNlSA846C9+1X+PHkR+Yt95mYXqehZkFXI4FXM4FXFdcbubc7xYcCyzMLjA/+RO3Rn7gh64bXFHbsVca0Gf2MXaqn/GjAxgPjmDeN8r03gmsnwwy8+kojg/1ON8b48rb4zjfHMO+ZxD7a/3MvNTP7Au9zOzswbqjD9PTvUw92cPU490Y/tzF+GPtTDzSwcTDbYz9thn9Q43o729g+H4tQw9oGdimYmCbkv6MOnrT5fSky+lOr6UrvZbOdBkd6TLaJTW0pVfTIqmiWVJFU/od6axAl1GOJqMMdUYZqoxSFB7q0kuQpRdTk1GINKOQqm0FVGTkU56RT8U291qekU/ptjyKM3LdbMuh6D4PGdkUpudQlJFLUUYuxRn5FKQXkJ9eQF56/q+R5JOf5qYgrYDCtAIK0wrd+3sLKLm3kJJ7CyndWkjpliK3iG5xU7mlmMrNJVRtLke6uRzZPeXI7ymnbmM5dRsrUNxTifKeStQbK9FsrEK3oZr6DZ5y/PpqmtdLaVlfQ+t6Ga3rZLSnyuhMraU7tZbeVDl9qXL6k2sZSJYzmFLHcHIdI8kKRhLrGElSMJasZDzJQ4KSyQQVBrESg1iJSaxiKl6JWazAIlZhjVdjFamxiTTYhGpsIhXTQhV2gYoZgYpZgYqZ2F/jiFPjjFXhjFXiiFHgjFEwF6PAGV2HM+pnHB5mI2uZjaxhNsLNTISUmQgpNo902iKlWMKrMIdVYgqrxBTmSTvDSpgMK2EytJiJ0CLGwwrRhxYwHJLHYEgugyG5DITk0xeUS09wNt3Bl+kMyqQjOJO2oIu0rL1Ac9BZGtaeQbfmFLo1pzzl9hMoVx9HseoY8lXfIlv9LdKVh6ladYiKlQcoCXSPUyr0iGeup9SevfwzslZ8ysUVn3Ah8CPOBX7A6eV/56SnwehYwDscDXibIwFvLpbavwl4na/9X+MLv1fY6/cyn/m9xMe+L/Kh7wt86PsC7/s+tyieb/k8w55lT/Lassd5ddnjvLL0cX7T5OVPs3cATV7+NHn503iX3+L+/6LxLj8a7/Jb/E2z93KavAMXZfP/lM67lntK6oGo7wpA470cjfdyVF6BKL0CUXqvQOG9EvldgdR6raTWy11il3mt8XSy/4x0Me38xezOX1C8dA1Fd6+m8O61FN69loKla8lfuvbnpHNpEJeXBnFp6VqylgaRtTSYC0uDuLA0iHNL13Ju6VrOLl3LmWVrObV0DSfvXs2Ju9dw/O41HFu6hm+XreHo0tUcvTuII0uDObwsmEPLgjm4LJj9PsHs91nLfp9gDviGsN83jP2+EW4B9SSd3/iE8rVvKPt8Q/jKN9SNXyhf+YTwtU8I3/iG8ZV/BPv8wvnaP4KvAyL5OiCS/f7hHAiI4EBABPv9PImpfxiHA0I5sjyMY4HhHF8ezqkVUZxbGc2F1bFkrRFwOUhEQWgipZHrKI/ZiEyQRkXyNqpSHyT3D0/DjRssXLlJ3l93It14H8qUrWgSt6JJ3ogqMQVVohhlogBFcjSqdTEoNkRTtyGCuk0RKLaGo5KEo8oIQ3V/BJqHItA+GonuD1Ho/hRJ0+NRND8ZRctTkbQ+E0X7c9G0vxRDxytRdL4WTdeeKDrfjKbnnRh63oul730BfR8K6Pswlv6PYxn4JI6BvSIG94oY+lLEyFdiRr8WM3owAf2hREaPJDD6rZixE4mMnU5m7FwKYxdTGM9KZjw7mfHcFCbykxkvTGasOAl9SQKj5UmMVCSir0pmtDoFvSyZ0bpk9MpU9JoU9LpERnUJjNaLGGkUMdIsYrRVzGh7PMPtQka7hYx0xaLvjWO0V8Bwr4ChPgGD/QL6+uPoGxTQOySge0hA15CIjuF4OobFdIzG0zoiomVURPOomEa9mIYxMVp9PFp9PJqxeNTjCajHE1BMJCGfSKR2PBHZWAKysQRqxhOQTYipmRB6iEM6Hk3lZCzlE3GUTogoGhdSNC6kcFxI/kQc+RNx5I3HkjvhJmcylssT0VwajyRLH84lfaib8Ugy9eFcHA3n4lgkmeNRnB+N4NxoJOf1UVwYjeHccDTnh2M4PxBH5mg8F/QJXJxM5bJpI3mmTRRaJFRYH6R66lla7Wf5t2sa1/wPzPMf/s0Uuol3kE89ToXxAUqNGRRNpJE3uonsoY1cGthIVt8GsrrWk9m+nqzWdWS2rCOzKZWspk1cbtzK5YY0LtdvI1v3EDm6R7is/T3Zmj+Rq36cfOV28hXPUiB/loK6FymofY3/n633fGvzTvO39+3Eptg022AbkOgSohjbuBuE0yaTxL3GvcZpTuw47r3SmySQKKIJUEFC9N4Roohu4546s7vHM/s8u/vb2d2ZnM8LyTiz+3txHt/7vg/9Aefx+VzXV6XVn1FqOkOp8VvKjBfRVF2nvOoeGv0DKrQPqai4j7b8AfryREyaZOpK06kvzqCuKIOa4myMRbno1HlUFeZhKMjFUKCiKl+JOU9FjVJFrSKXeoWKBoWKBpmchuxsGjMUNKQqaE1V0ZCUQ12inMaHClrvK+i8K6fzZjadN+V0XM2m81I2HRdldH+noOucnM6zMrq+ltP3VS6Wz5QMfKpi8KQK23EVg4eVDB7OZ/CQmpEDpYwe1GLbr2fsEwOj+/SM7atmbG8NY3saGN/TyvjudsZ2dTG+q5exnX2M77QwsWOQyZ1DTO20Mr1zkOndNh7tnmR6zyOmdz9mcs80E3sfMbnvMVOfzDB98CnTh58xdfQZU8eeMXPyGU9PPef5Zy958cULXn75gu/PPOfHs8/46dwzfjz/jJ8uveDny8/45fJz/njlGf94/QV/vP6YP958zC+3Z/jp3iN+uD/Fq4eTvEiZ5FnqBM9Sx3mSNsaT9DFm0kd5lD7KTNooMykjPEmx8TR5hGeJIzx9MMLzu6O8vDXG97fG+enmFD9cmeKny1P8+O0Ev5yb5o9nn/DTN1P8fGaSH0+P2tPNk2O8OjHKqyNWXh4c5MV+Ky/3Wvl+p5Vn2wd4tLWfR5v7mP6ol+kPepl8v5uJ97oYf7eDsbfbGd3Ugi2hmRFpI0PSeoak9QzG12KNMzOw0S6bvxXO7jg9nXE6OuN0tMfpaNuopSVOS3O8XTqbpBXUS8upk5ZTE6/BLNVQHV9GdXwZxvhiqqTF6OOL0EoL0W1So00oRJtQSKW0gEppARqpXTTLpPmUJORTLFU5yHtDfAHF8QUUSdWzqOML3xBXROFGNeq4ItQbiijaWIx6QxHFG4oo2VBE8To1ZeuK0KwvpmxdCWXrSihfV0rFWjvaNaXoVlegW11B1epKqldVYl6txbRKg3lVObWrKqhdVUF9rJ2WVXpaVupoi9XTHmugc6WBrhVGulYY6V5hpHe5kb4YI5YYIwMx1QwsM2GNqWZoWTUjy8zYltUwElXDWFStXUKjapmKqmMyopqpSDPTkWZmImp4LDEzE27maYSZZ5IaXkjqeRHewMvwRl6I6+yIanklquP7sDp+CKvj+7AGXoXW80NIPT+FNfJDSD0/htTyU2gdP4bU8mNQDT8GOeY2g6v/jh+CTPwQaOL7QLtsvj5fCg28DKjiZUDVrHg+Feh4JtTzWFDJI/8KHgnLmRZomPIvY9K/mAm/IkZ91Yw65HPEX43VV83AkgL6l9rFs8c3hx5fx3znUgVtS7JpXpxJ02L7jGf94gx7ze6dQrVPMibvRKp8ktF5P6DS+wEV3vcpc9zjWbLQcZ2S1zVH3W6f88xZcAn5gu9+M+f5DSmejrrd80seetpTzzuep7njefpN4ul+jKvux7jodshxrdIBzrrt52u3fXw1fx9fzNvH5667OD1vB6dct3PSZTv/0O7kxv9irhvtc/6HiM7xpG2uJ+1zPWmb4+E43Wmf60HrHC9a3vKkdY4nbXMX0DbXi+a3PGmeY6dpjhdNc17X6540zPWizsmLurkLqZu7gJq5C6mZuwiz0yLHBru3I+VcjNFBldObmt1+afybTfZKlyVUuC6l3GUJpS6LKZvnR6mrL0Wu9sRT7eKY7XT1Jd/Vl7x5S1G5LkHpupSceUtRuC5F7roUmUM8s1yXkOFIOlNdfH4jnktIdl1MkutiEue9Ec/78x3i6ebH3VmE3HUTcme+kDvz/bnr5s+d+f7cmu/PTTd/brj5c8NNwA03AdfdBdzwEHLTXWg/PQLe4GnntoM7ngHc8wrknmcg970Cue8h4IGngEQvIcleQlIXBpK5MAjZomByvENQLRah9ougVBiNIXAVtYHrMEZsxLTiHYrX/Z7Gmw/59V/+jT8PjaOO/xDjyjgaotfSsmwdTdEraIyKoClaQt1yETWxIdTGBlOzKpCaNYHUrA+gNi6AujgBdQlCGt4VUv9+AA0fBtC8NYiW7QG07wmi45NgOg8G0XUkiK7jwXSdDKL7dDC9XwTT82UwvWdC6P9aRP9ZEf3nwrCcD2HgQijWy6EMXBUzdF3CyM0IRm9HMno7ipF7kdjuR2B7GMlociSj6ZGMZUYxJlvGuCKGMWUMY3nLGC9cxqg6GltJNCOlUQyWRjBUEclQZSQ2XRQ2fTSjpmWMmaMZq4tmvCGasaYoRpsl2JpFjLaJGesIZ7RTwliXhNGecEb7xYz2hWIbCGXYamfQGoplMBTLUBj9wyL6hkX0jojpsUnosUXQbYuga1RC55iEjvFIWiciaZ6IpGkiksYxCfXjYuonJNRNRFA7EUn1VBSmqUhMU5FUTUZQNRmBcUpC1YQYw4QIw6QI3bSIyukQKh6LKZsUUTYdTsmkCPWUiKJpEcVTYainQimcDCV/MoT8yRDyJkJQToaQOxGAclKAckKAaiKQ3MkAFKMCFKNCcsaDkI0Fkj0qJMsWSPZoCNm2MLKHw1AMi5ENhiO3SVBMRJD7OJb8J2soehqL+skGKp9+SO3jc/zjX4f4r1//hb/99T/4y9/+yPCPSkyPD6Cb+QDN47cpmYxHPbae/JFVqIZWkmtdicKyEkXvchRdMcg7liFrW4aibQW5bavJbV1HbvMGlE1SVI3voWr8AFXDB+TVf0x+7Q4KzXsoNO9FXf0J6uqjqE2nKKo6TZHhS4r15yiu/I5i7VWKtbco0d5DU36fcs09KjT30ZY9wFCWiLk4mZqiVGrVaVSrM6kqzEFXoEKbp0SXn4NWpUSnyqVKmYsxR4FJJseclUNtdi51mTJq07OoT5VRmySnITGH2ocyah5mU3dfRuNtGS03ZLRdy6L9mozWS5m0X8ym7bts2s9m0vZ1Jm1fZdL+RRbdXyjoPp1D7yklluNKho6qGDikdKBi6GARwwc12A7oGNmvY2SfluF9VQztNTGytwbbngZGdjUyvKuZkV1tjOzswrazl9Ed/YzvsDC2o5+JHRYmdlqZ2DnCxM4xxndMML5rnIldk4zunmR09xSje6cZ/eQRY/sfM3HwCVMHnzJz6AXPDr3k6dEXPDv+nBcnn/Py1FO+P/2M7z9/yg9fPOGnM0/58ZunfH/2KT9++4xX52f4/sIMP118ws+XZvjT5Rn+eHmGP115wp+uPOZPVx7zxyuP+eOVR/xydZqfr07x85Upfrk0yR8vT/HLxWl+vjDOz99N8Mv5CX45N8Ufz07xy9dT/PzNFD9+NcFPX07yw+lxvj81xqtT47w8McrzwyO8PDTCiwNDPPtkkKf7rDzZa+XRLiuPtg/yaKuVqY/7mfqoj6k/9DL5+24m3u1g/J0ORt/pYOTtNoY3tTKS0MygtAGrtJ4BaR39cfZKvS/ORO9GIz1xVXTHvU45dXRsrKQ9roLW+Epa4ipoji+nSWqnPkFDjbSMmvgyzPGlmKQlGKUlGKVFVEmLMEjV6KWF6Dep0W4qpDwhH400D400jzJpHpr4PEqleZQmvBHPIqmSIqmSwoTXqCiUKimUKimIz6VAqiQ/Tkl+vIqCeBUFcSoK4vLI31BAwcYCCjeoKVhfSMF6NYXrC1GvL6RoXSHF69SUri+iZH0xJevsEqpZV0L52lLK12qoXGNHv7ocw6pyqlaVY1ylwbiqDPPqcsyxGmpjNdTHVtC4UkvjSi1NK7Q0L9fSFqunbYWe9uV6OlYY6FpuoGe5gd7lVfTHGOlfZmQgxog1xoR1mYmhaBPDUdXYos3YosyMRpoZizIzHmFiMtLEVISJ6YhqHkmqeSyp5kmEmWcSM0/DzTwT1/BcVMdzca3juYaXohpehdXwMtTMq7A3zz+E1rwhxMz3vxXN4Gq+DzH+hipeBdt5EfCG58Iqngn0vAgw8Fyo57lQz1OBlhmBlidCLVP+mlnpnBCUMu5fzJi/mjH/Qsb81dj8Cxn2L2DQL58B33z6lqrodYhnt5+CLl8F7UvltC7JonlJJk2LM2hYnE79knTqFqdj9km1p50+SRgWJ6LzeUCl9z3Kve9S5n2bUu/blHjfonjhTQoXXqdgwTXyFlyxz3kuuoTc6zuyPb8l0+sc6V5nSfX4mmTPr0jy/IpEzy944Eg8b3ue5pbHp1x3P8k1jxNccT/GJfdjfOd2kPPzD3DO7RO+cd/HGfe9fDl/H5/P2+tIPndy0nU7x1238w9tc9z533g4EkxP2ua8odXJi5b/8a1tjqe9Sn/Lk+a3PGmZ40XLHC+a5njSNMeT5rleNDrq9cY5C2hwWkjtXC9q5nja004ne9L525lOk4Oqv5vrfJ12/s9/K1pMubMPGkfSWexIOotcfVG7LKXAeQkFLktQuSxG6bLUwRIULj6zSWe2y2KyXZaQ7bqUTId4prkuJXWWxaS4LiXZdQlJrktInOfLfRdfHrjY5zlfV+d33Py56ebHTTcBt+c7mCfgxvw332/MIuSGm5Dr8wVccxdy1U3AVTcBV9z8ueYpnOW6V8DfccPTzk3PAG55BHDH800i+sCxvJS8IID0RYFkLwwi1zuUvCVi1P6RlAlWoA+KpSosFl3EevSx71Ow4Q/8Y5eFX//tL1gzlOg3vE/L6k00x8TTvHwVTTHRNMZEUb8yEtOKEMwrg6leGUj16gBM6wKojhNijhdQI/Wn5h0BdR8EUvdxAA3bgmjYE0TjviAaDwTRdFBI02EBLccCaTkRRNupYNo/C6Hj82A6vwih+6swur8W0X02jN5vw+g7H0b/xTD6LooZuBLBwA071puRDN6Nwno/iqHEaKzJkVgzIrFmRTIoi2ZIvozB3GUM5S1jMD+GwcIorOoIBosiGSiJYrA8miFtDIPaaIYNUYwYo7CZoxkxSxipkTBUF85wfTjDTSKGW8UMt4Yx1BbGSIeYka5whnpEDPWGMdgXhmVARJ8llF5LKD0DYXQPhtE9HE7nb+gakdA+Ek77cARtIxG02CJoGougblRCrU1C3ajjeUxCzXgE1aORGCci0I9L0I9FYBiPxDARjmFChH5cjG5CTOWEmPIJEWWTIkonxRSPi1GPiymcDCNvPIT8iVAKHOSNBaMcDbIzFkTOWCCKMQHyUV/ko/7IRgSzyG0ByGyBpI0EkDIcQOZIEBnDwWRYg8kcCCHLKiZzMBKZLRLFeBQ5j9ahmomn6MkGSl+8h/bRAcb+sYS/8BN/+/Uv/O3Xf+ef/mLBOHaKyscfUfrobYom4igc3YhqaA05AytRWFYg611JVvdysrtiyGqPJqstiqzWZchaliNvikXetBpZ43oU9fEoat8mp+59cmvfJ7fmQ5TV21AZd6Ay7iavag/5hkPkG05QqD9JofYzCrVfU1x5nsKKixRUXkddfpviktuUFt2itOQO5SX30Bbfp6o4EaM6CWNBMoa8VPR5MipVOZSrctCoFFTk5FCZI0enkFMll1OVLcOYIaM6Q051Rjbm1ExqkrIwJ2ZTfU9Gzf1sTHcyqLmTSd0NOY3XZDRfyaD5UiZN59Np/jaDpnMZNH+TTstXGbR+kUHr6UzaT2XSfjKbnhNKeo7m0H8kB+sRJQOHcx0Cmo/1YDGDByoYPKDFur8S6yc6rPsMDO41MbS3hqHdNQzuqWNwdyODu9oY2tnFyI4ebNu7sG3rY3R7P6Pb+xnbYWFsh5Wx7cOM7rAxss3GyI4xbLsnGdk1wciuKUb2TGHbO83ovkeMffKY8f0zTOyfZvrgY6YPPObJoSc8P/yUF0ef8vzEDC9PPeXVp094dXqGV6dnePHZFC+/mOKHL6f54cspfjrjSCbPTvLT2Ul+PjvJL2cn+OXsBD+fG+fnc2P28xsHZ8b55asx/vjVGL98OcbPn4/z42ej/Hh6nO8/HefliTFeHh/lxZERXhwc4enBQZ7sH+LJPitPdg/yZJeVJzuszOywMr2ln+kt/Ux+1MfEh72Mf9DD2O97GHu/i9H3Ohl9uw3bphYGE1qxSluwSpuxSBvoi6ujN66G3vgaeuKq6d5opDvOQM9G/Wyl3havozXeLpstCeU0xZfRGF9Gg7SEuvhiaqXFmKUlmKWlmKTFGKRqDAlqDJuKMCQUopMWUBmXR2VCwax0lieo0GxSUZb1w6ivAAAgAElEQVSgpCxBSUmCkiJpLkUJuailOX9HXoLi/440F1V8joNcVPG55G3MIW+jkryNSvI35FGwoZCCDYUUbiykcEMB6nV2itYWoF6vpmi9muJ1akrWFVO6tpiyNXY0q4spX1VCRWwJ2pUlaFeXYVitoWqVBtMqDdWxGmpWlVO3spz6leU0rCynaWUFLSsraV6hpXWFjvYVejqW6+herqcnRk9ftI7+ZfpZBpYZsC4zMBRtYCjKyEi0idEoE6NR1YxGGBl3MBVZzZTExJTExIxDQJ+Iq3kWbuaZ2C6iT0XVPBVV8yysmudh1bwUmXkpMvMqzMzL0GpehVbzQ6iZ70OqeRVs4lWwie9DHOIZZOJVsPHveBlUxYtAA8+CDDwN1PM0UM+TAB1PAnQ8E+p4KtDyVKCdTTun/cr/t3j6FTHqr8bmV8CIfwFWXxVWvzwG/PLo91PZK/alCrp9FXT6ymlfmk2br4zmJVk0LcmkfnE69YvTqV2cRo1DPKt8EqnySUTv84BKnzuU+9xG43ObUp9bFHvfRL3wOgULHfd4LryCcpG9bpc5qvbMBefJ8DpLqtc3JHt+TaLXlyR6fckDr8+55/mZPfH0+JTrHqe46nGSy+7HuOh+lIvuR+zXKrnv5+v5e/nG3b7d/tm8XXw2bzen5+3mlOtOjrtu47jrtr+Xz9a33OzMcaNtrrv9nONO6xx32uZ60DLXk5a5dgltnuNBkwN7yulF8xwvmn7nQfMcTxrf8qBxjodjkWgBDY65ztq5XtQ5LaDWyQvz3IV2+XRaZF8k+o14Gp287Smnkw86Jx90s+L55t7OcmcfNE7elLv4UObqQ4mrD0UuPqhdF6N2XUyBiw8FLkvIc/Ihz3UJSpel5LosReGyBLnLEmTOi5G5LCbLZQkZLotnSXexS2eKyxKSXJY4pHMpSa5LeTjPl4fz/HjomNG8O8+PO/P8uD3Pj1vzfLkx34/r8/y45urL9fn+XHf159o8P67N93cgcIimkOvzhY53IVfcBFyeL+CKh5ArnnYuewi46inkqoeAy15CrngJueYVwDWvAK4vCOS6h5BbHgHc8rDPkN5zF/LAU8BDLyHJCwPIWGSv4HO9Q8lfGk6+IIaywOXoQ1dSFbYaU5QU3bK3yd+8j//60z/z6z//maKP9qJd8w51qxKoj11HQ2ws9StXUBcTTd1KCebYUMyxIZjXBGNaI8S0XohJ6odpky/m9/yp+UiIeYuQmu0B1OwNwPxJADX7A6g5FEDN4QAajgfTeDyI5hNBNH8aQvPpYFo+C6btCzsdX4voPCui61sJ3Rci6L4YQfdlCd1XIui5FkHvjSi6bkfQfS+CnsQo+lKj6c2Ipjczin5ZNH3yaHpzoujNjaJXFUlPbjh9+eH0F0ViKY3GUhbNQEU0A5WRWHWRWA2RWKskDJjCsZrDGTCLGKgTY20QM9AUhrU5DGuLiMH2cAY7xQx0i7H0iOnvFdHTE0p3byid/WF0WsLoHBDRbg2nzSqm1SqmxSqmZTCclsFwmq1imofDqR8SUzMswmwTY7ZJMNkiMNnCMdrEGGwS9CPhVNrEVI5J0I5K0I1K0NnC0I2GUTEaSvlYGGVjoRSPhVI0FkLhqIiCUTH5NhH5Y2GoHChtIeSOBJMzEmTHFmiXy1F/ZKO+yEd9kY0IyBoKIGvAH9mgkKzBAFItApIGhCRZhaRaA0i1BJJmCSa9P4y0PhEZg5FkDUehGF+B/PF6cmY2UfjkXfKmPqJq/Dv+9W/T/Pq3v8Cv/81//PqCtsk76Ca2Uvo4joLJ9eSPrkc1tBaFJZbs3hgye2JI71xGekcM6W3LSG2JIK0pkvTGaDLql5FRF0Nm3Uoya9eQVRuHzLwJmfkdsk3vIjN+gLxqMwrDNnL0O8nV70GpO4BSexRV5THyKk6QV/45+WXfkFd2nvyyK+SVXqew6BZq9S3U6puUqm+jKbxLZcEDdPkPMOQ9RK9MplKZQXmunNIcOSU52ZTJs9DIsqnIllGZkY02PQtdWhb6lEwMKZkYEzMw3k/DeC+DqjuZ6G+lU3UrE+ONDKqvZVF9OZO6Cyk0fJdG07fpNJ1No/5MCg1fptL4RRqNp9NpPJVO84kMWo9n0nFMQdcRBb2HFVgO5zJwOJe+Qzn0Hsql/2Ah/QdKsBwod8inFus+LdY9egb3mBjabWZot9khoE0M7mxnaHs7wzvaGdnWh227Bdu2Xmzb+xjd3sfYjgFGtgwxvHWI4a0jDG61MbR1jMHt41h3jDG4c9zOrnGGdk8ysneS0b2TjO2eZHrPNDN7HjGz9xGPD0zy5NA0M0emeHJkiqdHp3h2bJpnx6Z5cWya58cneXVyklcnJ3hxaoxXp0f5/vQIP5we4ofTQ3x/epBXp628+nSQ719z0sqrk4O8OjnIyxNDvDg2zIujQzw/OszTw0M8OWhlZv8AM3sHeLzbwuPd/Tza0cfUtj6mt1qY3jzA1McWJj7ss8vmBz2Mvt/N6Pvd2N7tZOSdDoY2tTG0qZVBaQuD0mYGElqwxDfTH99Ib1w93XG1dG4007HRSMfGKjriDLTH6WmP083W6Y3SChriNdRLy2hI0FAfX+yQziJqEooxxRdijC/EKFVjkBailxagk+aj3VRAZXw+lQn5VGwqQJOQT5k0j1KpihJpLsUOiqS5FCc4xDMhl8J4BYXSHArjFRRIFaik8lmUUjnKeNksORtlKOPkKOMUKOMU5G5UoNygQLUhB9UGFXnrleStV6JynPnrVRSuU6Fep6JgfYEjEVWjXluAeq2a4jWFlKwpoGRNIZpVaspXqamILaJyVTGVq4oxrCpBv6qEqtgSqmNLMa8so2ZFGXUrNTSssNO8soLmFeW0LC+nfUUFHcsr6IypoCdGR0+Mjr5lOvpj9FiW6bFE67BGvxHQ4SgjtkgjoxF2xiKMTEjsTEpMTIebeBRu4nG4iRmxXTifiN/wNKyap6Emnjl4HlbN81ATz4ONvAg18SLUxPMQIy9CjLwMNjmwy+ZrXgQaZpkVz0AdM0KtXUCFFTwNqGRGWMG0/+t6vZQJQRnjjtlOe8VeyIhfAUO+eQz62qXT4pdHv6+K7qU5dC9V0O2XQ6evnDbfbFqWZNGyNJumJZk0OKSzdnEqZp/XVXsSVT6JGBY/ROtzH433LTTetyjzvkXRohuoF16ncNF1ChZdI2/BVfuVSgsvoVh4EdnCC2Qu+JZ0r7OkLThLstcZkr3OkOhlr9tfi+cth3he8zjFFffjXHQ/ygX3I3znfphz7vs5625PPb9y38OXbrv53CGgp1x3cMIhnsfmbeMfWua48ZrWue60znWnZa47zXPcaHpr/uxpf/ag6S13h3R60jjHg6a5XjS+9RpPGt+yV+z1b3lRN8eLurle1M5dYK/YnRZR47SAGucFmJ0XYHZeRLXTQqqdFv0m7fSmymkRBqdF6JwXo3X2QevsQ6WzD5Uudsqd7WicfShzsVPi6k2RizeFzgspdPWmwMWHPBdvlM4+KJ19yHH2Qe68GLnzYmTOi8l29iHLyZssl8X2ZSKHdKa7OKTTeQnJLr72uU6XpTx0XcoDV1/uu/px19WPuy7+3HHx55aLH7dc/bjp6scth3Ta8ePaPH+uzHfgJrDjHsDl17gFcMlNOMvF+QIuegRw0VM4yyVPIZc8hFxxF3LVXcg1jwCueQRwfRZ7XX/LQ8htD4FjNlTIAy8hKQsDyVwUhMI7BKVPGAW+EZQKoqkMisEQFkuVZD2mmHgqVr9P+8NM/vbv/4f/nHyKMuFjale/S+PyDTQuX03tylXUxq6gbmUk1bEiTKtCqF4bTNVaIcYNAgxSXwzv+lP1BwFVH/lj2OKPcbsA0y5/jHv8qd4nxLw/kOqDQdQcCaLmaDC1x4KpOxFC/algGk8H0/R5ME2fhdD8lZiWr8NpPRtB2/ko2i5E0HpBQtvlCNqvRdJxI4rO25F034+iKzGK7uQoulKj6UqLoisjku6sKLplUXTLI+lWRNKtjKI7P5Kewii6iyLpKYmkryyKvspI+rWR9Okk9OrF9BrE9BhF9JrF9JlF9NaG0VsfRn9TGP3NIiztEnrbxPR0iOjqFNHVJaazR0RHj5i2XjGtfSJa+kS09IfTbAmnyRJO40A4DRYxdQNi6q3h1A9KqLaKMQ2KMA2Hox8KRzcSiX4kEt1wJJUjkVQMh6MZCad8VEKFTUyFTUzliIjy4VBKbaGUjooosoVROBpGgS2MPFs4qpFwlMNilDYxSpuI3JEwFEOhyAdDkA2HIBsKImswgOyRADKGfMkc9iNryJ8Mq5D0fiFZ/QFkWgJJ7QsguS+Qhw6S+oJI7gkmtSeMlG4Rqb0S0qwxZA2tQD6xCtnjVeQ+2Yj6yXuUTZ3k+7908N9//Sd+/ct/8Z9//Sdm/h8tetthyqfeoXBiDUrbenIG1yG3xJLZE0Na5zLSOmNIaY8huW0ZSS2RJDVFklwfRUpdNGm10aTVxJBWs5I082rSqzeQYZKSbtxEetW7ZBjeJ1P3IVnaLch0u5BrdyOv2IdCcwh52SFyNMfILf0UVelXqErOoSy+iLL4KnmFN8gruE5+wXXUBTcoybtNed49KlT3qMy9T2XuQzSKVMpysiiRyyjMzqIoK52ijHRKMzIoT8ukPCWDiuR0KpLS0Camo3uYhu5eKobbKehuplN5LR3tlTT0lzMwXMrAcCGN6vOpmM8mU3smmfozKdR+kUTd52nUf5ZO3afp1J1Io/54Og1H02g5nE3rERkdR+R0H1bQe0hBz0E53Yfl9BzKpedAAb0Hiuk7oKH/Ew2WT8rp31OBZY+egT1GrHtMWPaYsOyqo39nAwM7mhnY0Yx1eyeD27sZ3N7N0LYuhrd3Mby9m+FtAwxvHWBoi5WBzcNYPh7CsnUEyzYbA9tH6d9uo3+7DcuOUSw7bFh3jDK0bRTb1nFGN48zvm2csR1jTO4aZ2rPONN7xnn8yTiP943Zr3vaP8qT/SM8PTDCs4MjPDkwxLNDwzw7NMjzw1ZeHrbw7HAvzw718OJwHy8O9c7y7GAfzw7083S/haefDPBkn4WZfRZm9jpkc2c/Uzv6mNrex9TWHqY+7mXio15HutnL2O/7GH2/B9t7PYy828XQ2+0Mv9PB4Ka22ZTTIm3CIm2iP76RnvhGuuPq6dpYR2dcLR0bzbRtNNIaV+XYVLdLZ2NcBY3xFTTGa2iIK6Uu3k6ttBSztIhqqRpTghpjQiEGaT56aR66hHy0CXlUJCgpl+aiScilTKqkVKqkRGpPN4s3KSlKyKUoQYFaKqcwQUFhgpyCBAX5m+TkJ8hRSbPJk8pQxWeTG59FTkI2uQkyFPFZyOMykcVlII/LRBGfhSI+G/lr4rJRbJShWG8nd4MC5XoFuRsU5GzIQbk+B9W6HPLW5ZC3NgfVWiX561Tkr8sjf20++evyKVibh3pNPkVr8ilZXUDZqgI0qwqpWK2mYpWaylVqtLFqdKvUGFYVYVpZgmllCeYVdmpXllK3ooTGFSU0rSylZUUpbStKaVteRmdMJV0xlXTHVNKzrJK+6Er6orVYovVYonRYI/UMRhgYjqhixMFrAR2TVNklNNzAZLiRabGRR2Ijj0QmHolNPBYbeSw2MiMyMhNaxdMwI0/CjDwJrZrlaXAVT0MMPA228yykimchVTwPruJ5kMFxVvEs6E3i+TigkplALTOBlTwOqOBxQCWPhBoeBWh4FFDGpLCUSWEpEwL7FvuooAiboIgRfzXDfvkM+ecz6J9vTzt9lfT6Kun2zaV7qZzOJTI6lspo95PR6ptFi28WjUsy7GmnTxo1i1MwL06m2icJo08iBu8H6H3uo/W5R4X3bcq8b1LqfYNi7xuoF12ncNE18r2vkbfwCsqFl1AsuIBi4QVkC8+TteBb0hfYxTNlwTckeX3lSDy/4L7X59z1+oxbnqe46XmS654nueJxgksex7joeYzv3A9z3uMwZz328437J5xx28eX7rvtd3q67eLTeTs4MW87x+dt5di8rRyZv5V/aHrLnaa33Gme40Hj79zsvOU+S9Mcj9nnlrn23za+5U7DHA/q3/Kkfo69Vm94y+vvsEunvV43z104m3K+Fs9qJ7t8mpwWYHJaZJdOZ28MToswuHijd15EpZM3lc7es9JZ4exNufMiyn8jnaXO3hQ7L7KLp8si8p29yXf2RuXijdLFm1wXH3KcvZE5LULmYpfObGcfspx9yHDyId3ZhzTnxaQ5LyHNZQkpr5NOF4d0uizlgetS7rv4cs/Vjzuuvtx28eeWkx+3nPy46ezHDWc/rrv4cd3V3556zvP/jXgKuDRfwCU3fy65CbngJuS7+UIuuAXynZuQ824CvnUXct5DyLceQs55CDnnKeS8ZwDnPYR85y7kOzchl9wFXH4tsG6C2Zr+moeQa69nRj0E3PYQcNdDyAOvQB4uCCR5gX0GVOEdQv6SMIr8wikTRlERvByteA36yI1UL38HddxH/PPgKPx//86ArIDyuD/QtO5t2mLX07BqLbWrV1AfG4l5tRjT6lCq1gZi2CBEH++P7h1/tL8XoP1QQOXHAiq2+FO5zR/DLgGGPUKq9gVg+ERI1f4Aqg4FYTwcTPXREKqPhVB9IojaT0OoOx1KwxciGr4SU3cmnLozEurOSmg8H0nThQiaLkfQeC2C5luRtN2JpOWuhLYHUbQlRtKeHE17SjStKRG0pUloy4igPTuCTnkUHbmRtKmi6CyIplMdTVdxJN0lkXSUSegql9BZIaJTK6LLIKLbGE5nlYiu6jC6asPoqRfR0yiiq0lEZ5OIjmYR7W1i2tpFtHaIaW4Po6VTRHOXmIYuMXXdYup77NT1iqmzSKixSKi2hFNtkVDVF06VRYJhQILeKkE7GEHFYCQVg5GUD0ZQPihBMyimzCqmbFBM2VAoZUOhlA6FUjIYRtGwiMLhMPKHRCiHxOQMicgZDidnOBzFkJicYRGKoTCyLMGk9weTYQkmYyCIjIFAMoeCSRvwJ33Qn4zBANIsQlJ6BaT1BJDWG0hyTwAPuwK43xnAw65gHnQFc78rmKSuUJK7RCR3hpPSG02KJYasoVXIJ9cie7wG5WMpJVNb6HqZyb/9+jN//eu/8te//Sv/8usIprFTlI19SOHYBlS29cgG1pPZF0t6bwzJHVE8bF3Gg5YY7jdHc68xkvsNEu7XRfCgJpLE6iiSTJEkGaNJMsaQZIwluWodKYZ4knUJpOjeJVX7HmnaD0iv+Jj08m1kanaSVbaPrNKDZJccRFZyBFnJSRRFn5OjPoOi8Dw5hZfJyb9OTt41cpRXUKmuU6i8QVHuLcpy71KuuEu54j5l8iRK5GmoszLJz8iiID2FgrRU1KmpFKekUZKYSkliKmUPUii/n0rF3VS0t1OpvPGQyqspVFxIoeJ8Ctpv09F+m4b2XBq6M8lUfZWM8bMkzJ8lY/4sCfPJZKpPpFBzMpXaE+nUHk+j7lg69YczaTqSTfORbFqPyOk8JKfjkIyOwzI6DsnpOJBDx/58uvYX0P2Jmp5PSunZW0bvnnJ69+ro22egd4+B3j1GenbX0L2jlp6dDfTsaKFvexu92zro39bJwLZ2Bra1Y9naycDWHixberFs7seyeYD+zYP0bh6ys3WYnq3DdG8bpm/bMH1bhrBsGcb6sY3Bj20MfWhj+KMRRjfbGN1iY2KLjYmtNqa2DzG9c4jp3UNM7hpgcpeFiZ39TO+xMrNn0C6Qe/qZ2dPHzN4enuzt5sneLmZ2d/BkdztPdrcxs6uDmZ2dPN7RxaPtr+lmemsPU5u7mdrcw+TH3Yx/1MX4H3oY+6Cb0d93YXu/k5H3Ohh+t4OhtzsYfLuDgbfbsGxqxbKphX5pE73xDfTGNdAb30B3fC1d8bV0xtfQHmemI67G/q9DG400bzTQFKelIa6S+vhK6uI11ErLqIsvpSa+hNq4EsxxxVTHqTHFqTFKCzEkFKBPyEe/KZ/KBBWVCblUJuSiSchBs0lBaYKckk1yihPkFCXIUSfIUW+yC2ZBgoyCTdnkJ2SRtykLlTSTXGkGygT7+T9RJGQgi0/7O+TxGcjjM5DFpSOLy0QWl0n2xkzkG7IdZKFYn+1AhnyDQ0jXy1Gul6NaJ0e1LgflWgWqdbmo1intrFWSvyaXgjW5qFerKFqloiQ2j7LYAjQOylfaqYgtRL9SjWGlGmNsEabYIqpXFmFeUUTt8iLqlhfTuLyYpphimmNKaI0ppz2mgs5lFXRFV9DtoPe1hEbqsEbqGIzQMxihYzhCx0iEDptEx6hEx5hEz7hEz5hYx5hIz6SoiikH0w4eh1UxE+rAIaIzoVWzIjoTYvg7ngTpHWh5EqRlJqiSmcDKWdmcDnzDVEA5UwHlb4RTWMK4sJgxQdEb6RQUMSQoZNAhnVb/PAb8lfT52ReKun0VdC51SOeSbFqXZtGyJJPmpRk0L82kwSGfr8XT5JOEcfFDDN730Xvfp9LnDhU+d9B436LE+wbFPjdQe18nf9E18hZdRbXwMjkLLpC78CLyBd+SvfBbshacI22BvWpPXfgNyQv+t3je9vrUIZ4nuOJxnMuex7nocZQLHoc573mYs+4HOeuxn6/c9vGl216+cN9tF0+3nZycv50T87ZxbP5WjszfzOF5H9vls/F3bryW0KZZ8fSg8S0PGn7nTsPv7O9NbznEdK4n9XM87cnmnIWzwtk4ZwFNcxfSOGcBNXM9MTt5UeNkl85qp4WY5i6k2snLIZ9eGJ0WYHJeSJXzQrt0Oi9C77QQnYMKZ+9Zyl3saJwXUersPUuJi10+C529KXD2Jt/ZB5WzD7nO3uQ42cVT4ZDP19KZ6WQn3dmHVCdv0pzt0pnisoRk58UkOds32Wel08WXu85Lue3iyy0XP246+3LT+Y143nQV2MXT1Z9rrn5cdfXj8jw/Ls3z59I8ARfmC/huvoDv3AScdwvgvFsA37kHctZDwFkPAd94CPjaQ8BZTyHfeAr52vHtnKddSM+7CTjv7s8FBxc9BFzyEHDZ3V7TX/UQcM3Dvrh008OfO+5C7rkH8MArkETHElKWTzCKxYGo/EIpFkRQHrAMbcgqjJI4apa/Q1Xs2+Rs3suvf/5/+fWf/kzx3oPo4t+ladV6GlevoWH1cppiJZhXh2FcE4JhQxC6BCGVm/yoeE+I5n0h5X8QUPaRP6Wb/Snb5k/5TgEVu/2p2CukYr+QigMCtAcD0R0MwnA4mKpjwRiPB2M+FYb5lJia0+FUfy6m+otwqs+EU3M2nNpz4dRfkFB/OZz66+E03Iyg4Y6E+nsS6u5FUPdAQkNSJHXJEdSlSmhIDachXUJTVgTNMglNighalJG05UXTro6iXR1Be1E4rcUi2srEtJWLaK8U0a4T0a4Lo90QRrtJTHt1KO01oXTUhdJWH0prQyjNDaE0N4fR2CKisVVEU7uI+nYRde0iajrCMHeEUdMloqZbTE23mOrecIy9YvQ9YvQ94Wi7w9H1RlDZK6GiX4LGIqHMIqHMEklpXwQai4RyqwTNQDilA2GUWEMoHgxGbQ2l0BpGvlWEyipCaRWjGAhHNiBBbg1HNiBGNiBGbhWT2R9Mem8gqb0hpPWFkNIXSJoliOReASkWIcn9ApJ7hSR3B5DUISC5Q0hiZyD3O4Tcaw/gbnsADztCeNAWzJ32IB60hZDUJiKpI5LknmWkDESTaYtFNrEB+SMphY+2UT5ynH/5dYz//tt/89df/8L/+fWf6HkqQ2P7kKLJeHKGV5M9sIGMvrWk9khIbJdwvyWcu40R3G2I4nZdBLfqwrlVK+KOOZy7xkjuV0XysErCfUMED/XRPNSv4KFuDYnaDSRWxpNY+Q6JFe+QVPE+KZoPSS7ZQlrpDtKL9pKuPkiG+gAZ6kNkFB4nu+BTsvM/R5b3DfK8i8jyriLLu4Is9zI5OVdQKq5RIL9JkfwWpbJblGbdpjjrPoWZyeSnp6NKyyQvNYn8lGQKU1IoTEyl+GEaRQ+SKbqfSPHtJDS3UtBcT6Tsyj003z2g7OxDys+koPkqGc2ZZDRnkqj8MhXt6ST0p5Iwnkqm+mQyxhMpVB1NxnQ8FdPRFKqPplB9JI2awxmYj2RQdySTxkNZNB/Kpv2wnLZDMtoOZdN2IJu2Azl0HMija38hXQeK6NpXQtc+DV17y+naU0nnHi1dew107jXSubuWjl21dO6sp2N7I13bWunZ1kHv1jZ6t7bSu7WF3q2t9G3rpG9zD32be+n7eICuDwfo+shK18dWOjbb6dpsoftjC10fWuj9cJDePwxi+WAY63tDDL4/yND7VkZ+b8X2h0FGPrRg+8jC2OYBbFssjG7tZ3RbP+Nbe5jY1svEtl4mt/Uyua2HyW0dTG5vY2p7C9PbW5je3szU1kamtjQxtaWJyc3NTH7cysRHrUx81Mb4HzocdDL2QSe299uxvdfByHudDL/bzuC7LVjfbsL6dhOWhBb6ElroTWimd1MT3QmN9Egb6IqrpSu+ho54M+3x1bTFmWiLt6ecLfFVNMfZaYrT0xBfSV1cBbXScszSMqpnl4XUVMU7loXi7eikeWilKrQJeVRuUqGR5qBJUKBJkFOakE1JQjbFCdmoE7JQb8qmcFMWBW9nkfd2FqpNmagSMslLyEKZkDkrnIqEvxfOnPj0WbLj08h2SOfr56y4VDsbU8mOSycrLp2sjelkbcgga0MGsvV25OszkK/PJHtDFrL1WcjXZaFYl0XOuixy1maTu06Ocp2C3HUKctflkLtWgXK1nLzVcgpW56JelUvxKiUlsXmUxuZRujIPTWw+mth8ymPzqVxZgG5lIfqVhVStVGNcqaZ6RTE1K0qoiSmmPqaEhpgSGmNKaVpWRssyDW3LymmP0tAVVU5XtF1Ee6MqsERqsUbqsEq0WCUVWCUVDEVUMiypYERSyZhEy5hEz5hEz0S4gXGRgQmRYerDVsEAACAASURBVFZAp0RVTIXqeRRq4HFoFY9CDUyH2N8fhRp4HGLgcYiex6F2ZkL0PA7WOajgcXAFj4LKZ5kKKPs78ZwUapgUapgIKGUioJhxYRFjAjU2QSE2QSHDgiKG/NV26fTLw+qfz4BARb9ASa9fzuxsZ4evnI6lMtqWvBbPTOqXpFK3OJU6x3yneXEypsVJjhnPB+i876H1vkOF923KfW5R5n1zVjwLva+T730NlfdVlIvs8pmz8DuyF35LptdZMhd8Q6rXN6Qs+IaUBfaq/cGCL2fF847naW4tOMUNL7t8XvY8ziWPY1zwOMJ3noftF8m7O8Rz/l6+dN/LZ267OD3fLp4n52/nuEM8j8zfzMF5H/IP9W+5Mcvv5lP3u/mOd3fqHQnnLL9NNue8oXauxyxmJzs1znb5fCObC+2yOXchJudFDulchMHJLp76ud7ofkOlkzcVzgspd16ExnkRGmdvyhzCWezkYxdOp4UUzF1AwdwF5DsvIs/pdcXujdzJUbE7+SBz8iHbaTFZzotnxTPTaQnpTkvsiaezLykOkp2Wkui0hEQXX+47+3LPaalDPO3yedPZlxsuvlx38eeai100r7r6c3meHxddfbnsKuCiq7+d+QLOz/Pn3Hw/zrr5c9bNn2/chHzjJuSse8CseH7jKeSMhz9fOXgtpWc9BPY01N1+vuY7dyEXPAIcCLjkKeSyp5CrnkKueQi45RHAPY9AHngK7fOfC4SkeQeQvSiEnCViCvwiKRbEUBEUi1a0Fn3kBqpi4ilb/T4jmQXwH//Fv9gmkL3/e6rXbqR59XoaVq+kfm041evFmOLC0EoDqXhbiOZtIaXvCSh9z4+SD/wo/tCPki0CSrYJKd3hR9luIZo9AWj2CNHsE1L+SQDag8HoDoegPRKK9lgYhpNi9KfC0H8mxvCFGMNX4RjOSKg6K8H4rZjqCxLMlyMwX5Vgvi6h+qaE6tsRmO9EYr4XSc39KGoeRFGTHE1dajS16VHUZUVTJ4uiXhFFvTKSRlUEjfnhNOaH01QgpkkdTlOJmKYyEU2aEJoqgmnSBtNsENFiFNNqEtFcHUqTKYjGmkDqawOprwuhvjGM2gYRdU3hmJtDqW4KxdQchqlFhKlVhLFdhKFDjLFLgqErAn1nJBXtEjudEWi6I9H02mWzpD+S4v5IivqiKe6LoqhPQlG/CHW/hIK+MPItISgtwSj7w8i1iMjtl6DoDye7T0x2v5isfjFZlnCy+sPI7AsloyeQtM5AUtuCSO4KJLEriKTeEB52C3jQtZTEbj+SugJIavMnpTWAxNYAHrYHcbc1gNvNAm43CbnTHMzdlhDuNIdypyWUe80iElvCedgRRWLPclKGVpE+tpbsqfXkTG2i1HaM6T8b+S/+DH/9T/7267/y4t87KB85gno0ntyRdcisa8noW01K9zIedobzsCWCOw0SbtbZuVETwY3qCG4ZJdw2RHBbH8ltXQR3tFHc1kZwR7uM25UruV2+hnsV67mv2cCD0jgelCVwv/QdHpR8wIOiD0lUbyWpcBeJhXtJLNxLcsFBUvJOkJp3knTVZ2TkniFDcY6MnO/IzL1ARs5FZDlXUcivocy+hkp2g6LsmxRl3KQg/RZ5affJTUkmJzkdRVIiOYmJKBOTyHuQiOr+Q/LvJlJwO5GC6w8oupFEyfUkii7eR33uASVnEin7PBnN6WTKvkih5PMkSk4nU3YyhYqjKeiPJaE/9hDd0SS0R1PQHknEcCQJ49FEjEeTqDqchOlwql1AD2fReEhG46Fsmg5m0nQok+ZDGbQczKTlgIyW/SraD+TTfqCAjk9KaN9TSvuecjr2aujYW0HHHh3tu/W07aqibYeZth11tG9vpH17E51bWuna0kb3lpbf0E7Xli46Pu6m9aNuWj/sofXDXto/ttD2Uf8s7X/oo+ODfjp/30fX7/vpfs9Cz7sW+t7ux7rJwlCC5f/n6z2f277zPM9+uiKoQIpZYk6IJBWsbEkkASrLVrAtK0uW20k5UYEUMwCCJEiACSAiAYIBJECAYE6iohUsu909vbO1tXe3e3c1t7t1VTc7M7szPd1+3YMfRMkze/fgVd8vfoU/4FXvT/jyas8zXu19xg/7n/HD/ie8OfiE1wef8PqjR7z+6BFvPl7gx4/nw8zy48ez/PTxDL87NM1PH0/yu4/G+fngKD8fHOWng2P8eGCMNwfGeLN/lDf7xnmzb5I3+6b4Yc8MP+yZ48WuGV7smuFlybSAcpIXqgmeKcd5UjzG4+JRFopDzBeNMFcUYrYw9N576sITl9OF4VPpY6J4kLGiPsaKBggVeRkp6idY1Iu/yIO/2I1P2Y1P+XYlkgOvShgY6i22LQ4KeZSWcP9mB67iNlyqdrpLWnGojNhUBmyqVqxKI1ZVK10qI2aVEbPSgEXZglnZjEnZTKeqmc6SZjqUejqL39Fe2ER7YSMdRU2L97aiRtoLG2ktbKS1sAHjTh3GwiYMOxtpKWzEuKMJ4w49xh162na0CGzX0769mY4dLZh2GGjf1kLndiMd21rpDEuoaWtYRre2Ywlj29KJfXMnji1mHJutdG+24t5sw73JSs8mKz2bLPRtsOPdaMe7wc7QRhv+jTaGNzgZ/sBFYL2L0AduxsISOrbezeT6HqbXe5hb52ZhjZuFNT08WtvL4zW9PF3Ty9N8D9/n9fIyf4CX+QPvJDRvgDf5Xt4o+nij6OMnuZefFUP8TubjZ+kgf5AO8Fcyr3BK3uLj34p97wQ018dfi4f4a/GgQI53kX8n7uOvc3v5tzke/pjjEc7snrBoCvw+28PPWT38nNnLz1k9/JTp4sesbt5k2nmTaeNVhpXXmULS+SK9i+fpZp6ld/E0LJ6P00w8TOtkPrWD2dRWZlONTKcamExpYSy5kbHkJsZWNzGyWkcwWcfwKg1DSXUMJtUJiWdSLX2r/4V4hkvt1sQHWBLLMSXcpyOxlI7EUlrjb9GScJ3m+Gs0x1+jKe4qDXGXaXg/8Yz/jur4b6iM/YoHcV9SFnuB+3EXuBcWz9sx57i58iw3ok9zPfo4V6M/F3o9oz/ju+hP+WrFUX4bdZQvog7zxcrDnI8+xJmoj97J52TEyn9BTLi0vvIdEXFMLIljbImQeo5FCKX1t4yK4ghFCoyIYhkJy2dAFEdwqSCdAdEqhsP4RauEgaKwcA6GpdMbmcRAZBL9kYn0RibQG5mAJzKRnshE3JGJOEUJOMLYw1gjk7BEJtEVmST0d0auol2UFBZPQT5bI1dhjFyN4T3xbF6aIginKFmQzshk6iNXoxElo45Mpi4ymZqlyVQvTX5PPFOpWJZG+bJUypalcn95KvfC3F2ezp3ladxZkc7tsHjeiErjRnQaN6IzFuXzevh8e78anSGwUjivhf97c2UWN6OzuLkyg1thbkdnCOX4lZmLSWjZewlodUyGMIQUK/R/vh1Aak2S0Llaji01H0faGnoy1tOfuxmffCvBgp34N+6ms/gwf/+Hf88v/+0feNXaTn9JCaPKnYwWbWSsqICRonwCxXKGSnLpL8nGsyuLnt0ZdO9Ow7U3DdfBdLo/Tsd5KJ3uoxm4Ps3A/VkG7mMZ9BzPpPdkNv1nJPSdFTNwXkL/+Vz6LogZ+FqC9xsJ3ktyvJdlDF2V47uhwF8qx39XwfB9BcPlCgIP8vBXyAlU5zFcIxDQFDCiW0uwoYCRpjWMNBcw2rqGsfY1jHfkM96pYNwsZ8wiZ8wqY9wuY6JbzkS3jAm3hMleMVMDYqYGJUwNSZnyy5j0S5kcFjM5nMv4SA6joRxGQ7mERqWExmSExuUEJvIEpvIYnlLgn85jeE7B8Lwc37wC71wefTNyemfz6JvPp/dhPp4nBbie5ON6kkf3kzy6nxXgfFpA97MCup8pcDyVYH0ixfZUiuVpLuZnuZifS+l8KqXzqZz2JzIMjyUYnkgxPJPS8kSC4amU5kc56B/m0DiXjf6hhIaFHOoXsqh/nIFmIRXdo3TqH2ZQP5eBbjoD3VQm2uks6mazqJ5Kp2oig5qpbGqmcqmZElM7JaZ2Sop6Wkb9TB66h+toer6Jlh+2YfjdTtr+qgTLz58w8vsa/o7/wF/47/DLP/D3f/5rfD+UYn95AMePhXS82obh2Vb0j7fQ8PADNLP51E7mUzUmpyIkp3K0gKqRAqoC+VT6FVT4FFQOKqjyyqny5lHdn0dN3xqqetdT3b+Fmt4PqenZirp7B+oeJbXdKjTd+9A4DqCxfUS97RO0ts/R2o6js55GZ/qCBvOXNJm+oan9Es3tN2jpLKW58w7NHaUY2+/R1nofU2s5ZmMFdmMF9pYHWJsr6Wqqw9RYT4eukfaGRtq09XSotXTV1WOp1WKtrsdapcNWUY/jgY7u8ga672px3NDgulKP+1sdPV/rcH3TQPe3Olxf1dP7ZRN955roP6vDe1bD4Dktg+fqGTqnY+icDt8Xjfi+aMD3RQP+800EzjcTOmdk9FwbY2cMTJw1MnW+lamzRibPGJk83cbM6Q7mTluYO+Vk9oSL2eMu5j53MXvMzewxD7PH+pk7NsTcMR+znwWZ/WyEuU/GmDs6zvyRKR4emWbh8AwLh6d5dGSahcOzLBya4+HHCzz8+BHzHz1i7sBjZvc/Zu7AU2Y/esrswWfM7n/K/P5nzO19ytzepyzsec6jXc94onrK0+InPC96wtPiRzwveczzkkd8v2uBF7sXeLFngZcHFnh54CEv9s3wct8Ur/ZP8/rAFK/3T4YZ54d9Y7zZH+LN3gA/7gvyeu8wr/cGeLU3wKu9fl7t8fFyt59Xu4O83BXi5a5RnqpGeVYyzvOScZ4rx3haHOJpcYhHRSMsFAZ5WBRkrijIbFGAmaIgM0UjTBcHmSoaZqrIz0SRj8nCocX31UeLBsJ7OPsIFPYxXNSLv7gXv6qHIaWLQaWTgWIHA0rH4lokoX+zi55ioW/TpeygW9mOU9mGQ9mKU9WKTdmCVdWCRdlCl7IFc7GASSnQqWzGFBbMDqWedqWedpWe9mKBtqKmxbOtqAmDspGW4oZ3FDVgLGrAWKjDUKjDsLOB5sJGmgsbadnRgGF7A4btjYKEbtdj3N5I6/bGRQlt26an/cNm2rcaaN9qoGOrkc6trZi2tgoSuqUV85Y2LJvbsG5ux765E/tmM45NZpybzHRvNOPa2IV7Yxe9G2z0bbDRv8HGwAdWvB9YGfrAju8DB/4PHATXOwmtdzK6zklonYvRdS4m13Uzs7ab+TUuHq5xMV/Qy8OCXh4X9PM4r5en+X18n9/P93n9vMjr54Win1eKfl4r+vlB0csPij5+kPfzk8zLT1IvP0n7+V2YnyX9/D7MHyQDAuIB/ij28m/FXv6Y288fxf38MbePP+b08cdsgT+IPfw+18Pvc3v4ObeHn3N6+DnHzV9l9/L7rB5+zurhd1k9/JTp5qdMNz9muniT6eSHTAevM228zrTyKsMqJJ2L4mniWbqwRulRaicP0zqZS21nNqWNmRQj0ymCeE6k6hlLaWQ0pZFQcgOBVfX4V2nwrVIzmFRHf2INfYk19CYKPZ6uxEqciQ9wJj7AkViOLbEcS2J4nVLiHdoTS2lLuI0h4SbNCdfRh8WzMe4KDXGXhcn2uIuo4wTxrIr7mgexv6Us9gJlsRe4F3ueOzHnuL3yDLdizoRTz1Pviecxvov+lG+jPuGrqKN8GXU0nHh+xJmojzgTdZDfjC6J4i1jEdHvsfJfsyRWQPRr6XwrnG+TzpHIOIKiWAKRsQSXConncGR8OOVc9T9NOb2RSfSLEumPFOgTCdLZE5mAW5RAT2QirsgEusNppz0yEXtkIrbIRCyiBMyiRMyiREwiYbCoPTI8UCRaRZsoXGaPTKZFtJpm0WqaI1fTFJm8KJ31kaupj1yNNnI1alGykHYuTaZalEJV5GqqlqZQtSw8TBQWz/vLBe4uS+HOcoHby9O4tULgRlQa16PTuB6VzvWoDK5HZXAlKl2Qy5WZi9+urUjnStR7vBXQlZlcj8kSJPS9NPSthJa+L58rM3gQkxEW0HSqYjOojctEHZeFNj6bhoRcmhPFGJMkdCQLAurMKMCTvR6vbDM+xRYCa4vo3rIb++df8Mvf/nf+8n/9Dd1fnMa3eyeTJZsJ7VlPQLUGvyof7y4Jvbty6NmVjWt3Ft17MnHuTce+Pw3bR+nYDqVhPZyO/ZMMHJ9m0v15Dq4T2bhP5uI+JcZ9RkzPOTHu82J6Lojp+W0uvd9I6bsoo/+KnIFreXhv5uO9rcB7R8HgPQXe+wqGyhV4HygYqFAwWK1gsEaOry4Pv7aAYV0BgaY1BPUFBA35hFoLCLUqGG1TMNIhI2SWErLKGXXIGXVIGXVIGHNJGfdImeiXMN4vZswrZXRAzMhADqFBMSGfmJFhCcGAmEBQQmBEyvCIDH9IzlAon6GxPIYm8hiclAtMyxicltM3JcczJaNnSo5nRoF7Lg/3wwK6HxXgfJyP41EejoU87I8FbI8U2B7JsD+WYnksw/xIiumxFNMTGR1PpHQ8kWNckNHySIrhsXA2P5KifyRG/1CCbiYH3XQOumkxDTNytLNiNHMZ1M2tom4umfr5bNRTmagn0lFPpKOZyKRmIouqySyqJrKoHM+ieiKH6gkxlWO5VE9IqZmQUzuhQDu7hvqHH9D0YhvNrz/E+JOSjt8dwv7qW/7mH1/xz3/+O3755c/84y//hdf/yYr7hyNYf1TR8Wonhueb0D/eSMPDjWhmPqBmooDKsXzKRxSUj+RTHsinwl9A+WAe94fklA3KKPcqKB8QqOxVUOVZQ4VnPRWeTVS4t1HRvY0qxw6qnUVU21XU2vdSa9lHXddB1F1HUFuOobYcQ2s+iab9LNqOC+jav6Gh9RINxms0tpXS0HabptbbNBlLaTHcpa2ljM6Wcrqay+hquk9XUzkmXQUmnYY2rZYWjZYWtYbWWi0dVVrMFVq6KurpeqDDfF+D9b4Ox10djtJ67NfU2L6rw/mNFseXWhwXtDh/W0/3BTWeCw24T+voPVXPwOl6Bs9o8J3T4j2jZeBcPd7zjQxeaML7hQ7veR2+8034zzUTON/C6HkDoXPNjH9hYOKckfGzBibOGJk83cLU6Q6mT9iZOeFi5oSD2cW7m+njHmaODzBzfJDpYz6mjw0z/WmAqaNBZo6MMnt0gtkjk8wtMiGch2aY+3iO2YPzTO+fY2rfPNP7HzJ1cEFg/yNm9j9mau8CU3sXmNnzmNndj5nf9Yi5ogUeFj7kYeFDFooe8rh4nqfKeZ6p5nmqmuPJ7lme7Znh2Z5pnu6e5Pnucb7fM8GLveO82DMaZoSXu4OCbO7xL/Jyt48Xuwb5vsTL9yVenqsG+b7Ex/eqYZ6WBHhaEuSJKsij4mEeFQ+zUCwMCs2Fn7ScCT9rOVk0JMhmsY/xIoGxwiFGiwcJFQ8QLOon8FY2i/sYKuxhqKiHIaWb/mIH/cXCdHqf0o5HacNdbMFd/G4NkjAk1IZdacSuasGmMtBV1EKXqgWzqgWzqhlTiR6TKpxsqoRkU6CR9uIGAVUjRlUDRlUDbcXNtBbpMRY2YQyfrUV6mosb0Bfp0BfpFu/NRdowOvSF9TQXNizK51sM2xvDNGDc3oBxeyPG7Y20fdhI24d6gW3NtG9roW1rM+1bjbRvNdK5xYBpixHTJgNdm1qxbm7DtqUD26YOHBs7cG7qxLmxA+eGTlwbLHg2WOndaKN3g5WBDTa8G+wMbnDg+8BB4AMnvrU2AmvtBNc5GFnrYGytk8k1TmbWdDO7xsVMgWdRQBfye3mULySgz/I9PM/z8CKvl5fv8VrRy2t5L69lfbyR9vGTrH+RtxL6k6SP30t6f8UfJL38Qezhr3IF/pDTs8jPuT38LreHn3Lc78h287vMbn7MesebrG5+eE86X2XbeZFpCWPlWYZ5kScZHTxJ7+RxWqcwVJTWzkxqG9OprUylGphIaWE8pYnxND0jKY0EU+oJJGvxr1LjX61hcLVaSDuTauhdVU1PUhWupEqcSeU4EsuwJZZhTbhPV8I9uhLvvRsuSriNMZx66uOvhXs8L6OLFxJPTfxF6uK+pTruGyrjv+FB7FfviecXlMae5XbMGW7GnH7X5xl1YlE8hV7Pt6nnES5EH+Z81CHORX3MmagDnIk6wG9GI6JZRPQeESsJLRHOd8QKA0QRsYxGxgnDQ5FxjIgEgmEColiGI1biF8Xij4zHJ4rDJ0rAF5nIYGS8wLIEBiLj6I+Mo08UT19YOoWUU8AtisctiqdbFI8zIg7HkngcogRsojisogQsogS6IoWeTlOkwGKZfelq2iJXL4qnMXIVzaLV6EWraBStQidKQidajU60Gm1kslBej0xGLRLSzmpRClWiFKoiU6hYmkLFshQeLEuhbGkK95emcG9ZKneXpXJ3eSqly1O5vULgZlg6b0SlcS06jStRqVyNSudqdCZXojO4ujKTKyszuBydzuUogSvRGVyJeo+Vwn/fcjU6k2sr07m2Mp3rK8Nl+XApvvS9PtCymHRBPmMFquKyqInNpi4uB02CmIZEMU2JYgyrJJiSZdhSFXRnrsElWU9f3iYGC7bi21KCvXAPzx1ufvnvf8d/fvMcz/7dTJVsxa9aw3DJeoZ2FdC/S4ZnVy6u3Tk4d2dj35OFbW8mln0ZdB1Ix/xROuZDGViOZmH9NBP7sRzsn+dgP5ErcEpM91kpjnNiur+U0P2VGPe3UtwXZfRcVtBzVY7nRh6eW3J6byvovaOg544Uzz0ZnjIFPQ/k9FYp6KtWMFCnwKvJZ7A+H19jPv6mPIb1CoZbFAQMcoYNUobbZARMUobNEoYtEgJWCSN2KaMuKSG3lJEeCSM9YoJ9YgJ9uQQHxASHpAQGpfh8Enw+Kf5hOb5hOYPDcrwBOQMjMvpHZAyMSukbFdM3LqZ3TELPmBTXmITucRnOSTnOKQWO2Xzs8/lYHyqwPlRge6jAOi/HMi/H8lC2SNe8DPOCDNOCjI4FOW3zMowP5RgXpOjnpDTNSdHPC2fTnISGWTHayWw0EznUT0nQTIpRT4jRTudQO5VG9fQqamfSqJ3MpHYsi9rRdGpC6dSNZ1M5mkV5MIOyYAaVY7lUjOZSOSrhwYiEylEZVSEFtRMFqGfWoV3YgP7FhzS/KcT44266Xp7i+X9y8o+//A2//Ol/8E9/+jv+5p/e0P38AtbXKtpf7MDw/EMan6ylfmENmpm11EzkUzWmoCyYz11/Hvf8+dz1FVA2WMD9gTzuehXc6Zdzr1/O/T4593rllLvzKHMVUOZeS1n3Rsq7t1Jm28oDy3YqbMVUWEuoMO+mpusA1R0Hqek8TI3pM6o7P6O2/XNqDKepNp5Hbfgtav1FNPor1BtuozXcRtdyE13LLZpaSmnR36Wt8R4djffobLiHWVdOu/oB7eoaDHV1NNdq0ddoaK7W0FqhpfO+hs57GkxlOjpuqzHd1mC5rcV2U4v1Si2Wb2uxfqnG9oUW2zkttrMaHOfUOM9qcZ3R4TqppfdEPX2n6ug/XUf/WS2eMxo853T0XWik70I9fefr6T+nY/BcA0Pnm/Cf1xM410TwXDMj5wyMnjUweqaZsbNNjJ4yMnHKwsRJGxMnLUyctDB50s74cQfjnzsZP+Zm/PNeJo71M/7ZABOfepn4xM/EJwEmPgkyeXSMqaPjTB0eZfrIGNNHRpk+PMbMoUmmP55i6sAMkwdmmNw/y9j+aSYOzDFxYJ7x/fOM7ZtnbM8c43vmGN89x8SuOSaVc0wXzzOzc47ZnbPM7Jxmbuc0DwunWCiaYkEl8Eg1weOScRaUozxUjvCoZJRnu0M8KQnypCTIs10Bnu328WzXEE93DfJs9yBPdw3wpGSAJyVeHiv7eVQ8wKPiQR4VD7KgGmRBNcRD5SDzSh/zSh+zxUPMKoWnLWdUQ0wWexkv9jJWLPRvjioHGHn7pnpRP8PFffiLevEre/EpexlUevAW9+ANP2/Zr3TSq7TTo7TRo7TiVlnpVppxqsw4lCZsyg5syk6hZ1PVSpeqhS5VE6ZiPWZVi1AuVzbRpmqkvUSgVdlAm7JhUTjbinW0KetpVdZjVNXTotKiV2poVurQF+toKqpfRF9Uj6FQ+ytadmrQFwo0FWpp2vmv0e+op3m7TuDD+kVatukWMW5rxLC1AePWBto+1NO6VU/rlibaNwt0bNJj2tRC12YDXZsMWDYZsG5qxbapDcfG9kUB7d7QRc8GC54wvR9YGFhvwfuBlcF1FobWWvCvszG81kZwnZ2RNTbG1jgYX+NkYo2TyTUupta4mClwMZfv4mGBm4U8N4/ze3iS18NTRQ/PFR6eKzx8r/DwQuHhhdzDK3kvr2W9/CDzLPKjzMOP0re4+VHq5iepm99J3PwkdvGz2M3vxT38nOvmd+/x+2wXP2e5+Dmre5HfZTr5McvBj1kOfsiy8zrMyywbL7Osi9L5LLNLIMPM0wwzT9JNPM7o5FF6OwtpbcyHS+xT4RL7REoLE6nNjKfpGUttIpTaSDBVx3CKluFkLUOr1YJ4rq5bFE/3qrB4rnqAPalcEM+ke1gShf7OzoRSoccz/iaGhJtCuT3hOk0J12iMv0L9e+JZG/8tNXHfUBX/DRVxX1Ee9yX34y5wN/Y8d2PPcTvmzKJ8Xlt5isvRJ7gcfeKdeEa9GzK6EHWYL6IOcW7Fx5yNPsiZqAOcjNrPb0JLovn/49fyGcNIRAzBiBgh2YyIIRARQ1AUT1AUz7AobhGfKI6hiFiByAQGRfEMiuIZEMXR9x4eUSy9ongh5RTF44qIE4iMpztCkE5nRBz2iATsEQnYIuKximKxRMRjEiXQGZlIx9JVi9L5Nu1819u5CoNoNc0Rq8LimYxOtJr6iFVoRauE8npYOOsik6mNXE115GqqIlOoXCpQvjSZ8qUplC1L5d6yFO4tS+HusjTuLE+jdHnaOshAggAAIABJREFUr9PO5alcX5HK9ahUrkWlciUqlStRGVxekcGlFRlcXJHOxRWpXIxK49uodL6NyuBiVAaXojO5FJXJpRXhe3Qml6MErkRncWVluCc0Oo3rYQm9sTKdmzFp3I5JpzQ2g7ux6dyPyeB+TCZlsdk8CC+pr4rLoiYuC01CNrrEXPRJubStlmBOkWFPz8ORswZn3noG123Bu3YzgzuKsR08xC//8T/xyz/8HfONGrwHCgns2oR/1waGdq9hYLcCz24J3SW52HdlY92dhWVPJqa9mXTuz8D0UQadh7PoPJKF+Wg25s9y6DqWTdfnYrqOS7CckmA5I8Z6LhfblxIcX0txfivFeVGG85Ic5xU5zusKnDfkOG/KcN6SYr8twXlXirtMgatcgacqH0+Vgr46Of1qBX0aBQP1eQzo5HgbpQzqZQy1SBk0yhhqlTDULmaoMxe/WcKwRUrAJsFvkzDsEOPvzsXvysXnzmHIk8tQnwRvr5iBfjHeQTler4yBQTn9gzL6hmT0DsnoDUjxBGR4RmT0hmT0jMpwhaTYgxJsISm2cRmWSTnW6TysM/lYZvMxzSowzcnpmpPTNaega06OeU6CeU6CaUaCaUZKx5yY9nkpxlkZzTNy9DMyGqfE6KYlNMxIaZiR0TAjQzctQTsppm4si7rRbNTjudSN51A3kUnteCpVYylUT6ZTPZFB9WgmVSMZVAbTqQpmUBHI4MFwBg/8WZQHs7k/nENZMJeygJjyoJSKETnVI/nUTqxDPbcB3ZOtNHy/Hd3rYlpfHcH3Qxl//5d/zz//83/jT//0t/z9n/8X+l7cxvTyIKaXxbQ++5CGRxvQPFyHenYN1ZN5PAgpKAvIuTOYR6k3j9LBPG4PFHDHW8DtvjxKe/O448mjtCePe6587nbnCTjzuetcwz3HBspsW7jXuYV7pu3cNxdy36SkvGM3D1r3UmHcR0XrR1S0HaWi7ShVxmNUNJ2kovkcVfoLVDd+Q7XuMnVNN6nT30LdcBV143Xq9bdoariNof4Obbp7tGvv0aEup72mDEN1Fc01dbRUq2msVNNUoaG5TIPxrpq2UjWtpWpab9bSdr2Ozmtquq6qsVyuw/x1DV0X1FjOabCc0mA9qaHrlJquU2rsp7U4TmpwHVfjPlWH+3Qd7jNqXGfVuM6p6bmgoedLDT0XNHjOa+g9o6H/XD3e80KPqP+8nuFzLQTONhM43cjwqQaCZ5oJnm4ldKqD0KkuRk91MXqyi9ETFkaP2wl97iT0uYvRY27GjvUw+lkfoU/7CH3iJfTJEKGjfkJHAoweDjJ+eISJw0EmD48weTjExKExJg5NMH5wkrGDM4QOTDOyb4rQ/mlGD8wSOjDDyP5pQvumGd0zRWjXNKPKacaVs0wWTTOxc5KJnRNM7xxnZuc4szvHmdk5xmzhGHNFozwsDrGgHGVeNcKsMsCscpg5pZ9Hu4M8LPGzsGuIhV1eHu0aYKGkj4USDw9VPTxU9TKv8jCv8jCn9DBb1MO8qpfZYg+zxb3MKgeYVXqZUXqZUvUL+zeVfYwpewkVexhRuhlRuoWl70Uu/MVu/MVuhopdeItceJVu+lUuepXdeIq76S1y0lPswK2041JacamsOFVdOFRmYf2RqgOrqgOLqo0uVRtmVSudKgOdKoOQZqqa6VDpaQsnmYaSt9TTotRiKNYKslmkwVCkoaVYQF+spkmppqG4bhFd0XsU1tJUqBYo0tBYqKaxUE3DezTu1NC4I8xOtUD4t367NowG/Ydq9Nu0YQmtp3mrFv0WLc1b6mnZqsO4VYdxayOtm3W0bWqgY1MjHZsa6dykx7RZj2lTM5ZNBiwbDVg3tGLf2IpjUxvOjW04N7bj2tBJz4ZOej4w4Vlvom+9mf51ZgbXdTG41oxvTRfDa60E1toIrbUzWmBntMDG2Bo742vsTBTYmc63M5vvYD7PxUKem0d5bh7LXTxRuHkqF3gm7+G5vIfv5T28kPfwSvqO19IeXkvcvJa4eSPr4UdpGEkPP4rd/Ch28WOOkx9znLzJ7eaNuJs3uc5337IdvMkWhPNNtoPXWXZeZdl4mWXjRZaN7zOtfJ/ZxfNMM88zzTzLMvE0w8yzzC6epJt4lN7JQno7D9PbmU9vYy7NyHRaC1OpzUymNTOR1sxYql4osac0MpLSyHCyFl+yhqFkDYPJdQysrmVgtbA8vifc3+laVYUzqQJ7UjnWpDK6ku7SlViKOeE2nQm36Ei8RVviTQxh6dTHX6Mp4eqieGriL6EOi2d1/DdUxgs9nuXhPs97secpjT1LaexZbsWc4kbMSa7FnODyyuNcXnmci9HCdPvF6GN8HfUpv40Sej0vRAl9nueiDnJmhSCeJ6P28ptgRDT/M0ZEKxkRrSQoev9bLCOiWIJhAhFv7/EEIgTp9Iti8b2VzohYBiNiGRTF4xXFMxARR59IKKn3iRLpFSXiEQkJ51vp7A7LpmNJHM63w0SieGxL4rEuiceyJJ6ut+IpSqRdlER7WD7bRUmCfIb7O1tESbREJKKPSKIpIomGiCR0S1a9J56rfiWeNaL3xDMyhQeRyZQvTaZsaTL3lyaHpTOFO8tSKV2exq1lqdxansbN5alcD0vntWUpXF2ewpUVKVyNSuXyihQurUjn0opMLi5P59KKDL4Ly+c3Uel8G53BdyszuRidycX3RTQ6g0tRGe8EdGUqV2PSuBKdyrWVgoReW5nO9VhhKv5WbAalsRncic3g7spM7sdmUxaTSXlMBhWxmVTFZVITn4MmMZuGxByak7JpT87FmibHnp1Pt3wdvfnrGVq/Gd+WD/HsLMT73RX427/jn/7L/0nX5x8ztHcrvt0bCexZj3d3Pp7dUtwludh35WDdnU3XnmxMe7PoOJBJ50fZtB/KEjiSSfvRLDo+zaHjs1w6josxnRRjPi3G/IUE65cSur4SY/1WgvU7CdaLUqyXZVivyLFelWG5JsNyQ4r1thTbHRmOe3Kc5Qq6K/JwVclx18roqRPwqGX0aqX06cT0N0kZ0EsZaJEyYJDgbRXjbc9hqFOMr0vCkFXCkE3CoC0Hrz2HAUcOg905eN259Lpz6O2V0Ncno69PTl+fnN4BOR6vDI9XTs+QDLdPjssnw+2X4/DLsPkkWH0SuoalWEZkmEflmCfzME/lYZ4poHM6n/ZpBR0zCkwzckwzcjqmxbTPiIVzSkz7lIzWGTHNU2KaJqU0Tcqpn5BQPyFFE042tZMSNONi1KM51AUzqR3JojaUTfVoNtWhTKpH06gcXUXlaCqVo5lUhDKpDKRT7k+lIpBJmT+d+0PplPkyuT+Uxd2hTO75s7nry+GeX8x9v5yK4QKqguuoHl9L7ewGtI8/pP7ZTpp+2EfH9+f5P/7xIX/+89/ylz//M3/65f/m9f/mxvL8GK2vdmJ4thP9oy1o5tdSPb2eysk1lI/kcc+v4O6ggtu9Cm725XGzr4Drffnc7CvgpieP2648St353HbmUerMp9SZx21HPrcc+dy2r+GO/QPudW3hbtsW7nRs507HTu62F3O/bQ/lhr2Ut+yjvOUgZS2HKGs5TEXzZ5Q3HOdB0zkqGy9QWf81ldrLVOuuU91wndqGq9Q2XUfdcJN6zQ2a1Ldoqb+HUXOP1tr7tFaV01xRgb6ihuaKOhrK69CV1dF0pw79LTUtN2ox3KzBeK0Ww+Ua2i7V0nlZQ9clNe1fVtNxthrTaTWm43V0HqvFdLwO80k15pN1WE+qcRxX4zhVi+N0Lc6zdTjP1eE8U4PrbB3OL+pwXVDjfiug59T0ntfQ94WOgXMNDJ3V4z/bJMjnWT3+M2FOGwicaid4qpPRkyZGTpgJnbAROGYjeMxO8DMboWNORj7tJvRpLyOf9jHy6QDBT7wEjw4xcnSY0OEgY4dHGDscYPRQkLFDI4wfGmXs0ASjH00QOjhJYN9EmEmCB6YJHpgSfu+dJLhnkmDJJEHlBKPFE4wVTTC2c4yxHSOM7wgxsSPE5I4Q0ztHmSoMMb0zyExhgJniANOqYabDZfEZ5RCzqiFmdnmZ3TXA7K5+5lS9zO/qZX5XD3MlTmZUDmZUTmZUTqaVDmZV3UwXO5gu7maquIcppYfJ4h4mlb2MKT2MKt++MtRDQNnNsMqBX+XEp3IypHTgVTqFcnqxA4/SQY/SjqvYhiv8brpLaaNbacGhDKecKhPWkk4sqg4sJR2YVW10Ko2YVK10Ko10KA20qwy0K1toVelpLdFjUArS2azSoS/R0qzSoFeqaVYKotlcpKa5qA59cS364loai2toVNaiU9bQoKqlXllNfXH14qktqqa+qJb6ojq0hbVoC2vR7KyhvrAG7Y5atDtq0e2spX57Lbrtteh2CDRsr0X3YR26D+tofMu2Ohq3qGnaqkG/TYt+mwb9Vg3NW7U0b9HSsqUew5Z6jJsF2jY30rFZENCOjTo6NzVi2qjHvKEZy0YDto1GbBuN2DcasX9gxLmhle4NHfSs76RnfVhA15kYWGdmYK2JwTUmfGu78K+xElhjJbTGLlBgEyQ038ZEvo3JAhtzeU5m5Xbm85wsKJw8kgs8lnXzRO7imczF8zDfy9y8kAq8kvbwUuLmpcTNa6nADxI3r3NdvBa7+CEsm2/ETt6Iu/lB7OR1rsCrHAevchy8zLbzKtvOqxw7L7IsvMyy8CLLwvfZFr7PsryTziwTTzI6eJzRwaOMThYyOniY1s58Witz6a3MpbUyk9bCVJognpNvk86wdAZTGhlOqce3Oiyeq+vwJtcI4rm6BveqatxJ1Yvi6Vj1AGtSGZake4J8JpViSrxNR8JNWhNvYEi4QUvCtUX5bEy4gi7hCtr4y9TFX1ocLqqK+5oHcb99Tzy/4E7cOUE8Y89wM+Yk12NOCIvkY45zMerY4nT7N1GfLsrnhWhh0Ohc9MecjTrAmeiDnIzaz4movfwmsGQFbwlGRC0SEEX/K4aXxDK8JBZ/ROyvUk5/hPDtV9IpEhiKjKNfFEd/RCx9EULK6Qnjjoije0ks3RGxOCNicUTEYQ9jEyVgEyVgjUjA8m8SsEQkYolIxCxahSkykU7R2/L6KtqWrqZdtIp20SpaI5IwRKzCELGK5ohVNEUk0bgkEd2/SaI+IiyeEWHpFK2mVrSaalEK1aIUKkXJgnguS6UsMpm7SwXuhCldlsKtZancXJrCzeVp3Fyezo1laVwLc3VpKleXp3FpeSoXl6UI54pULq5I4+LydC4uT+e7Fel8uzxNOKMz+CYqna9XCCL6lu9WpHIpOn2RyyszuLQymcsxKVyOSeNKbDpXYjK4EpPJtbhsrsdlcyM2m1sx2dyOyaE0JpvS2CzuxmRyLyadstgMKuIzqIrPpCYhk/pVWTQlZ2JIyaQjPRdzjgyHtACXYh29azfQv3Ez/Zu34VQq+d/nZ+F//In//PgJtsMlDH78If5dH+DdnY9rrwL3LjnO3TIsu8V07cnFtDeH9v3ZtO3PxPhRBq0fZ9J6JBvD0WyMn+RgPJZL23Ex7afEtJ/Npf1cLp0Xcun4bQ4d34jp+FpC57cyOr+TC1yUYboqw3xDgaVUQVepFOvdfKz387CXK3BUyHBUiXFWi3HVSHDVSXBrxLgbJLgbcvE0ifHoxfQ2i+lvlTLQKaOvXUy/SUKvOZdecw69lhw81mw81iw8tmx6HDm4XGJcbimuHhk9PXLcPXJcHjmufjndA3K6vXKcgxIcXikOrxSrV4bFK8Psk2LySTEHFZhCeZgm8uicyKNtUoFxUkHrVB6t0wraJ2W0TUoxTObSMpFDy4QYw6QMw6SMpnEpDWMS6kNitKMS6sZkaCYU1E6KqR0TUzcuQR2SUBvIodaXQfVwBhXBLMpHsqkIZlIZSKM8kEx5MI3y4XTKhjIo82ZQ7s2kbCiL+4OZ3PFmUDqQQelAJne82ZQO5nBnUEKpV8K9AQUVvjVUBj6gcmIdNQ83o/teif71XlqefsLMv2/nH/7yv/KXP/8jf/rL/+C//tNrbE+/pP3Zbpqfb0X3eAvq+U3UzqynfHw990IFlPrzuO2Vc7Nfzg23jKsuOdfcBVzvWcN1dz7XuxXcCovmDVs+N+0F3LSvfYdtLbe7NnC7YzOlhi3cNn7IndZC7rapuGMs4a5+N3eb9nFff5B7+o+433yUsqbPKdOd4F7DGcrrL1Ch/orK2otUaq5Sob1KheYKldqr1GpvoFHfpF59i0b1bfR1t9FXldLy4B5N98tpuldDQ1kN9Xdr0N6ppeG2hobrGpqu1dF8tRrDlVoM39Vi+KaG1m/qaPumjtYLVbSdqqTt8yraP6uh49NaOj+rpv14Le2najGfrMNyopauk1VYTldhOVuJ7WwVjjM1dJ+qw3GuBscXdTi+qMP5RS3d52pwnavD/YUWz/l6+s5o8J7R4TvbyODZeobO6PCeqsd3ugnfaT2+Uy34TrbhO9GO/7iJ4eMW/J9bGT7ehf+YmcAxG4HPnAQ+ceM/2sPQJ734jvbjP+IleHSY4OEAgUPDjBzyM3LIT+iQn9ChAKGPggQOhAgcCOHfH8K3bwzf/nGGD07i2z/G0L5RfHvH8O8ew7drFH9JiGFViIAyhH9nkOEdQYI7RgjtGGF0Z5CRHcOMFPoIFfkZK/YzXjzIeLGXcaWXsSIhqRwv6WeipJ8JlYcpVQ8zKg8zKhfTKifTKidTJQ4mS+xhrEwoLYwrrYwrbYwpHYwpHYSU3QSVToLKboZV3fjD+Eq6GVDaGVDZ6C+xCZPpSgvu8LL3blUXjpIunCXCaVOawummkHCaVa2YVK2YS9roVBnpUBlpVxpoU7XQpmqhVdWCsaQFg6oZg6qRFpUOvbIevUpLk0pDk0qDTlWDTllDvVI4dcoa6osF3t61xWHhLK6ivrgKbVEl2qJKNEUVaAor0BRV/Svqi2rRFtYI7KxGu7MazY4qtDuqqN8eZlsV9duq0X1YI5zbamjYWitI6LY6GrfUhgkL6RaBls1aWjZrBQHd1EDbpgbaN9XTsbmBjo0C5o1NmDfq6drQjG2DAfsGI/YPDDg2tNK9vhXX+jbc61rxrGund30H/etNeNd1MriuM5yCmhku6GK4wEow38pIgZVQvpVQgYWxAgtTeTamFTZmFHbm8h3MK+zM5zl4KHcIIipz8ETq4KnMyVOpi2dSF08l3TyXuvhe4uK5uJsXEicvpcL5WtLNK7GTV2InL3Md78i28zLbzoscGy9ybHyfbV3keZaFF9ldfJ9l5nm2IJzPss08yezkUUYHjzI6WMjs4GFGOw8z2plPNzKXZmAm3cB0WgvTaS1MpuqZSG1kPK2R0bQGoa8zpZ5ASgP+VB2+FG24xF5Lf1g6Paurca8WpLM7qRJHUrjUnlQulNkT79CZJNCWeIvWxJsYk27SnHiN5sR3iacu4Qqa+Eto4i+9SzwTvqIi/p143o8LJ55xZ7gdd5obsSe5sfI4V8MI+zyF5PO76E/Da5XeDhkd4XzUIc5Gf8yZqI84GXWAE1H7Ob5iH78ZDotmMHIlwxFR7xBF44+I+hfE/ko0B5fEMLQkBv9b4VwSw1BELN6IGLwRMQwsWYnn30TR91Y8I2LpiYhb5G3a6RTFYVsSu4g1In4Ry5LE98QzCbNoFZ0RSXRGJAlJZ1g4BelMxBCxCv2SJPRLwtIZkUj9kgS0SwT51EQkoY5YLfR1Rq6mSrSKSlEylaLkxaTz/tLV3FuWsiidgngmc2tZMjeXpnBjWQo3lqUtiufVpalcXZrKlWWCdL7lu+W/5tt/wdcrUvgmKvVXfBv1TjwvRqVxMSpt8f72+5WYTK7EZHEpJotLsZlcjc3iaowwGX9rZTa3YrOElUwx4VJ8bDr3Y9Oois+kOj4dbVImjaszaEnOoDU9h85sKZZcKQ5ZHu78tfSuX8/w5p0MFRZjPfoJv/zX/wp///9g+uocniMlePdtZWDPerr3rsGxuwD7bgWWPTJMe8S0782mdV8Whn2Z6A+k0fJxBi1HstAfyaL5k2wMn4sxnMjFeEqM8UwOredzaftCjPG3Ylq/EjB+Lab1Wylt38nouCSj44qczusyzLdkmErlWO/kYbmnwHpfhq1ciq1CjL0yB0dVLvbaXJxqCd31Yrrrc3E15OBuFONpluAxSnAbxPS0ienpyMXdmYvblEN3ZxZucw4uSw5Oaw5Oey5OuxiHXYzdIeDoluBwy7D1SLF4pFh7Zdj6pHT1ijH3iensFdPZJ6XDK6fDJ6NjWEFHMI+2ETmto3L0ozJaxsNMSDGMizGM5dI8not+TEzLhJTGkVwagmLqRwTUATF1QTHVI1JqQlKqQ1lUBrOoCuRQ5cuhaiiXqsFsKnxZlPsyKRvOCqeaydz3p1Puy+D+YAb3BzK548niXn82d/rTue1J51ZfBjd707nVl0npQA43+7K5PSDmzqCcu14FFUNrqQpuoHpqB7WPtqN9vhPt4/1YF27wt7/8B375yz/y57/8if/Gf2ToZSktzz6m+elOWp5uQzu7merpDyifWMvdkTXc9Mm54ZVx3SPlikvGZYeUy045l535XHWt4Yozj6uOPK5b87huzeeaReC6tWDxfs1cwE3TB9xs28St5s3cbNnGzebt3Gou4nZzCaWNuyjV7aW0fh+lDQe503iEe/WfcVd9nDua05Spz1Ne8xXl1d9RXnuJcs0VKtRXqKi9TLX6OjU111BX30BXc4Ommls0Vdyi6X4pDXfu0VBaifZONerbVahv1aC9WYv2ajW6y7Xovq2i6bsa9F9X0/zbGoxfq2n9bR1tF2ownCjH+NkD2j+roe2TaoyfVND6eTWtJ6ppP1FD5/FqTMer6DpZjflUxaKAWk9XYjlThe1cjcD5auznBBzna3Gf1+A5q6HvjIb+U1oGzqjxntHgPaPFG5ZQ76lGBk8ZGDzZytCJdgY/72TwczPeYx34j5sY/NTM0Kc2fJ848X3SzeAnboY+8TB0tJ+hwwP4jgziP+Jj+PAgw4e8BA4NMvyxj8BHfvwHhvEfDDC0P4B3X4D+PQG8+4IMHQgxuH+Ewb0hvLuDeHcF6d8VoK9kmIGSEYZKQgwqR/AWBRjaOYy/0I+/0M9wkY/hoiGGiwYJFA8RVHkJqvoJqDwEVG4CRW5Cyh7GdvUyqnIzpupmTNXNaImDsRIH4yob4yobYyoLYyoTo0oTIaWJYLGZQJGZ4WIzgWIrfqUVn8qOv8SBr8SBt8Tx7klLlRWPyio8Zak00a0y4VB1Yld1YlN10qXqwFwi0FnSRmdJKx27WukIC2eHyki7ykhbiVEQTlUTBlUTLcpGmpWN6FWN6FU6mpT1NBZraVCqaVCq0Snr0JTUoA5Tp6qmTlVNrbLqf4qmqBL1zgeCeBZWoN75gLrCB6gLK6nbWfEvqKJ2RyV12wXUizxYvGu2VaDZVoV2WyXarVXUb62mYWs1DVtrf4UgoHU0bVaj36KhabOa5k1qWjZqMGzS0rpJS9vmeoGNWjo2NmDa2Ih5YyNdG/R0bdBjWa/H/oFBEND1RlzrW3Gtb8W9/p2A9q5tp39tB961HQytMeMrMOErMOPP78Kf30Uwz8RIvplQQRfjeVbG5RamFDam5Fam5VZm5TbmZXbmZXYWZA4WpHYeyxw8ljp4LLELMip5x/diBy8kTr4XvyebYgfPc+08z7UvfnuR8/8tn8+yTDzN7BRSziwTjzM7eZTZxqPMNhYy23iY0cpchpHZDOOicE6ntTCV3sJkWjPjaU2MpzUSCovncLLQ1+lLEfAmq/GGS+39q2vwvNff6Vgl7O+0J5VjW1WONem+IJ7hVUrtSUKp3Zh0k5bE6+gTrv6q1K5NuBxeIH9xMfGsiH831X4/7jz3Yt8mnqe5FXuK67Enubryc66u/Hxxkfx3UZ/xTfSnfB19hK+jj/DbcJ/n+RUfh4eMPuLUigOcWLGPz5fv5fPle/mNMBwUw3DEykX8ESsZiohmKCIaX8RKfCKBoSUxDEYILArme6LZH7GSgYhY+iNi6Y1YSW9EjCCcS2LoWRJLz5JY3Ivl9djFfk5HRBy2MJYlAl1L4uiKSMQSmYRJlIgpIgnTW+mMSKItIpHWiCSMEYkYIhJpXiKU1/URSTRGJNEYTjnrI5IWS+waUTJ1IqG8Lkjnaioiw9IZKUjn26SzdGkyt5cmcyt8v7U0hZvLUrixLJXry1IXpfPK0lQuL03h0tIULi1L5bulqVxclvb/EnZfz3GfeaLe93IJgBIpggE5NNAJAAEwiaSYA7ohiRTFTJAIBAkQOYfO6JxzQgc0cmYUFUdpgmZ2vbZvfcrlKu/xWZfrHK+Pd8+m2bOjmXl80U2Q2t0qX3zq/QH4B576vgH0vaH37VJ63y6m5+3idHTuKKZrRzHdO0u2vBmgfe8I6Nv1r+RW0r9byMBuIf25lfTvTuvbI2BgTwVDeyoZ2VPJ2O5KRvdUML63nPE9ZSj2lqPYU4omrxxDfjnGvDJsReU4istxl5TjL6sgXCEkLpSQklaxWFvHysGDrB89werJkyxflPF9OMDv//kf4D//F6LX5czLj/H4g8OsfXiQ5Q8OM/9BHcn3a5h+X0L4AzHBD0X4L1XiuSzAe0WA51ol3puVeG4L8TaJ8d4T420W4W8T470vwtcuxtshxtspxtcpxtctIdArJdhXRWiwmvBQNZHRaqbHq4lN1hBX1BBXVpNQS0loxCR0IpJTQlImEbMWCbNWCSmriDm7mHmXhEWPhCW/lEW/hMWghLmgmLmwiPmImPlpMXMxMbMxEalYJTNJEakZKamUlNmUlNlUFbNz1aQWqpmZryK5XE1ypYbESjXxZSnRJQmRFQnhlSoi69VENqsJPakm9LSG4Iv9BF7U4PukBt9n+/F/XoPvMynez0T4XgrxvRTieSlJ+7QKxzMJjhdSbM8lmJ+JMT0TY3ouwfhCiumTKgzPReifidA9EaLbEKHflKDdEKHeqEQBywatAAAgAElEQVT9uAL1EwHKzRI0T8pQPilDtVmOcrUUxXIpipUKFGuVTK5WML4sYHRFwOiykPFVERNrYibWJEyuVaNYr0G1WY/uxWFMn72L6ZtzmH91CuefXSD0w33+z9/+mh9//Dv+8Ls/8Ns//i2//o9rRH51Hfufn8Hzm1M4vnkX81dH0X5xCMWn9Yw/rWVko4qR1WoGF6sYnK+hb6aG/tla+lJ19M/VMzhbz8BMLYOJOoaS9Vvr8MwBhpMHGIrXMxw/wEj0MCOBdxl1H2PEc4JR7xnGvBcYdzcw7pIzbm9k3PYh445LjNuvMmm9hcJyl0lrCypLO2pjJypDD2pjP2rTADrTAFrjAHrzCAbjCCb9MHbDGC79BC7tOG61AseEEseEFvuEEeu4CfOIGduoBeugEVufAVePGVe3Gc8jM652E94HFnztBgL3DfjuafHf0RG6YyR000jg5hTBO0ZCd42E75mI3DMRvZuJ0GYD8VY9yXYjiTY98TYDifsGku1Gkg8MJB4YSLbrmclE6GK7leX76fOiK21mVu5bWG2zsNZmZa3NymqznfUWDxstfjZaQmzei7B5N8rm3czaFGPzdpLN2yke355l/fY8Gzfn2bi5xMaNVTZurLN5Y5PH1zd4fG2dp9c3eHp1k6dXH/P82nOefvyMJ1eesXn5GesfPWX90jPWLz1j4/IL1i9/wsaHL9j44AXrH75g44PnrDc+Z63hGesNz9i8+Iwn556yeeYxT84+5tmZTZ6f3eTpmU2endvk+fkNXlxY48XFFV40LKXf0rywwIuGJT5pWOClbIEXsnleNM7xiXyOl/IUn8pm+FSW5JOGKC8bp3neEOV5wzRPL0Z4ciHCk4sxnjTE2WyIsylLsilLsiabYU02w2rDDCsNSZYaEiw2JFhoiDHXME2qIcpMQzR9flMWJi4PE5OFmM6IyEKEZUFCDQGCDQECsgBBWYCAzE9A5sEn8+BtcOFpcOGRu/HIXXhkDjwyO06ZDUeDBdtFE7aLJqwXTVgvGrFeMGK5YMB6wYDlggHLeT3mN1jO6rBlVuu5KSxndVjO6jCd12I8p8F0VoP5nBbLWS3mM1OYzkxhOTOF+ZR2i+W0DstpHdbTeiyn9FhP6bGd0uM4qcdxQo/rhBHXyXSIOk4acZ4w4nrPhPu4CfdxM+5jZtzHLXiOWfAdsxE4ZidwzE7wmI3QcTvhY3YiRx1EjzqZPuoiftRF/F0XiSMekoc9zBz2MHvYx9xhP/OH/CweDrJ8KMTKoRCrh8KsHgqzfjDC5oEom/VRntRN87Rumme10zyvjfGyNs5n9Uk+q43zeW2cL2sTfFmT5KuaGb6uSfFtxnfVKX5ePcsvqmf5RdUsv6ye44eqOX4lneVX0ll+kM7xG8k8v5HM8+fief5MnFlFc/wgSvEbYYo/E8/xZ6LZNGGSPxMm+E1mO/03lXF+XRHj18IYv6qc5ofK9PqLyijfC4J8LwjwvSDAN+V+vhUE+LrMxzcCPz8r9/Gzci9flacnnZ+Vuvi01MnLUicvShw8K7HztMTOk1I7j0tsbBZbWC8ysVZkZLXIwHKhnuViA4tF6W322UIdqcL0VnuiQEWsQMl04SSRwgnCBenwDBaM4ctMPF15QzjzhnDkDWLPG0yH596+9OWifY+Y2vcIzd6HaPY+QLX3wRvb7a2Z8LzL8O67DO1uYiD3Nn270uHZtevmVni+Puf5MfffuUJr5qzn3Z0f0rTzfW7tkPMnz7NzeZa16yeeZuXyJGv3lsfbctMyobmenfsTa1m7Mt+7Wc3azWrWXlayd78hs72etSdzpnPPTy4RzWXvYzZnLzPZ+9K32LPT2+zx7fkkthduTTmjOQVEsgsI52SCMzsPX3Ye3uwCvDnpLXZXdn76BntmyunIKcS2vRBLTtHWmU7D9nR06rfOdJagzilKn+fMxOfkW8VMbE8byxh9qyQdnNtLGHyrbEv/22X0vVW6pfcNPW+ndb9VQs/bpXTteO3RjlK6dpZtra90v1O+pWeXgJ5dAnpzK99QQW9uBX2Z+OzbI6B/t4DB3RUM7algaE85I3vKGN1bxti+EhT55SjzS9Hml6IvKMVYVIa1uBxbaRmuMgHe8gpClULiYimpmv3M19cx9+4RFo8fY/n0GQKXPuDv/9f/AP/0T/z5QozZ6zI2L7/HxqVDrDQeZOH9A5n4rCL4oRTfZTHuS0LcHwlwXanAda0C181KnDcrcN0R4ronxtksxtkqxtkmwdkuwtEuwvVQjKtDhLtbgqdHjLdXgrdfSmCoitBIFaFRKZFxKaEJMRGFlKhSSlQjZlorIjYlZNooJGYSEjeLSFhEJG1iZp1SZt1SUm4xKa+EGa+IGZ+IVEjCTDgjIiU5XUUyVkUiUUUiUU0iISWRqCKZrCKWlJKY209yvpb4Qg2xpRoiC1WE56sIzUsJLlURWK4muFpDYKMG/2YNvif78T6twfu0Gt+L/fg+rcH7XIrvhRTvMzGe5yLcz0W4nlfhfCbF/rQKy1MJ5sdSTI8lGB9LMD6RYHwqRf9UytQTCVObYrTrItQrlaiWK9CsilGtCVFtCFFuCFCsl6FYL0tPNzfKmFwuQbFYzORiKZPLgnR0LlQwulDB8GIlw4tCRpZFjCyKGV+uYnKlBsV6HcrNQ+ieH8XwxXEM35/G8sMF/L+4zc/+lwj/zF/x+x9/y49//Af+6l/+R8I/78X5CznWH97D9v1xzF8eQffyIIoX9Yw9rWd4rYbBlSoGFqoYmK2mN7mfnmQdPcl6epJ19M3U0Z+opz9WS1+0joHYAfqidfTHahmI1zEwXUtfpJbB6AGGQocZ8h5lxHWcEc8pRtxnGXGfZ9TZwKhNzohZzqjlA8ZsHzFmvcqE5TaTpiYmTc0oTO0oDJ0o9N0o9QOopgbQ6AdQTw2gMwwxNTWIXjeIWTuMTTuKQz2GUzGBfVyBbVSFdXQK07AB46AJ86AZy4ARS48eW6cBe4cBd4cZe6sBV6sRT5sB73093tYpPE06fLemCNw04Luhw39Lj/+OnuBdI4FmI6G7JoJNBqL39ESbdUy3TjHdpifaNsV0RvyBnthDPbEHeuLt6SiduW9god3CXKuRhTYzy+1Wlu5bWGqzsNxmYanNylKLk+VmFyvNXlabg6zcC7F6N22lKcTqnQhrd2Ks3Y6zfifJ6q0kKzdSrN5YYPXGIqs3Vli7ucr6jRXWry+zcXWFjY/XMtZZv7LO+pUNVj7aZPnyJsuXHrP04SYrl5+mXXrK2odPWP3gMavyx6zKHrPasMnqxQ3Wzm+wdm6d9TNrPD69zpNXzq3z5NwqT84t8/TCIk8vLvKkYZGNi/M8bljgccMcjxtmeSJL8bhxlseNMzyVJ3kmi/FMPs0zeZinGU9kITZkQdYbAqxdDLJ6MchqQ5hlWSRNPs2KPMayPMaifJp5WVqqIZy+pS4LE5eFiMlCxGRBpmV+IjI/EbmfSCY6AzIfPrkXn9yLV+bBI/PglXvxyly4ZU5cDQ6cDQ4cDQ7sDdYtb045rRcy0Xne8NoFA+bzWszntZjOaTCd174OzPNajOc1GM9rMJxVYzinRn9eg+GcGsNZNcazagxnVBjPaDGc1qA/pcZ0WrPFeFqL6VTGSR2mEzrMJ3VYTmqxnNRiOzH12kk99pN6HCcMuN4z4j6e5jqWDlHPMTO+o1Z8R634j5oJHLMQPGojdNRG+N1MhL5rJ3bEQeyIg/gRB8nDLlKH3aQOu5k95GXhkI+Fgz4WDwZYOhRk+WCQlYMh1g+G2TwQZqM+zOPaEE/rojyrm+aTumk+qYvxsjbKy9oon9fF+aw2wRf7E3yxf4Yvq+P8rCbB19UJvqlO8G11ku+rZvh5VYpfVM/yvXSGX0pT/FKa4leS2ddEKX4Qz/KDOMWvxCl+yPi1aCZNnOTXogS/FiX4QRjnB2GcX1XG+GVllF9WRPh5Zdp3FWG+rQjwbUWAbwT+dHAKfHxV7t3yebmbz8udfFpq52WZg5dlTp6XpsPzSYmNx6Vp6yVm1kpMrBYbWS6eYqlIt2WuUMNsRrJQTbzwdXiGCycIF04QzB8jUDD6RngO4NzXj71gAFvBAOa8Xgz70s8pbW2170uHp3Jv+0/OeY5lpp5Du9Nb7QO5TfTlvg7Prl030uG561o6OnelvQrPezs/pGlnI7d3Nqbj80n2O7zyOGtnxi4eZ+95Q3qy+WZsrma/tpa9i5Wsd1jZlstK1l5WsvaylJXLUlYui9m7t8JzIXsP81m7mc/azey23cxm7WMuO5+57HxmsvdtiWfnEc/OYzonj2hWPpHstFBWmj8nPxOdeXi2F+LOKcCdkw7PV2c67dkFWLNfhWchpuzC19POnOLMDfZiNNuLfnK2U7G9CMX2IibfKtmSDs9iRt4qSYfn9hIGtpfSv/3fD85/HZ49b5fR/VYpXW+V0vV2GY/eKuXR26U82lG2pWtn+ZbOXeU82lXOo12CzJr+ffc7Anp2VWRiNGN3OX27BfTvqWAgY3CvgOF95YzmlTNZKGAivwxFYRmqgmLUhcXoCkvQl5RiLC7GWlaOS1CJt0JISChhWlpFcn8ti7V1rB48wtKJEyw0yJjv7uaP//yP/OFv/4Z4WxMLl06xfOkYqx8eZ+GDQ8x8UMf0hzUELklxXRZjuyzEdUWI4+MKHNcqcd6qxHG7AtudSqxNlVjvCrHcq8TaIsTaKsTaLsT+UIKzU4yrS4KrOx2e7n4p3sFq/MNSgiMSQqNS/ONC/BMiAgoRIbWIsEZEWCckrK8kahQxbRKSsIhJWiUkbRKSDikJp5i4W0jcIyThExL3i4j5RcQCIqZDEmJhKdGQhOmIlOmolOlYFdF4FdNJKdFEFdFkNZFUNdHZagKzUvwpCYFUNf7ZavyL1fiXa/Ct7ce9Vo1nYz/ujRpcm9W4n9Tgebof51MxrsciPJtiPBsSXBtinJsSHI8lWDfEmNfFGNYl6NfETK2L0a2LmdqQoMt8a1ZFaFalKBaFKJcqUS0LUS5VoFwVMrlawcRKKROrpUyuCphYqWBsqYzxuTLGU6VMzFUwMidgaK6C4TkBQ7MCBucqGV4QMbQgYnhBythSDZPL+1Gu1qN5+i6aF8fR/ew8xl+cxf7LKyR+PsHf/fiX/O6Pf8ePf/wX/v73/weLv5nA8d3HmH5xCuu3pzB9eRztywMon+9nbLOOodVa+peq6F+sojclpSdRRdd0DV2xQ3RM1/MoXktPso7eWD29kTp6I/X0hOvoDu2nf7o+HaPT9fSF6+gL1dPvP0i/+wgDtqMMOk8y6DjNoOMsg7YLDFsaGDLKGTZ+wLD5EsOmjxkz32JMf4dxQzMThvuMT3Uyru1iXNODQtOLSjOAQtOPWjeISt2HVt2PXjmIRTWMXTmKbXwU6+gEpqEJzMMaDINTGAaMTPUYMPQaMD7SYXk4haVdh61tCnurAdtdHa5WPa42Pe52Pc57Oly3dHhu6vDe0OG+rsVzS4e3SY/nnh7fXQO+u3qCTVoi93REm6eIthoI39cRadMRadUSadcR6Zgi8nCK2IMpYm1T6anofQOz7SZmW03MtZlYuG9mvs3EfKuR+RYT881W5pvtzN9zsnjPy3JzgOV7AZbu+llqCrLcFGL5ToTlO1GWbkVZuh1j6VaCpVuzLN2cZ/HmAgs3Flm+scDytXlWri6ydnWF9Y+XWbu6wurHK6xcWWX5yhrLH62z8OEa8x+sMv/hOouXNlm4tPl6/WCTBfk6C/I1FhvWmZets3BhjaXzqyyfWWXlzCorZ1ZYPbfM6rkl1s4tsnphgfUL86xffGWOlQtJVi8mWJfPsN6YYl2eYF0eZ1M2zaY8wuPGKBuyMOuyIOvytNUGPysNfpYu+lhqCLAoC7AgC7IoC7IoD7AgDzEvDzErD5GShTNvcAaIywLE5AGiMj9hmY+A3I1f5sYv92zFplfmwiN34pE7cckdOGUZDTaccjsOmQ27zIatwYr1ogXrRQuWBjNmmQmzzISpwYgxQ39Bj+GiAf0FPfqLU+gvatFfSNNd0KA7p2LqnBrdWRW6c2qmzmu21qlzKnRnlUydVWI4o0R/WoHhjAb9mXR86k+pMZxSY8x8609p0J/SYDypwXhSh/GkBtMpDeZMlJpP6jCfnEpHaSZE7cencB7Vpx034DpmwH3MlA7QY2a8R014j5rwHzUTPmYnfNRG+F0b4SNWIkdsTL9rJ3Y4LX7IQfKgg5lDLlIHPcwf9DB/0Mv8QT8LB/0sHQiwUh9k/UCIjfoQG7VBHteGeLI/zNP9EZ7XRnm2P8SL2jCf1EZ5uX+aT/fH+awmzpf7E3xRHU9HaHWcr6sTfFuV4LtXpAm+lyb4eVU6Sn8hfYM4yS/FiddE8S2/EE5v+XlllJ9XRvm+MroVnd8LI3xXGebbihDfCAJ8Iwjws/JX4enj8zIvn5ent9c/LXPysszOyzIrL0ptPC918LQkPencKLGwXmzZis6VIgPLxVMsFulYLNSy+Co8C9SkCjUkC1Rb4RktSIdnsGCcQP4Y/vyRra12d95gOjzz+rHm9WHO6808pdTN1L5upvY9QrsnHZ7qvQ9Q7L3P5N7WrSeVRrdut6fDcyC3id5XZzx3Xacz9zoduz7m4a4r6Zvt71ym9Z3X4Xl3x/s0ZcLz1g45f7KRvSu9XZ6Ty2bObjayd7GZlftvbGxLR+crb8bnSlYuK1m5LGftZnlrwvkqNtNms/Ywu20vqW27SWXvYTZ7b+ZcZ94bj8TnEd+e3mKPZeUTzsknlJ1HMCs96Qxk5RF4Ne3M2ocnO28rOl05BThy8rHnFGLNKcCSU4g5uzBzoagIfXZBetqZU4R2exHq7cWotheh2l6CcnsJiu0lKLYXMbG9iIntxYxvL2Y0p4TR7GJGc0oZySljMKeUvu0l9G0vof/fm3JuL6Hn7TJ63krH5qPtJenQfKsso5zOt9Me7SinY0cpHTvTOneW0fFOGR27yuh4p5zOXYKt9U2PcgU82i2ga7eA7j3l9OSW0bu7nN7dpfTtKaMvr5z+feUM5QsYzi9nrKCc8cJiJouKmSwoRFFQiKa4BF1RKfriMkwlAiylFdjKhbgrxPhFVUSqapmVHmT+wLssHz3GynunmW68xP/1w2/4wz/9I//5f/oLQtcaWfnoFCuXTzH34SFmLtUSvVRD4KP9uK9U4/hYiO2qCOs1IZbrlZhvCDDfqsR0qwLjnUqMTZUYmwQYm4WYmoVY7ouwPZBg75RgfyTG3iXG2VuFq0+Kq1+Ce0CMZ1CEb1iMd0yCd1JMQCnBrxLiV1US1AgJa0RE9BKiBjFRo5ioWUzUIiJqExO1iwg7Kgi7hEQ8lYQ9lYS9QsJ+KWG/lEiwhnCgikhASiRURShcTTBaRTBWTTCe5o9X4UtU4UlI8SSr8CakeGarcS/U4FquwbmyH+fqfpyr1ThWq3Ft1ODcrMaxUYV9rRLnugjHhgjHuhjHWhW2NSmWNQmmVQn6VSnaFSma5Sq0K1K0KxI0K2K0K2LUy2IUiyIm5kRMzAmZnBcysVDJ+EIFE4tCRhcrGFksZXSpmNHFMkbnBIwlKxhJlDM6U8HIbCUDKQEDqQoGk5UMJCsZSIkYSInpT4kZnj3A6FwdY8v7mdw8hPLZUfQvT2L4+jymnzfg/fo+//Hv/oIf//A3/Pj73/KPf/xr/uyv1vB/24TlaxlTX59A/8V7aD85jPJJHRObtQyv1NG3sJ/uWTHdMxIexaR0RqR0hGvoDB/gYbiejmg9ndE6HkUO0BGqoyt0kM5AHZ3BOrojB+mOHKQndICeYD29wXp6vIfodhyh23KcPusJ+myn6bedY9B6kUFTA4OGRgYNHzJovMyg8WOGDTcYnrrDkK6JUV0rI5oHjKo6GVN2M6HqY0LZz4SqF4W6H6WyH9VkH7qJAUzjw5gnRjCPjWEcHkPfP4ahT4GhV8tUtx5th4GpTiPaB1Po23UYW7VYmqewtOgx3dNibdFia9PiaNPjaNZhv63GeUuD56YO13UNrpsaXHe0OO9qcd/V4b07he/2FP4mHYG7GgItagJtSgKtGoKtWoJtOkIPtIQ6NAQfqgndVxFp0xJtmyLarifeZiLeamSmzUyq1USq1cRsi4HZFiOzzUYWWqzMNzuZu+th7p6b+Xtu5u76mL/jZ+F2gIXbQeabgszdCTN3O8rc7WnmbseZvTVD6uYsczfmmb8+z8LVeRauLrJwbZ6Fa/MsXV1k6eoSi1cWmb+yyNyVRVKXFkl9uMDch0vMXlohcTktdWmF1AcrpOTLabJlZhuWmb24zOy5FebPLrNwdpGFcwssbpln6dwCcxdmWGiYYVE2w3JDgqWLMRYbYizJ4yzJYyw1xliWR1iWR1hqDLPUGGLp/SBLjX4WG70sNnpYlHtZkHuYk7uZlbmZkbuYlbmZl6XXlNxHUu4jIfMTl3uIybxE5R7CjV4Ccg9+mRNfox1vowN3oxNXowOn3IlLbsMlt+FstOGQW7HLLdjlFqwyCxaZGXODCZPMiElmxNxgxNxgwCQzYJQZMDTo0TfomZIZ0ckMaBum0F7Uob2oRXNRjfqiEvUF5ev1ghLteTWa8yrU55RofmIS9blJNGcn0Z2dRHt2Eu0ZBdrTSrSnFOjedFqZoWLqZJr+pArDSQXGk2pMr5zQYDqpwXxSg+WEFut7Wuzv6bAf1+E4rsV5bArnsSlcR/W4jxlwHzXgOWbEd8yE/10zgXfNBN81E3rXTOhdC+EjVqKHbUwfsaUD9LCdxCEHMwedpA66mD3oZu6Am4WDXpYO+lip97FWH2C9zs96vY+NukA6QGtDPN0f4WldmGe1IZ7tD/Nif4QXNVE+2R/js5oon1dH+aI6ypdVMb6SxvhZVZyvq+J8LY3ztSTG15IY30jjfCOZ5hvJNN9JYhnTfCuO8p14mu/F0/xckl7TonwnivC9KMx3ojDfCUN8WxlMTzgrAnxdGeCrygBfVvj5qsLPzwRevhSkg/MLgZdPy1x8Wp72stzFizIHz0utPC2z8rTMwuNSE+ulJtZKjayWGlkt1aejs1jLYomW+WINc0Vq5grVpApVzBQoiRcomC5UMF2kSG+zF44TKBghUDiKr2DojfAcwp7Xjy2/H0t+H+b8Poz53ej3daHLe4R2XyeafZ2o9j5Atbd963LRxJ5WxnPT0Tm8+x6Du5vo232Hvt236clNTzu7cq/SmXuVjl1XebDrCvff+Yj7uz6iZddlWnZd5t7OD7i3Mx2ed3Y2cmunjBs7GviTN4Py1VTz/8/qq0ln1jssZ+1iOSuX5axcFrNeTznns/Ywl7WbuW2705eItu0htW1v+oH47L3MZGfOdWbtJZ69j1hOHtPZ+4hm7SOclZeedGbnpYMzKw9/dnra6cusnqx9uLL3paedOfmZ8CzIhGcB5pxXk85CDNkF6HMKmXoVnjmFKLcXodxexGRO8Zat8MwpYjS7iJHsYkayixnOLmUouzQdn5nQ7H+7jN63SunOKU5HZ0b3W6V0bS+h8w1b8fn26/js3FHOwzfis2NXOjwf7irjwTtlPNxVvqUjV/DTGM0tpzO3PB2huWV07y6ne28pfXll9OeX019QznBBBYMFZQznlzJSUMxoQTEjhcWMFZcwWVSCsqgEdUkZupJSjKUCLGUVOMqFeColBMU1JCQHSNYdYeHIeywdOc3MeTmOS5f5w//91/zx7/+Wdf0kcx+fZ/nye8x/9C6pj+qJXqnFf6UO98fVOD4WYbkmxnxdiOm6EMN1AYabAvS3BOhuCpi6JUB/pxz93UpMLSJMbWJM90VYO8TYOsRYH4mwd0mwd4tx9opx9glx9VfiGRTiGRXjGhPjnRDhnawgoKggqKwgqBIS0ooI6cUEDSKCRhEhs4iguZKQVUjQLiTkEBJ0VuJzCgh6xPjdEgIeKUF/FQGflJBPQtAvIRCS4g1L8Uaq8E1L8UYkuCMS3BExrukqPPFqXHEprlQNzoUabIs1WJdqsC3XYFuqwr5SjXN9P7YVKbZlCbZVIdaVSkxLlZiXxZiXxRiXxBiWJEwtSdAsiFEtilEuSlEvVqFarEK1IEG1IEY5J2YiJWYsJWIsVcn4rJDRWQGjcwJGZssZTJUxNF/C8HwJw7NlDCXKGY4JGIoLGE5W0p+ooCdRTk9CQE+igt5kJX1JMX1JEf0zYobm9jMyW8PEcj3jm0dRPD/J1OdnMX5/Eft31/j6f0vyT7//L/z+D//E7/7w3/hP//g/4/9ZJ5av3sf45Rn0n59A/clRJh/XM75Wy8hyDf3zNXTNVNGZqKIrXkNnpIaHoVrag3U8DBzgQaCeh+F6HobraPfX8sBfx0PfQR74aukI1NERqKM7cohObz1d/noe+eroch/gke0Ij0zH6LW8R4/lJD3ms/Qaz9Onv0ivtoFebSN9+g/o13/MoP4Gg5pb9KtuMaxpZlB5n2HFQ0Ymuhib7Gd0oo/RyW7GFT0oFH0oxvvQjAwwNTqEYXQI/dAwU/0jaLtH0XVNMNWtQftIh/qhHs0DPer7OrRtOvQtWgxNGsz3dOib1BjvqbC0aLG16bE1a7HeVmK7rcJ1S4fjmgrHDQ2OW1ocTTrsTZp0hN7R4b2twX9Pg69Zib91An+LGl+LBm+LGn+bCt8DJd4HkwTaVQTb1ATbtATbtETb9Ey3TDHdoiPZamCmzUCyVU+iVU+8dYpEi4HEPQvJZgfJFieJZifJey6STW5m7nhJ3faSavKTuhMgdSfIzO0IyVthEjejJG7GSd6Ik7qRJHV9hrlrKVLXZkldSzF7LcX81Tnmr8wxf3WBmavzzHw0x8yleZIfzJO4NE/8yiKxy0vELy8R/3CRxPtp8cY5EvJ54g3zJBsWSV5YJHl+jpnzKWbOzZDKmD03Q+p8gtSFOPOyJPMXYyw0RJltiDCTMSePsNAYYU4eYlYeYK7Rz5zcx/z7Phy7h7wAACAASURBVObe9zDf6GFe7mSu0cms3EGy0U5cZiMhsxGX2YnJHMTkTqKNbqblbqblTiJyByG5i+D7LnxyJ165HV+jHU+jHafcikNmxS6z4ZCZsclM2OTmdGy+mmheNGNqeD3ZNGSC8yfReXGKqYtTaDLUF7RoLmq2wlN1QYHqggLl+cktqrMT/y71ufTf1GfecHp8i/bUa+pTE2hPTaI7rUB7Uon2hJKpkwr0JxUYT6kwnkgzvJde9ccVmN5TYTquxnRUifW4GttxNfbjGhzHdDiP6nAdTUeo66gez7v6rQlo4F0zgSMmgkdMBA+bCR2yEDlsZfqwjelDNhKH7CQP2pk55GTmgIPZeidzB1ws1LtZrHOzUudlpc7LWsZGXYDN/UEeZzypDfFkfzAdoDURnleH+bQ6xKfVkXSAVkX5omqaLyXRN0zzlXian0lifCOJ/sS34n/rO1GE70QRvhWG+UYY3PJ1hZ9vhAG+qQzwdYWfLyt8fFnp5/MKH18IPHwu8PB5uZvPBG4+Fbh5WebkxRYHT0vTzyY9LjGxUWJkvdjAWomB1VIDy6V6lkp1LBRrWCjWMF+iZq5YxWyRklShkpkCBfGCyfTZzoJ0dAYLMlvsBUN4C4Zw5w9mbrQP4shMOy35vZjyezHmvT7fqcvrRLPv9Tb75J50eI7vSb/lOborc6t99136d9+hN/c2vbtv0pN7g65d13mUe5WOXR/zYNcVHuy6svUfjFp2XaY5E59NOxu5s0POrZ0ybm7FZ3buT6aY/0ZWbuYcZ3qq+crSqwln1m4Ws3axsG03c9tyM9vqb95cf317fSZ73xvBuZdEdh6xrH1MZ+8jkr2PcNa+zKRzH8Fte/Fl7cOXtQ9v1j682fl4svK3brA7svNwZOdhzy7Anp0OTktOAebs/K3o1GcXMJVTgG57EdqcQjQ5hahzilDmFDGZU8hkTiET2UWM5xRtne0czSliJLuQ4ZziLYM56fAc2F5K7xuhuRWcOcV0bc94q5RHme31zrdL6XjrlZL0zzvKeLijlIc7Snmwo5yHOwU82FHOg3cEb/jX8VnOw10VGekY7cgV8GhPBZ17y+nKE9CTV05vYUZBGf1FpfQVlDJQWM5QQTlDBWUMFJUyWFjKSFEpY4XFTBQXoSoqRldcir6kDHOJAKdAhE9URVRcS2z/EZIHT7B45BxLpy6Sksv5RTgKP/4j//3/+Suidz9i7sp7zF89ysy1g0Su1eG/Wo/rai32axJM16UYr4nQXxehu16B9loZuhsCNLcEaG9XMNVUydQ9IfrmSvRtIvT3RRgfiLA8FGHvTLN2ibD1iHH0iXAOVOIaFOIeEeEaFuIZFeIdr8SrqMSvEhFQiwloRfi0Irw6IT59JT6jEJ9JhN8iwmOqwGutxGerxGsX4nOK8ToleF1SPG4xXq8Yv1eCzy/B45fgCVXhClfhCVbh9ItxBiW4wlU4IlU4olU4EzXYZ2qwzNZgma/GMl+DaV6KZbkG63IN5kUplgUp5nkJlmURpiURhnkRxkUJ+kUpunkxmjkx6lkxilkRk7MSJuelTMxXMzFXzUQqHZ0TSQljMRHDcSEjSSEjyUqGZwSMzFbQlyhmYKaEgZkShmZKGYiVMRAVMBAVMDhdQX+sgp6ogO5YBY+mBXRMV9CVENIVF9MTl9CXlNI3J2Z0oZ7JpXeZ2HyPyc9Oo/r6PObvLhP9boi//8Nf8fsff8ePv/9n/tsf/5LUz9WYvrqC/qvTTL08ju7ZcSYfH2JkpZbBxRr656rpmqnmYUxKe1TKg3AVDwI1tLr30+qto913kPu+AzwIHqA9UM99bz3tnnra3Qdoc9XywFvHQ389Hf6DPHTV0umpp9NzgA7HAR4aD/LIcJQu0wm6DCfoMpyhR3+eHu1FutUN9Gjep0f3AX1TV+jXXadfdZNe5S36FXcZULQyMP6AwZEORsb7GB7rZWi0i5HxbsbGehgf6UU52I9qsB/t0AC6gUF0vUNouobRPBxH06FE9UCN4r4WRasWRYsGVbMa7T01+iYNxiYNhrsapu6p0DerMbWmp6CWJiWWWwqsNzXYbqix3VBjvanBcluD+Y4Ka5MaR5MGx20lrtsK3HcUeFsm8TarcDcrcTUr8bRO4m2fxNuuxHtfga9dia9NhbdNRbhVTaRNQ6RFTbRFQ6xVy3SrlmirlkiLNn2WtNnIdLOF6RYHsWYH0/ccxO7Zid+zE7/rJNHkJtHkJXHHR/y2n/jtIPFbIWK3wsRuhonfiJK4ESNxI07yepLE9QSJa3ESV5MkryaZuTZD/NoMiY9nSFyZZfpSisiHSaKXZl+7PEfkwzmil+YIfzCT1jhDVD7DtHyWWMMMsQtJps/FiZ1NS5xLkDwXJXkuysyFKDMNEVKyKAlZhIQ8TFwWJNYQICHzkZT7STb6SMg9JN/3kGh0kXjfSbLRQarRykyjhWSjhbjcTExuItpoISw3E5ZbCcotBOU2AjIroUYboUY7AbkNX6MNj9yGR5ZeHTILDrkFm8yEtdGIVa7HIp/CLDNgkpm2ttDTwWlE32Bg6qIebYN+a7KpuahD2zCF5tX3ee1rF9RoL6hRn1eizISn4k3nJv5dyjPjKM+Mozozjup0mvKNb9UbIao8NYbqVObnkxNoMrQnJtCdmEB3Qon+hBLDSRX6V9/vKTEeV2I8rsJ8LM1yTIXtqAb7US2OLbr0JPTIVDpCjxjwHTEQeNeQjtDDJkKHTYQPmYkethI7bCN+0ErioJ3EARszB+3MHrAzW+9kvt7JQp2LxTony7VOVupcrNX6WdvvY32/n43atM39fh7X+HlWE+RZTZDnNQFeVAd5WR3i06owL6vCfCoN8ak0yKfSIJ9LQnwhDfGFNMwXkmCaOMhX4hBfioM/8bU4xM9EwTRhkK+EAb4SBvhS6ONLoY+vhD5+VpmedH5R4eNzgZfPBd7XwSlw80m5i+flTp6VObbWJ2VWHpda2Cgxs15i3IrOlRI9S6V6FkqmmC/RMFesZrZYTapIxUyRgmThJPHCSWIFE0QLxokUjhMsHCNUNIq/cBh/wTDu/EGc+QNb0uHZiyWvB2N+d/oppQztvoeo8x6i2vcAxb50dE7ubWV8b/p858juewzvuZc+57knPfXszb1Nz+6bdOfe4NGuzFZ7bjo+X223t+z66QWjV+c8b+6UcWNnA9d3NvAnryaYazmvI3QlexfLmanm0ra0N6NzYdtuFrbt3jq/OZ+VDs/ZrNyfROdM1m6SWXu3ojO+bQ/x7L1bwRnN2kvkT/cR2raXYNYegln7CGzbi3/bXvzb9uHJes2dlZd+MikTnbasfViy87cmnabtBRhz8tPb6znp6NRuL0CTmXSqM+GpyClEkVPIRHYB4zkFjOek4/NVdI5kFzKUXbQVngPZJQxkl9Cfk9a7vYSenGK637AVntuL6XyreGvi2fFWCR1vlfEw8/0qOtPhmY7P9p3p8Gzfmf5ue6ec+7sE3N9Vxv1dZbTnltOeW8b9XenfP9hVzsNcAR17BHTsreBhnoDO/Ao6C8rpKihLKyylq7CYnsIyegvL6Csoo79QwEBhOcNF5Qznp+NzsqiEyaIiVMVl6EoEGEorsArEOIXV+IQ1BKWHmK49weyhkywdP83y2bMEL1/hd3/9V/z+X/6e/2E1RfTWRZLXjhO7cYjI7YN4bx7EcaMO67UqDNelTF0Vo7smRHNNgPpaOcprAtQ3KtDcrER7pxLd3Ur0zZVMtYnQt4vRtwsxtgsxPRBi6qjE3CnE0iXE1lOBvbcS50Al9gEBzqFKHCMVuMaEuCeFeJViXEohbpUQl7oCt7YS91QlLr0Qt0GEyyjCbRLjNonwWMS4LCKcFhEuqxSnvQqnU4rTKcblEeP0iHH6pTgDUmw+MTa3GLtXit0vxRKQYAtXYZ2uxhSvxpSswZiqxpCqxjBThWm+GuNCNYZ5CYZZMYYZEfqZSvQpIfo5MVOzYnRzUlQpCaqUBOWMmMkZMRMzEsZnJIynpAzPiBmZETGWrGQ4VsZQRMBwRMDgdCVDMSFDsUoG4wL642X0J0oYmCllIFnKwHQZvaEyekMC+sLl9EUF9IQFPAqV0xEW0BmppDMm4lFczKNpMb3xavoSNfTM1jKycIyJ5ZOMPz2O6uszqL9qwPpFK//pt3/Bj3/4LT/+4ff80x//K1/+hyS2r+6i+fIsqs/eRf3kCKqNdxldrmVgfj99s7V0Jqp5MC3hfkRMa0hEW0BMm7eKFncNze79tLoO0eo5yH3/IVq9B2hz1dPqrKfdeYgWRy1tngO0ew7y0H2Q+4462p0HaHcc4IH1MO1Th+iYOkqH/j069Sfp0p2mS32OR6rzPFI20KV6ny7NB3RrPqJHdY0+xQ26J2/SN3GX3vFmekfa6Rt8yMBwFwPD3fQPPWJwuJORkR6GB7qY6O9lsrcXVX8/6t4B1I8GUXcMo2ofRd0+ieK+msk2LaP3lEw0q1C0qFHdVaG9q2aqSY3+rgbtPSW6ZhVTLWoMrSpMd5UYb09iuqHCckON+boK0w0VpltqjE0qTE0qLHeVWO8osN6axHlHiePuJK5mJc57ChzNEzhbxnG1jeNqncB1fxL3fQXutkk8rUr8bSoCrSpCLSpCzapMhKqZbtUQbVETa9YRb54idm+K6F0jsbtmYnctW6abzESa7ESanESaXETueIjc8RG57Sd0M0DoZpDwjTCR61Ei12NEbk4TvTFN9HqU6esxEtcTTF+LE7uRIH4tQezjBOGPYgQvxwl9GCN8KUnocpLA5SSByyn8l5KEPowTej+jMUZEHiMiSxC5GCNyfprI2SjRs1Gmz0aJnosQPR8hfD5I7GKImCxMpCFAVB4iIvcTlfsIyzxEZS4ijU4ijU6ijQ4ijQ6i79uJfmAl/r6Z2Ptmpj8wE200EZUbCTeaCDeaCclNBGVGgjIj/gYjPnmaV27G02jGLTfhlltwyl89i2TCIjdgkRswN+owyrQYZVMYZXr0DYY3ppr6ramm5uIU6gYt6gYNqotq1BdeU53XZKhQnVehPKdk8ryCiQuTTFyYZPz8BGPnxhk7N874mTHGz4wxcXacibPpn8dOjzJ+epiJMyMoTqdNnhpm4uQIk6dGtyhOZpwaRnlqLP19YgTFe2OoToyjPjGO5uREej0+ieb4JNoTE+hPKNIRelyB8bhqy6sAtRxVY3tXg+2oaitCne9qcR/R4T4yhfeIHu8RPf4jeoJHjASPmAgcMhI5ZCJyyEz0oIXYgbTkARvJAzZS9TbmDjiYq3cyV+dgsdbBYq2TlVo3KzVeVvf7WNvvYW2/h40aD5v7vTzZH+BxjZ+n1WnPqv08rwrwoirAy6ogn0gDfCIN8FLy2ueSIJ+JA3wq8vO5OPBvfCF67bNKH59V+vi0wstnla99nvFphWcrNl8I0sH5ytNyB0/LHWyW29kst7JRZmGtzMRamZHV0nR4vorOhZIp5ot1r6OzUEmyWEWiSJEOz6JJwoXjhDLhGSwcI1A0grdgCG/hMK6CQRwFA9jy09vs1rwezHndmPK6MOR1os/rRJ+X3m5X73sVnu3pbfZ9rYztbflJdP7r8OzOTDy7Muc8H+Z+THvuFdpzr/zk32e+es/zduZ2+40dMm68I+P6zgau7rzInyxt28kri3+6g8U/3cHCth0sZO1kIesdFrbtYv5Pd6dty2XulezdzGXvZvYNqazdzGQks/YQz4hl7WE6ay/TWXvTwbltL+Ftewlt20dwWx7BrPS0079tL97MxNObtQ931l5cWfteR2dWPo7sfKzZ+Viy8zFnF2B6tb2+/XV0anLyt4JTsb2Aye0FTOYUvJ525hQwlp3PWHb+VnCmozMdngPZRQxkFaXDM6eEvuxi+rKL6cl5rSuriO6cEh7lFG/pzCmmY3tRWiY8O94q48FbZTx4q5T2t0p4uLOcBzvKaN9Zxv0daa07Sml7Jx2erW9oeaeEttxS2nJLaNtTRuvuMu7vKaN9XzkP8yp4kC/gfoGA9gIBDwrKeJhfQkd+CQ8LS+ksKuNRYSmPCkvpLiylp6iM3sJS+gpLGSgoYSi/mOGCUkYLy5goKkdZUommVIi+XIK5ogq7aD8ecT2RmiPEDhwldfQEC6fOkHpfxtLEMPz27/nj3/1Xor0tJJrOkbhzjMCtejy3D2G/eQDL9WqmrkvRXhWj+rgS1bUKFFfLmbxWjvK6ENUtIarbAtRNFWjvCdG0CNG2CNG2VqJrq2CqvQL9g0oMHRWYuiqx9Aix9lZg7SvHMiDAOlSJdbgS+7gI27gI27gQ+0QFdkUlNqUAq6ocm1aAXVeJTSfErhdh14txGMTYDWIcZjF2kxi7WYrDKsVmE2NziLG6pNg8VVjcUsxuCUa3BLOrCou7CpOnClOgCmO4GnO0BsN0Ffp4NVOJanSJKgwz6QjVz0jQJSXokiJ0SSG6hJCppATdjAR1UoIiIWYiIWEsLmZkWshoTMRoQsxoPG14WshwTMRgVMBARMBAqJyBcAUDUSF94QoGohX0RsrpiZTRHSuhK1ZCb6SUnkAJ3b5SevxldIcFdAUFdATKeOgX0OGv4GFQSEdYRGdETGdETM90Db3x/QykDjC6eJLxtdOMPDuK9is55s+b+NX/vsG//OFv+N3vfsc/8P/yl//9N1g+a0b75QeoPz2FevMoyrUjjK4cYHC2hu5ENZ3x/bRHqmgLSWgJiLjnE9HskdDiquKuo5p7zjruOQ7R7DpCi/sQ95wHaLbX02o9QKv1IPds9TQ762hzH+S+4yCttjruOw7SZjvMfdNh7msO8lBzhPva4zzQvkeH6jSdynN0KM7TMdlAx6SMDuX7dCov0zV5le6J6zwavUH36B26R5rpGmylp/8BvQOP6B3oSq/9HQwNdjM80M1Idzdj3T0oe/tR9QygfDiI4v4giuYhJppHGW9RMHpPyeg9JWPNKsbuKRi7q0BxV4mqSYn2XjpGFXcVaFpU6FtVGFtV6G+Pob85jvGGAsP1CfTXJtBfV6C/rUB/R4GhaQLDnXFMtyew3FJguzOBrWkcZ4sCe8s49pYxHC1jOFrHcdyfwH5/Asf/x9adPcd97ol5P3eHAEiJJEhiB7obvQHghoU7CYoEiZU7gEbv2Lfe933fuwE0VpKSKImiRB3tOjoz41RcqVwkdlKVcpVv7FSqkoukbE/ieJyp8cx4xufonPPk4tcAqRlffOp9u/EPPPV937cx46U47WHN4KdcidAtY5BtQ5Dd6RBPp4PsGULs6SPs6cPs6oLs6iM81Sd4pkvxVJdiT5diT5tmV5thV5tlV5tnR11kR73GztQa26p1tlVltqe22Z7aZWdyj23VLtuTO+xM7LA7scfT8T32xvfYHd9l78kuu4+fsv34GeVHT9l68IzNe08p33vKxv3nbDx4n40H71O+/5zyvWeUx56xOfqUrZGnbA7vsTm0x9bgHlt3dti+Ldi6vcvW7W227uywc3eLnbubbA9usTm0wdZImZ3hdbaGimwNFdkeFiaWOyN5dkZz7I5l2RnNsjuWZmcszfZYiu1RwdZIgq2xJJvDccpDMTaGoqwPRikNRVgfjrE+nGBtOE5xOEFxOElxOE1uaD86k6SHE6SGoySGIiSGIsSHo0SHIgciQxHCg1GCdyMEByMEBsP4h8IE7oYI3A0RvBMiMBA8+By4G8I3EMA3EMA7IETn2+Hpue3Fc8v1j7jec+KucL3nxPOeE/dNB+6bDjw3nUKY3nTi7Xfgu+HAf9OBv9+J/4YD/w0n/uuuA8HrQogKMeojfM1L5JqX2FUfsat+4lf8JK74SVwNkLwSIH0leBChmUsBcpeCFC6HKFwKU7wYoXQxwvrFKOsXo2xcjLF5Mc7WhQTbvQl2+pLs9aXY7Umy153iWU+G97szfNCd4YPuLC96cnxUCdFPuwu8Ol/gs3MlPj+7zuuz6/zqXInXZwr86kyJL0+v8fXpdb7uWuebM2W+OV3m29ObfNtZ5vvOTX7o2ub7zi1+6Nzi151b/Ni1Lawdb/xGucWfvOU38k3+9C1/It/kT+RlfiPb4EfpOr+RrfMb+Ro/yjf4tWydX8vW+UG6xvfSEj+0F/i+vcB37Xm+leSE4JRk+UqS5Utxhl+JM7wWJXlVmXR+1pbgVWtMiM62GB+1RnjRGuJFa4gPWoN82Bo8iM6dFg/bzcK9zu0WN5vNLsotdtabrKw1Wyk0Wck3Ve52NplIN64K0dm4RLxhgVjDItH6RcL18wTr5wnUz+Krm8ZTp8dTZ8B1So/zlA7HKeGOp+0fhOfqiUmWT04evGqfq33E7IlHTJ94KzyP3auE5xjq46Oojg0z8a4w8Xx87C4Pj93hF/vB+dmho3xWdYzPqo7xquoYn9Yc49PqY29is+okL6tqeVl1nI+ra/m4+viBj6pPVJzkw+oTfFB1kvf3o7PqJM+qT/K0Ep67lejcD8/tQ0J0blbVsVFdR7mmnvVDp1ir3Oncn3QWaxrI1zSSqxbCM13dQKrygj1R0ywcr1emneEjjQQPNxM80oz/SBO+I2/C01vdhKe6CXdNI86aBpw1TTirm3DUNGGvbsZW3Yy1uhlrdSvW6taD8FytaWG1puVNfNa0slzzD8KzEp8LR1pYONLKwhERc0fEzB0RC0frFXPHJMweFTPzbivGd1sxHm1l+lgbxuNtGI+JMR4TM10rYbpWxPQJETMnRUzXtWGsEzHTIGamQcxso5i5JjHGJgkzjRJmmkTMN7Ux39TGXFMb880iFlrELDa1sdQsYrlFzFJLG8straw0tWJubsPSJMbRIsXVKsPbKsffqiAi7iQm6SIpP0NJeY7tzvPsnu/l2cUrfNR/k08G+9l9OMp//F//FX/83d/xf/1P/z172kGea6+yo+5hQ3OBwlQlPsc7iDxREh5XEByXEZiQEhiXEpiQE1DJCaplhDRSQlopYb2MiEFG2CglMt1OeK6dyIKU5KKU5FI7qRUpqRUJGXM7abOEjF1Kxikl65GTdsvIeGRkve1kfe1k/VIyQQmZsIR0uJ10REY2Jicb6yBXkYnLySSU5FIdZDMdZLNKMnkFmUIX6UInqUIn8UIHiWInqbXTJNe6SG50Ed/qJL7TSXyvi8jTLiLPOgg/7yD6QRfxD08TfV95IPK+gvAHMsH7CkLvK/E9U+B9rsT9vAPnUwWOZwqcz5WCZ0ocz+Q4nnZi3VVg3m7HvC3FvC3FsqPEsivHvNuOaUfMyo6I1T0Ri3utLO21sbLdxkq5hZVyGyubIpa2xSxsSVjYbGe+LGF+U8rilpylTTnLO0pW9k6z+vws5g/P43zZi/uzq7i/68f143XifzbOx/9DnL/5w7/hD7//Hb//w0/83z/9b+R/PUPkn4zh/dNbeL68Qvj1NTyfXsD66izm9ztZft7F7NPTGHe7MGx2oC8r0ax1oF87gzZ/BnXmHNp8L+psH9pCH5piL7pCN7psN4ZMD/p0D9rceXTFHgzFHoy5bgzZ8xizPRjTfRgTfRiCvcwG+5iOXGEudI35YD/z/veY9d5mznuHec8QC/4RFnz3WPQ+Ztk1wYJzkmWnmmWHjiWLgWXTLKuWRUyWZVYtS5gsC1jMS9hMy9iXl3Etr+JdNuNfsuCfs+KftuLV2XHrnHgMflyGIC5tCJchgNMQwF0JUJ82QFgXIqAL4tP4CeoDRKeDxI1+oloPUZWbuMpDYsJDfNxDdMJLQuUnMeUjqvEQ03pJqP2kVAGyai9ZtYeCwUve4Cand5HTuYT9jIf8vJfCrIfCtJui0UfJ6GPdGGDDGKBcsTkdYGs6yLYxxJYhwJbey6Y+wJYxLNwt1cXZMqTY1KfY1qbY0ibZ0qTZ1uTY1hTYUufZUufYnCqwOVViU7XB5uQGG6oy5ckym5ObbE1ssTW+zdbENluTW+yM77Azscf2+B7l8adsPNxl48Ee6/d3KT3YZe3BU9YePqP46DnFB88o3XtKcWyP4uguhbFtiqPbFEa2KA5tUhrcpDiwQWlgi7WBTTbublK+W2bjzgYbd9dZH1xjY7BEeajA5nCJzaE8G0NZ1gczlEeylEfTbI6lKY8mKd9LUh5LsjGWYGNUsD4aZ20sxvpojLXRKMWRCMWhCMWhEMXBELnBEPmhCIWhKPnhGLmhGNmhGNnhhBCeQwkSw1FiQxGiQ2GiQ2HCgyHCg0FCgz5Cg36Cd4MEBoP474bwDVbcDeG7G8Q34Md724fnjg/PHT+eOwHcA37cAz7cA17cA15ctz24brsrPLhvuXDvB2dlddx04HjvDedNB45+O84bNlz9dlz9djz9Dtz9Djz9Dnz9dnz9drzX7fj2XXPiu+bEf02YhArchK55CF3zEL7qIXbVT+yKEKD7EpcDpC4J0pf8ZC4LAZq/GCR/IUThQpi1iyHWLkRYvxChfCHK5oUYm30xtvsS7PQl2OtNsNedZK87yfPuFO93p3m/WwjRD7tzvOjO8fG5LJ+cz/PqXJFXZ4t8dnaN1+cKvD6T54vTRb44XeSr0yW+Ol3iyzPrwjT0dJlvOjcqAbrFdx2C7zu3+aFjhx86tvm+Y5NfKwU/KDf5tWKTHxWb/Pj2Xr7Jj/IyP8o3+FGxzo/ydX6UrfOjrMSvZSW+l6/znazEt9IS30lLfNte5Nv2PN+05/imPcdXb0XnF+IMr0VpPhcn+Vyc5LODI/YYn7RE+aQ1yovWCB+2CNG571mzj6ctPvZavey0utlucbHZ4qLc7GSjycF6s5W1JjPFJiuFJgu5JivpRgvpphUSjUsVC8Qb5onWzxN9e+JZP4Onzoi7ToerTlcJz8odzxNCeJpOqlk9oTqIz6XacRZOCL/jOVcJT2PtA4zH7r85bj86xtTRUVTHRoT4PDbEk2N3eXTsjhCfn1Yd51V1LZ9WHefTQyd4+ctaXh46zssqwSeHjr2JzKo3k80Pq0/wYXUtL2pO8KLqaU1zEQAAIABJREFUJB9WneLDqlO8f+gUz6vqeFp1kmfVdexVnWKvuo696gZ2qxvYqapju2Kzqo5ytWC9uo5SdR2lmnqKNfUUahrIH64nWyPI1DSQ2Y/O6gaSNQ0kaoTgjBxpInK4QZh4HmkkcLgB/+EmfIcbhbVG4K1uxFPTjPut4HTUNGOvBKelZl8rlv0pZ03bQXiu1rSweriZlcPNb2KzYv/zwhER80dEzB0RCRPPdyXMvStm9h1RJThFTL8rwvhOG8ajIgwV+uNidLUC/XEJhloJhpNijKfETNdLMNZLMNRLMDa0Y2yorI0SjM2iA7PNYmabxcy0iJhuETHbLGK+WcR8k4iFZhGLLSKWWkQsNYlYbRZjahZjbW3H3irD0SLD3SzD16YkJO4iJjtNSnGaQudZyue72enr44NrV/nk9lU+HLlJeU7HT//pL/jj3/8l7/sWWZu6yjPNJTanLpJX9ZKd6CIx0UlsopPAuALfuAzvuAzvuBTfhBTfpAz/lBS/WkJA205Q205IJyVkbCc4LcU/KyMwLyW6ICG2KCG23E5ipZ2ESUrSKidlk5G0SUk62kk620m4paTc7aQ87aR8MpJ+GYmAnERQTjIsJx3tIBXuJBXpJB3pIhXtJBXvJJXsIJFQkMwqSWU7SGVPE890Es92CXKniRQ6ia6dJrpxmtjWaSLbXUR2uwjsdBLc6yD4tJPQ8y4CzzoI7CkIPlUQeqYk+FSB/6kc/1M5vqcK3LvyCgXOHQWOHQX2XQX2XSX2XQW2HYF1W4ap3I6pLMG0KcO8JWd1S8rydjvm3XaWN1tY2mpjcUfM4raEpbKIlbU2lkttLK2LWdoQs7guYW5NzMyamOn1dmY2ZcxtKVnY7GBxq5PlZ+dYeX4e84teXK+u4/yyH9ev3yPyTx6Q+36F//cP/wc//eFv+d1Pv+Ovf//v+eJ/zpL+7ybw/+kA3m9u4Hl9Gfunvdhf9mB5fprlvS7mdrswbHei3+xEV1SgLSqYKinRFE4zlT7DVKobTaYPVboHdb4XVe48mlw3mnQ3ulQvmlQv6nQ32mwvulwfuswFtJke9OleDIkLGCIX0fsvYfRdxhi4wnTwGtOBfozefozeW0y77jDnHmLWM8ycZ4x59yMWHOMsWCZYtE2xaNOxsGpkaXmW5ZUFllcXWVpZYHllntWVRcxLC1jnl7DNr+Kat+BdsOGdseIxWPFobDg1dpx6Nw6DH4c+gE3nw6b3Ydf5cGp8eHQBPFo/AV0Ir8aHV+fBb/ARNgaI6HyE1W5Ckx7CEx6iT7zEnviIP/EQm/QSUfuIaPxE1V7iKg9JlY+U2k1a6yCrd5LRucno3KT1TtLTbtJzbjJzbrIzLjLTTjLTTvIzXorTPkpGP0WDjzWjl/VpH+t6D2W9l02dl7LeS1nvo6wPsmWMUdbFKOuSbOjibOgSAm2KdY1gYyrDujrL2lSe0lSBNVWRkqpISVWipFpjbarM2tQmJVWZNdUGa5MbrE+UKY9vsv5ok/XHW6w92qT0cJPig00K98sUHm6Te7xH/tEu+Yc75O5vkbtXJndvg9zYOrnRDbIjZbLDZTKDZXJ3yuTvbFC8s05pYI3SnRKlgSLFu7mKLKXBLGtDWYpDGYpDGQpDSUojSdZGE6yNJiiOxSmNxSmOxSiORSiORSmNRSiNRiiNhCmOBCmMBCiOBMiNeMmNeMkM+UgPB8gMh8gMhUgPhUgPh0mPREgOh4kNh4kORogMRogMhQgNBQgM+gkO+wkMugkM+fDd8eEbDOK7G8I7GMIz6Md914tn0Iv7rgf3XTeuOwL3Xc/B3jngwjngxHHbieO2A8dtB/Zbdpy3nAcctxzYbzmwvWfHfvPnbP027DfecL7FdcOO+4Yd13UbnmsC31shGrzhxH/Njv+a8Nl/zU7gmpPQNRfhqy4i1zxELruJXHYTu+whfslH4pKP+CUfqct+0pf8pCtT0NylIPkLfooXA6xdDLLWF2SjL0S5L8zmhSibvRG2eiJs90TY7Y2y1xNnryfOs+4kz7uTvN+d4oPzGV6cy/DR+SwfncvyydkcL8/m+LTiszN5Xp8p8vp0kddninx+Ns8XZwv86nSRL7uKfH26xLdda3zbtS7oWOe7znW+6xD23yo3+LZjg++U63zfUea7jjLfdWwI3ys3+Fa5zjeKdX5QrvG9osT3ihLfyYsHvpUX+Uaa55tKcH7VnuMrSZovJWm+bE/zhSTFF5IUr8VJXktSfC5O8kqU4JU4waeiOJ+IYnwkivBRW5gXojAftAV4v9XPs9YAT1v9PG3zs9viFqKz1c1mi/ut6LSx1mSl2GQh32gm32gm02gi3WQi1WQi2bBcmXguEmuYI9owR7h+llD9LMG6GXx103jrp3HXGXDW6XHUCUfs+8fsQniqMJ1UsXJSxfLJyYOj9vla4Zh9/2W7oVb415na42Nojgv3PFXHhg4eGU0cHeTJ8Ts8PD7A/eO3+cV+ZL6sOsEnh2r55JfH+fiXx/nokODjqlpeHDjBi6oTlelmLe9XV1Sd5NmhEzw/dJK9Qyd5WnWK3UMn2a06xU7VSXaq69iurme7up7NQ3VsHqqjfOgUG1V1rFfVsVYJz2JNHYXDdZX7nPXkDjcI4Xm4XnhIVNMoRGd1PbHqhp8dsUfeESaegZpG/DWN+A4LvNUCT3UDnpom3NX/9fB8Oz7N1S2sVjcLk85KfK68Zflwy8/C821zlfCcOyJi5kib4B0R0++ImX5HzMy7Eoz7jooOAlR/TAhQ/QkJhhNi9CfFGOrEGOskGOrF6Bol/4ihWYq+SYyhWZiAHmgWY2wWMd0kYqaxjdlGEXNNYuFovlnCYnM7y83trDS1Y2purzxQasfRIsPTqsAv6iAs6SQu7SSn6GL97Dm2e3t4dvUSL25f5ZORm2yMj/Av/5vv4bd/zd/+u/+d/PxDyrobbGgukVVfIKXuJak6Q1TVRXBSiW9CgW9CjndChmeiHe9kOx6VBI9KhEctwqsV49NJ8OnFBIztBGakBGYkBOfaCC+ICS9JiKy0E12VEl2VErNIiVulRK0Sog4JUWc7MVc7MZeEqKedqFdK1Ccj5pcT8yuIBxTEgwriISWJkJJErItErIt4vIN4soN4Ukk0qSCSVBBOyAknFYQzHYSzHYQKXYTXugiudxIsdxIod+ArK/FtdxDY7iC400lwpxP/thzftgxvhW9HjveAEtemDOemAvuWHMuWHOu24oCl8p15U8bKuoTltXaW16Usr8tYXpexUpaxuClmqdzK4kYTi+VW5sptLGxIWCiKmc+1sZAXM1+SMlNqZ6YgYrogYrrYjmGtHeOGjOmynJlNBfM7p1ncO8vq8z5sH1/B/nk/jq9v4/3NGIlf6/nXf/k/8ts//md+99NP/M0f/4p/9m9+Q+w3Wnx/Nojjuxs4Pr+M/eNeLC+6WXn/DMu7ncxtdaLfVKLZUDJVUqApdKDJdzCRUzCR6mQifgZVsgdVqpfJZA+T2V4mMt1Mps6hSpxHnehBlehGlexGne5Gne5FnexlKtGDNtmDLtaHLnQRrfcCes9l9L4r6H1X0XuvY/DcROd8D4NzAKPzDtPOIaado8w47jNjfczs6mPmLJPMmjTMLeuZX5hmYWGOhaV55hfnWFicY3lpgdXFBUyzS5hnlrDPrOKaNeMymHDrTTjVVuxqKzadE5vOi03nw6LzYdV5sem82DVeXFofLo0PjyaAW+3FpXXh0bgIGnyE9T4CUy78k06CT1yEnngIP/EQeuwkPOkhNOUlpHYTVruJTLqITbqITzlIauykdA5SOhdJjZOkzkHC4CQ54yQ16yI14yQ5bSdptJPWO8kZPeQMXgpGL0W9m5LeTcngoWTwsKb3UNK7KOk9FHV+ilo/a/oIa7ooa3rhp5+K2hgFtaCoSVDQJiloUuQ1GbJTWbJTOXKqHDlVnpyqQH6qRH5qjbyqRGEyT3EiT3G8QGm8RPFJidL4BsXHG+QfrpN/sE72/hrZ++tkHqyTebBG+uEaqQdFkg8KpO4XSd9fIz22Tmp0jfTIBunhdTKD62TurpEeKJIdyJMbyJG7kyc7kCc7kCV7Z/8H21Pkh9IURlLkhhLkhxPkh6MURqJk70XJ3IuSGYuQGQtXhCqCpEb9pMcCZO75SA97SA+5SQ56SAx5SAz6SNytGAqQGA4SGwoSHQoQGRaEhwIEB/0EKvyDXvyDXrx39/kqsek5iEwhMF3Y77xhG3AKbu+Hp8D+dmhW9tb37Fhu2bHeehOctn4b1htWQb8Fa78F242fc1y3HnBds+G6ZsN97ech6r1mw39NWL3XbPiu2QlccRC86iR0ZZ+b6CVB7JKX2CU38Us+kpd8pC76SF/0k70YIHfBLwRon59Sb4C13gAbvWHKPYKtngg7+7pj7HbH2O2uBOj5JM/PJfngXIoPzqV5cUbw8ZkMn5zN8PJMlpdnsnx2Js9npwt81pXn1eksn5/O8borz686C3zZWeDLzjxfdeX5prOiI8+3nXm+7sjzTUeBbzryfKPM8a0yxzfKIt8o1/lGuc7XijW+kpf4Sl7iW3mRb2UFvpUVhNiU5vlKmudLeYFfyXJ8IcvxhTTHa2mWLyQZvpBkeC3J8LkoxeeSNK/EKT4TJ/hUlOBlW4xPxHE+FsV40RY5mHA+bwvwrNXPs0p07rX62G31sNPqZqsy7dxodrDe7GC92U6xWZh05htMZBtNZBorj4oaV0k0rAjRWb9AtBKe+9G5/7jI1zCDu94o3O+shKe1Ep3mE+qDx0XLJyffCs9x5o4Lj4v2w1NfueOpOT6K5tib8Jw8Onhg/OgdHh8b4OGx29w/dotffFR1jI+qavmoqpYXh47z4lAtHx06wUdVtXx46Dgvqmr5sKqWD6qOC8FZVcvzasGzqhM8rTrBXtUJdg/VsvvLE+wcOslO1Sm2q06yXX2Kzao6Ng+dqsTmKcpVdcKxeiU8S9V1FKvrKNSconC4jtz+pPNwPenD9aRr6kjWNByI1zQQq2kkWtN4EJ6hmiYChwX+mka8NQ14qxvx1TThqW7EXd2Au7oRd3UTjqpG7FXCEfvPwrOqSQjPmqaDKedKdTMr1a1CcNY0s1TdzFJNM0s1LSxUzB8WjtjnK+aOiJh9R8TMOyJmjoiYfkeEsRKfhrfo3xVjeLcN/btt6I62oTsuQntchP5UO7pTInR1IrT1IrT1bWgb2lA3iFE3iJmqFwn7RjHaZinaZgm6JjH6psraKOz1TWIMjYKZyt3QmSYpc81S5pqkLDRJWWySsdQsZbm5HVOzFEuLFHurDLdIiV+iJCrtJK3soth1mo3zZ9m51Mvezcu8uHuVvbF+ioZxfvcf/xx+9595XU6QN95mQ3uBgraPpOYCqanzRNVnCag68as68E4o8E4K8emelOCeFOOabMM51YpbK8atk+AxiPEZJRUiArMiAvNiQosSQkvthFcEkVUpYZOUkFlCyCohbG8n6JAQcIoJuiQE3e2EvDIiXgURr5KIT0EkoCAcVBAJKYiEOohGOolEOwnHOwnFlARjCkFCSSDZgT/VgT/bhb94Gl+pC//6abzrHXg2lLjLCrxlJb7NDvzlTvwbCgIbcrwbcjybctxlOe4NOe4tJa6yAteGEse6Auu6DNOGjNWygtWyAvOGAtOGHNO6nNU1KctFCUtFGYtFGYtFOYslOQtFGYtrUubX25hda2J+vZm59VZm19qYy7cyn2tjPidmLifGWBCjL4gx5CsKUvQlGYZ1BdNlJbNbXSzsnmVprxvTB5ewfXId6xc3cH17l+D3E3z3L/f4O/6C3//u9/z297/j//z7f0XkBz2ePx3B9t0NzK+vYPnkIub3e1h5fp6F3bPMbHRgXO9AW+pgqqhkMqdEle1gMq1kMt3Jk/hpxmPnmEz0MZ7oZTzVx3iqh8lUDxPJ80zEzjMZ62Ei2s1koluI1GQvqng3k7Fu1NFeNKE+1P4+plx9aF2X0HouoXVfQeO6is7Vj9ZxE63tFnrbHQz2QYy2EYzWBxgtj5lefsT06gTTy2pmFnXMzhqZm5tldn5OMDfHwtw8y3MLrBgXWTUuYTEuYzes4tSvYNcs49CYsWksWHV2rDoPZp2XVa2HVY0bk8aNRePBNuXGofbg1Phxajw41A7cGhdenYeA3otP48A7Ycc34cD32EHgsQv/Ixf+J24CKjeBKRfBKRdBlYPwpJPIlIPIlJWo2kpC5ySudRDT2onp7MQMNpIzThLTDhIzduLTNhIGO0m9k5TBTVbvIad1ktM6KRhcFI0u8gYneb2DvN5BTusir/eR1/kp6IIUtUEK2iB5TYiCJkpeEyGviZLXRMmpY+Q0CXLqNNmp/QgVQjQzlSMzlSc7lSenypGZzJKdyJOdyJMfL5IbL5EdL5F9UiT9uEjqUYHkgwLp+0VSD0skH5ZIPCwSe5gn9qBA/F6e2Fie+FiB+FiBxEiR5HCRxFCBxGCWxN0MiTtpUnezJO/kSd7JkLgj/HxRajBBaihGaihGuvIQKDkUIjUSITEaJjkWITkaJjEaJDkWJD0WIjXqr/CRGvOSGvOSGHaSHHYRH3YRH3YTHXS9MeQmOuwlOuwlPOQlNOwmMOTBP+gRJp2DPnyDfnyDvkp0evAMViacg05cdx04Bhw4Bpw4Blw4Bv5BdO6rhKbtlv1gvx+b+0w3rZjfs2F+z4blphVLvxXLTVuFFXO/BUu/BWu/+Y0bZizXzNiuW7Bfs2CvRKjzuhXX9Z9HqPeaDfdVC56rVrxXbXivWPFdtuO/bCdw2U7wsoPQJReRSy4iFwVCgHoOAjR10U+m10u2z0f+gp9Cr2CtJ8h6T4iN7hDl84LN8yG2zkfYPh9l53yU3e4Yz7qTQoSeS/D8bIIPzqV4cTbNi7MZPj6TFpxO8/Jsllen3/isK8tnnRk+78zxRWeBLzpz/Kojy686ckKIKrN81ZETKLN8pczytTLH18osXysKfK0oHvhKXuBLeZ6vFXm+luf4Wp7jK1mWr2RZvpRl+VKe5bU0zev2NK+laT5vT/G5JMPnkgyvxCleiVO8FKd4KUnyiTj6synnh20h3m8L8rziaZufp20+9lo97LZ5KpNOF5uVdaPZyVqzg+J+eDZbyTUJ4ZluXCXZuEKycZV44wqxxmWijfNEKtH5Jjyn8dcb8dYbhYln5ZjdekqL9ZTmrYnnFKsnp1g5JcTn4kkhPOdrnzBb+4DZ2vsYa+9hrL2H4cQ9dLVjqPf/g9Gx4YP4nDg6yMSxuzw5NsCjo7d5cPQ97h27yS8+PHScN2r58FAtHxyqFULz0HGeVx2vhOZxntUc52mVYLeqlt2qk+xWnWS76oQQm1UnD16r78fmevUpNmrehOZBcNa8mXQWDte9OV4/XE/6sDDhTB1pJHG4gXhNPbGaBmLVDUSrGwgd3vd2cDYePCISNOOubsJV04CzuvFn9zrtVS3Yq1or9zqF+DRXN2GqaWK1Ep//cNK5fLiFxZrmSnS2MX9YMPuWmSNtTB8WYTwi2A9O/RGR4F0xuneEVXtUjPZoG7pjInS1YrS1YrQnxGhOitDUi4TIrITmVKMYVYOYqUbJf4Xwd3WTBE2jQNvYjqaxHW2TFG1jO/pGKYYmGYZmKdPNMqabZcw2yZhrlrPQLGehpZ2lFimrre1Y2mTYxXJcEjl+qYKYooNsVxeFs2fY6O1h8/pF9gYu8nzkCuXHA/zTj5/yh7/7K376//4tUcNd1o1XWNf3ktNdIKnpJqY5R1B9Br+6C8+kAveEDNeEBPu4CPtEG47JVhxTbdg1bTi0Ipy6Npy6NtwGMW6DGN+sBN+8GP+ChMBiO4FlCcFlGYElKf5lCX5zO36zBL+tHa9Ngt8pI+CSHwi6lIQ8nYS8HQS8cgIBOYGgnHCog2Cok0C4E1+4A29IiTckxxdW4It14Et04kl24c2ewZ3rxFM8javYiavUgaukxL2hxLvRhWe9E/eaHE9J4F5X4FiT4SjJcW904ljrwF7qwFZUYi4qWC3KWSl1sLzWwXJJianUganUwWpRyXJezmJWynxOxnxeMJuXMl+UMl9sZzrXzHSxhZlSKzOFVmayImbSLUynmpnOtDCTF6PLtqHJtqLPtaPNSdHmZOgLCgxrSoxrp5ktn2F+p5ul9y9ienEV26t+bN+8h+frUbb+zM1f/fHf8rs//h1/+OPv+Ks//DnFX1tw/zCM/YdbWF9fx/zyEkvPu1nZ7WZ++xyG9U50hQ40hU6mckomM0rGkwqeJJQ8jnXwONbJ48gZHoXO8TjSx8NoH48TF3gc62U82s2TyHmeRHp4EunjSaib8Wg3k4leJuO9TEQEk6E+VME+VJ4+Jh19qB0X0bguo3ZeRu28isZxA7XtJlPWW2gtd9Bb7qI3DaEz3UNveoR+4SH6xSfoF1QYF3QYpw1Mz8wwM7uAcXqeaeM8M8Z5FqYXWdILVvRLWPTL2PUr2LRL2DQmLFMmzGorZp2TVZ2HJa2LZZ2bFa2bFbULs9qNRe3GqvHi0HiwT9lxTjlwapy4dS68OgculRXXhBXPuA3vEweex048T5x4J5z4Jh14VHa8Khv+SRsBlY3glI2QxkZE5yCisxHWWglpLER0FiIGK+FpG+FpK+FpKxGDlajeRszgIKV3Ckf0OgdZg4PctJOMwU5abyOts5LS2UjrnWR0HjJ6D1mtl6zWR1brI6Pxk1EHyaoD5NUhclNhMqowGVWUrCpBaipGcipBUpUkMZkiMZkiqcqQnCwIJvKkJgqkJwqkJrKkJrIkxzMkn2RJPMoSf5Qlcb9A9J4QnNFHa4Qflgg/zBN+kCV0P0PkfpbQWIrwvTThkRTh4SThwQSRwQThu3HCAwkiAyligyliQwmigzFiQzFiwxFiwxHiI2HiI2ESo8I+MRw8kBwJkBwJkBjxkRj2khjxkBz1kBrzkhz1EBt1EhtxEB1xEB6xC4bthIZthIZtBAdtBAfthIYcBIYd+Ecc+Iac+IbdeIe8eIe8eAbfRKfjrgvHHSf2Ow7sd+zY79ixDdiwDdix33Fiue04YL5lr7Bhvv1zpltWVm/bWLllZeWWldX3LAdMN39utd/Mav8qq/2rrNxYYeXGCqZ9102Yr5uw3DBjvS6wXTNjr3Bdtx5wXDXjumrGfdUqROgVK57LVnyXbUKEXrITuugkfMklHMW/FaGJi14SF7yk+7xkLvjI9PrI9frJ9fop9gUo9gYo9QZY7wmwUbEfotvno2xXAnSvO8azc4LnZxN8UPH+mTgfnk3y4mzyIEQ/OZ3m066KzgyvKj7ryPFZR47PO/N80ZHntTLHa2WOXymLfKEo8Fqe50tFgS8VBb5SFvhCmeO1InuwvlZk+UKW+UdeS9N80Z7mtSR14HNxklfiBC8lCT4W74vzoTjGR+KIEJyiN562BYQpZ5uf3TYhOrda3Wy2Oii3ONhosbPR4mSt1UmpxU6hxUqh2UKuxUKmeZV00wqpxmVSlfudsYZFIo2LhBoXCDXOEmwQgtPXMIOvYQZvnRFPnQH3KT3OemHiaTulxVKnxnxq6sDBtPOkcL9z/uRj5k/u3/G8z/SJ+xhPCOGprR1DXVv5SaXjb8Jz/OgA40cHeFwJz4fH3uP+u/3cf7efXwgTzeMHsSmoFR4KHTrBs0OV6eahWp5WH2P30DG2Dx1np+oE24dOsHXoBOVDtW/88iQbVafYqK5jo6aOtcOVu5z7R+tV9RSq68lXvTlefzs8k5VJ50F0VtcRq6knWt1AuEYQONyAr/oNb1XDP4rOfY6qxgP26mZsVU1Yq1qwVJh+2YSpqpHVQw2sVDdWNLP8lqWaZhYPtzBf3cxCTRtzNa0/i8+ZmlamD7diPNJ6EJ7G/eA8IkJ3pA3dO61oj7QIayU6Ncfa0NaKUZ8Qoz4pQX1KMHmqTVAv+pm3A1TVIASpqlGC6q3vpholaCrxuR+gumZZhRR9s/QgQmebZMw0CtPQxVYpiy0STG3tWCVy7JJ23LJ2ggo5MaWSzOkuSj3n2bjcw9qtS2zfvcz28BVyk6P8l//w7/jpb/+Sf/4nr8nP3aFsvEJBd5WM4SIxXTdB9Rl8U514VUpcEzLs42JsT9qwTrRim2zBMSWEp03dil3Tgl3bitMgwmUU454W4ZkR45kT45kT4Z0X451vx7MowbcswbsiwbMqxmOS4LVKD/hsMnw2GX67nIBLScCtxO9V4vUp8QUU+Pwd+PwdePxKPH4l7oASV1CJNyzHFZbjSnTgTnfhzHThzHXhyCpx5pQ4CkqcRQWukhJXZe8oyLEXpNgL7djyUuxFOY6SEmtejiWvxFLoZDkvZyknYyknYyGnYKnQwVKh4+D7hUw7C5l25tMS5jIyZrNSZnLtzOalzOTEGDNtTGdbMebbMORaMWbaMCTb0CdEGJIiDGkRurSEqWQb6qQIVUqMJitFl5ejzSvRFTqYXjvLXLmHxZ0LLD67gOXVDUyf3cD29TDhX2n4f377r/ntT3/P3//0X/hP/Ae++RebBL57hPWH91j9sh/TJ9dZfv8iC9tnWSifwVjqRJNXoskoUWUVTKQVlfDs4Em8k4eRDh6Fu3gYPMODwHkeBHu4F+rhQfQCDyO9PAqd51HgHI9CPTwO9fE42MPjcDcTsR4hSEO9jIf7mAj2MeHr5Ymzh3FrD1P2C6jsF1HZLzNlv4ba1o/K0o/K8h5q0200q3fQrQ6hXR5DvfIA7dx9dAtP0M2r0M1o0Ov16A3TGKfnMRjnMBrnMOpnmTcuMK+dY0Ezx5JmHpN2EZtuGatmEbNmFdPUKqYpC6saO0taF4taFwtqB8uV+DSpXZg1bixqDzaNG5vKhn3Kjl3jwKlz4NE5cExZcIybcY5bcT+x4nxox/nIjuuxDfekHfekFZfKgm/Cim/Cgn/SSlBtJTBlIqyzEtRaCGkshLVmQnoz4WkbwWkzwWkLIaOVkM5CVG8nprdsjW7HAAAgAElEQVQT1zuI6+wkdFZSOispvVmIT72NlM5GUmutHOk7yGjcZDSeSoAGSKt9pNU+UmofaXWAxFSQhDpMcip6IKGKEZ+IEZ+IE59IEJtIEZtMkZhME1eliE2kiE8kiU+kiE+kiI2niD6ueJgh9CBF8H6a4IMMwYdZAo+yBB+kCdxPEbifEvb3kvhH4wRG4gSH44SG4gQHEwTvRgkdCFeECA36CQ8Jx+ChQT+R4WDls5/QoI/gkI/QkJfwiI/QqJfQmJfwmIfQqIvQPTehUQfRMSeRUSE8g8M2AvtGrASGrfgGLfgGLfiHrHiHbPiG7fiGnHiHnbgr0033oPMgPO13nNgGHNjvOLAN2LDetlZWC5YBC+YBB6aK1dt2Vm/bhcC8bWb5lunAym0zy7etLN2ysHTTzPJb8SnEppmVGyZWbpiE/c1VVm4us3xjkZX+JVb6l1i+sYjpuumAeT9Erwls183YrpoEV0zYr5hw7gfoFYvgkhnPZQu+Szb8FwWBiw6CF2xCiF5wEr3oInrBQ/yCh2Sfh1Svh3SPh2yP72fyvX6KPYK1bj/r54Ns7E9Cz4bZPhdh51yE3bMh9s5EeHY2KjgT5/m52JsIPZPgo9MpPjqd4uOuFC8796V52Znm0440n3amedWR5rPONJ91pPhcmeYzRYrXijSfy4X1V/I0X8gzfKHM8YUyx+fyzIHX0jeTzYO9NM2n7Uk+bU/ysrJ+Io7zsSTKx5IoL8QRPhCH+UAc5v39tRKdz9qCPG0NsNdaCc9WH9utlfBscVFus7PRYmet1U6pxUapxUG+2Uau2UKm2Uym2US6ZZVUc+VRUdMy8cYlok1LhJsWCTXOE2w04muYxtcg3O30NAj3O111+y/ahfud1lNazKemhLudp94cswsTTyE8Z2sfvvW4SJh46mvH0NaOoakdZer4PwzPO4wfHTiYeD48dosHR29y/91+7r1zg188rzouTDWr3kw1nx6q5emhWvYqdqtq2Tl0nJ2q42wdOs7WL2vZqjrBZtUJNqtOUq4+SbnqJBvVlUlnVR2l6lMUq09RqD5JofoU+epTQnBW1ZGrqiNbXUe6po5URbL6FIma+sqUs55YTSORmjoiNXWEa+oJH24gVNNI6HAj/poG4V5nTQPemgY81fW4q+txVdfjrG7AVdOIo7oRR3UT9soxu62qEWtVM9aqZiyHmjFXmKqahfud1U0s1zSxVNNUOVpvZrFi/nAL84dbma/c6ZytaWPusIjZGhEzh0UYD7dhPNKG/nArhiNi9EfE6I6I0R4Ro3lHjPbdNjRHW1G/24r6aCuaY8Ixu/q4iKlaEapTYlSnREzWiZisa2PilEhQJ2aiXsJ4vYSJehETlQBVNUqYbBAzUS9ivF7MRIOE8QYJk43tqJqkqJpkTFWom+SoG2WoG2VommVom6XoWmTom2UYW2RMt8iYbpEy2yplSSRlRSxlVSTF3C7GLpPglksJKOVEuzpJnT9Htu8cmes9rN/qYXf0GuuPbvEyHeKPv/0bfv93f0HePEFJ30/RcIO08RIxXQ9B7Vm8U6fxTipxjkuxT7RjG5dgnxRjnWyraME62YJd04pN24rTIMY1LcE1LcY13YZrpg3nbCuuuVY8C+24FtpxLkpwLktwrEpwmiS4TFLcZhluiwy3RYHbqsBjleOxy/A6FXhcCtweBW6vErdHicujwOlVYPPIcAQ6cAY7cYY6sIeUOKNdOOKd2JOd2NKdWFJKbBkl9kqA2nJS7BkZtowMW0aKNSfDmpNhzrZjzSsw5+SsphWYsh0spxQspCsycpZySpZyShazchbScuZTUuaS7cwl25lNtDOTkmJMtmNItzOdaUefaUObbsaYakWfbkWfFqJTFxWhjbahS4jRJiRMxcSo4oKppBR1WoYm04E234mueIbpjR7mNntZ3rvM8sfXWfy0H/uXg3i+1PAv/v1/y2//8Nf89Pc/8bf8Ff/Ln/9TXK8f4vxuiNWv+1n49CqLzy8zt32emfXTzBa70GWVTGWUTKTlPEkpeJxQ8DCm5EGkk/vhTu6HOrkf7OKe/yz3Az3cD/ZyL9jL/cgFHoR7eRTs4ZHvPA/9vTwI9PHAf54HwW4eh3t5HO7jUaCbx6E+ngR6Gff08sTey2NLDxO2i0xYLzJhu8S49QqTlutMrt5gYvU9JldvM7VyG83KIOqlUVSLY2hmHqCZfYJmdhKNYQqdXodOZ0Cnm0GnnUannUavnWZaN8uMZpYZ9SwL6jlWdUusahdZ0Sywol5mdWqVFZWJZbWNJY2TBY2TObWDBY2TRbWTpSkHyyoHKyoHFo0Ly5QNi8qKdcqGTWPHrrfjUFuwTaziGDdjf2LB9tiO7aEd+yMrjicWHBMW7JMWXCor7gkL3gkLPpUZn2qFgMaEX23Cp17Br17Br13Bb1jFY1jFbzTjN5rx6VcJ6EwEdRYieitRnYWozkxMayJlMJM0WEjqLST1VhI6CwmtlbjGRlLjIqX1kNJ6SGrcwk9Dqd3ENS7iai9xdYC4OkhcHSKuClaEiKoiRCaihCcihFRRwqooYVWc8GSM8GSMyHic6ESCyHiCSGUNPY4RfBQj8CiG/0EM3/04/gdJfI9SeB+l8D5M4n2QxHMvhmcsincsjns0im8shnc4im84im8wgmcwgPduEN9gCP/dEP47b34b03fXh3/Ih3/Yh3/Yj3/Eh3/Ei3fYjXfYhW/EjX/ERWDURWDUSWDUQWDUgX/URnDUTnDUjm/ESmDUhn/Eim/EgnfYhHfIhGfQhOeuGfddM+67JjyDFtxDFlx3LTgHrTgHrbgHbTgH7djv2rDdsWG9Y8cyYMNy24rljhXzbRPmOybMd1ZZGTCzctvMyoCZ5duV2LxtYumWicX3Vlm6tcLS7VWWbq+wdMvM4ntvuWli8T0zyzctLPWbWLxhYqliuX+F5f5llvuXWbq+xNK1JZauLbJ8bZXl66usXFtl5foqq9dWMV9bxXxtBdPVZSxXV7BcXcF6dQXLlWWsV1ewX13FccWE84oJ52Uzrssm3JfNuC+a8F604LtkxX/BJgToBTuhPjvhPjuRPgexCy5ivW4SvR6SvR7SvT7SvV7SPV4yvV5yvV7yPV4KPT7Wuv2snfezcT5A+VyQrXMhts6F2D4bYPtskL2zYZ6eibB3JsrTs0KMPj+T4IMzCT7oSvKiK8lHnQk+7kzwSWeCl51JXnYm+aQjycuKTytedab4tCPJy44En3UkD3yuSPJKnuSVLMkreYpX8iSfyZO8kqb4dN9bwfmiPcaL9hgfSqJ8KInygTjKh5IIH0iE4Nz3XBLiqcjHM5Gfp2I/u20+dtu8bLd62G71sNnqodziYqPVyVqbk1KrjWKLlUKLlWKLjUKLlVyTEJ6pZhPJplUSTSskmlaINS0SbVog3LRAqHGeQMM8gYY5vA3GA+56I656A656Hc56LfZ6DdY6NeY6NaY6NaunJlk9NcnKqUmWTj1h8eQTFk4+Zv7kI2ZPPmTmxAOMJ+5jODGGvnYUfe0ouhOjaE+Moq6t3PE8Lhg/dkeIzsodz4fHbnH/6E3uHb3B2LvXGX33Kr/YO3SMp1XH2as6zk7VMbarjrF76Dh7h2rZPnT8wOYvj7H5y1q2Du1Hp2Cj6gTr1SdYr4RnqeYUxSohOvNVFTWnyFfXC9FZVUemEp7JikRN3f/P1p3+NpYm9n6fV7Goak9XaV+5k1pq01aqXSqJ2iVK3PedPIeHyzncRWqvrbu6q7fqvXt6ZuyxfY0bBEleBEECBAYCJEGAIPA7J7lIgnuBGDZyr6+deOyxp6d7vnlxWKrquXnxwUOq/oEvfs85LM4u9LUXzn6OO/s57Bzg8EI/hxfUK/aDzoHfWTsHqHeqqpp+Kpo+yp397Z9PGqTUOUipcwhFM9ReO4fPg/P18JQ0w2Q1w4iaV9EpXhgh88YrqQtakhe0JC5oz5fOxAU98Qv682v26MuV8w0dod/XEXxDS+DHOtWbOgIXtQQu6Qhc0hHs0hPoMajh2aPH06vH3afD3a/y9Blw97/iGjTiGtT/gHvI0P5s/AH3kAn3sBn3sBnPyxAdsuAfNOMdthAYsRAYUdfQyKiFyKiZqM5MTG8iqTMiGMxIRjOSSU/BokexGKmNWWmNT3B89SpnM1d5cvs6z5dm+HD9Ju/v3eeJd52//zd/wW+/+3v+j//5v+FRzMY7qUUex29yGp3iKHKNRuAKdd8YZY8Jpa3g0Z+TvVpkvxY5oEMJ6ShFDCgRA6WojlJUhxLXUk5qKae0lJJ6SikDcsaALBhQJDNFyUhZslDJWSnn2wpjVIoWKrKFaslKtWylUhmjVFFPpWxBqVop1scoNsYp7I8jtyZRDicpnUwin01QfDhB4dEkhceTyE8nkZ+OU3xqofDYhPLEivLESvGxhcITM4UnJgpPLOQem8k+tqjR+WiM9EMrybMx0o/GyDweJ/3YQvqxmcxjC6mHFhKnZuInJuInJmJnZiKnJqIPzUQfmQk/NBB8NIL/4SCRhyOEHo4SPNURONIRPNQRONISPDXgPzHgPdbhOTHgPjXiObMQeDJB4MkEwbcvE31+nfiH06RfzJP94j7SHy0h/fEK9T/28p/8T1/yd9//Jb/59lu++/7X/PW3/xsHv4ij/OkGuX+xRPoXt0l8pf6vRNHnV4m+M0n0rUlCj8fxnFlxPbSy93AM+8kYO0fj7BxNsnUwwfbBFbb2L7PVuMr2/jRbzTnV4RzbzRl296fYrV/H3phluzHHduMaO81pdg9m2GvNYG9cZ7c5zW59BmdlBqc8y25uhr3iPM78PM7iPM7iTVz5O7iFu7jERVziEh5hCZ9gwyds4M1s4YvZ8cUc+OMe/GEfgWAAvz9IMBAlGIgS8EcIBaKEA3HigQRRX4ykL4EYTJMNZRBDGaSASNaXJevNIfhkMoEyqbZEoEQqUCbtLyH4ymS9JXL+MoWAQs5XJOeXyfsV5HCJckhG9uSQnRIFZwHZWUJ2KCiOIiVngZK7iOwtUPYWqXiLVN0F6p4cTV+WhlegEZRoBCVqfoFaUKARFqlFc6qwxH4kx35IohHMchDOcxgucBjKcRTMcRLOcRYtcBLOcxzKcxIucBwqcBwscBwscRKscBKqchKschyscBSqchSscBSschxqcBRscuRrcuRrtM8mh74Wh75DWt4D9n1HNP1HtLzHtLzHHHhOOHKfcOQ6puU64tBzwqHnhKbriKbrmH3nMQ3HMTX7KfXdM2p7qrrjIdXdU2p2VXXnkKr9iMrWAbWtY2qbR1Q3DqlstCivNamuqj9RVLe12F85oLHaPH/Rp75WV4NzvUZjo8b+Zp36epn6epnaRonqZon6Zpn6pkx9S6G+KbO/JVPfLNLYLNLYktVzs0BtI0dtI0d9vUB9rUDFJlFdUVVWc6qVPKXVAuXVIspKHmUlj7xSpGgrIK/IFG0y+ZUC+ZU8kk0ia8uek1YkxGURcVlCWJIQHuQQlrLt71mEJYHMokRmMfcD6QWJ9EKO9H2J9D2JzP0c4v0cmYUs4n2VcB6fIpm7Apm7wvl38a6IdEck99It4Vz+tkj+tkjxloh8O6cuobdzVG5JVG5mqd3M0biZp3Ezz/4Nmf0bMq05mYM5mcNZ1dFcmZNZ1elMldOZKo+mqzyervF0tsHTmTrPZtQAfXeqzrtTdd6b2uf9qX0+mGrywfV9Prza4MW1Jp9cPeDTK0d8dvWYz64d8tnVAz6/esSXV475+soZX195yDcTp/x08oyfTp7xs8kzft7+/PL7y7/9wcQZPxt/yM9f8wdjr/zcevY7TvmZ5eQHfmo+4Scm1dfG43NfGQ/50nDAl4YDvjAc8Pm5fT7RN/hYV+djXZ0X+rr6PKeuxoe6mnq1rqvwrrbMM53Cs1FZNVLk7eECT4fzPBqReDQi8XAky+lItr10ptUr9qEUreEUzcE0zcEUjaE49cEYtYEo1cEolYEIpYEQykAQZSBIoa/9TGefD6nPQ7bfg9jnRuhzku7dI9W7R7Jvj0TvbvvZzlfhGeneItS9SbBbXTy9Xet4utZxdakvFjlfC8/dS8vsXFpk6837bL15n82Ld/nRp69F5ot2ZL7o6OLjjm5evOYjTTcfatQr9vc7uvngtfB8r7OXdzt7efdC32srZy9vd/byVtuTzn6Vpp9HnerSeabp47RTddLZz1FnH0ft8DzoHKCp6aOp6WNf00dD009DM3AenTWNqqrpV+Ozc4By5wAlTT+lzkEUzSByxwDFjkEKHUNtanDmNepVu6QZIqsZROwcROgcPF86M6/FZ/qN0XZsaom/9IaW2AUdsQs6om/oiLyhI9wOz5dej0//mzp8l7T4u3T4u9trZ7ceT7cOT7cOd48OV5/K0a9Tg7PfgLNfj3PA8B9wtP/uGDDgGDTiGDThGDThHPoh15AJ95AJz5AJ77AZ74gF76gZ/4iZ4KiFsNZCWGciojcS0xtJGAykDEYyBgOC0UDWbCBvNlKyWqhaLexPTHA4dZnTW9d468EU76zO8WznNs9dCzzL+Pjtr/+e77/9O95vRnmSXuBJcp6zxDSHsWvsh65RC05Q9lso+cwUPcbz8Mx79eQ9oxR8Wgr+UYpBHYWglkJY16alGNUix7XI8VGKcS1ySo+cMSILZoqihYJopiiYkUULxawZWbKg5KyU8lZKBQulohVFGaNUGkcujVGQLRQUK4XKOPnKGLn6BPn9SQoHkxQOJ8kfT5I7mUA6GSd7NoH0aIL84wlyDy3kz8wUzkwUHprIPzSTe2gh99CC9NCCdGZBPLUgnllInphJnFqIn6rxqbKQPDOTODWSODURPTQSOTQQPjIQOTERPjERPDYQPjUSOjUSONESeKgl8HCU0KmWwPEovsNRfIdaAgd6gicm/Md6PEd6XEd6nEcG3Kdm3A8t+J5M4H86QejtK8Temyb50SzpT26T+XoF4Y+XUP54m/f/sxa//P6v+O77f+D773/DL7/7d5z+kUTpT+xk/2SZ7L94QPKbm0RfzBB7Z4rQW5cJvTWJ78yK+8iM89jC3omVnWMrW4djbLbG2WyNs74/wWbjMhu1K2zUrrJRn2ajMcPm/hybzTm2GtNs16bZqU2xXZtjszbLVm2KneYs9uYc9uYs9vo0O40Z7NVZHMocu7lZdqRZ7Lkb7OZusJefZy83j1O6gzN9F0d6gb30As7UIu6UDXdyHVdyC1doC3d4F0/YjSfowe/34/UG8HrD+NoCfjVEo4E4UV+MhDdOxp9EDKZV3jRZn0jGLZDy5kgEZOIBhUSgRNQvE/crJHwKKa9M1q2Q9ShIviKiN4/gzZP1yeQCBeRgEdmXJ+/KknNkKTiLFPaKFPcKKmeegjtH0Z1DcecouXOU3FnqHpGaT6DqF6gFBKovBUUq4SzViEQ9mqcelqiHstRCWerBLM2gRCsocRTOcxAQOQpJHIcljoK5c4ehHK1gkYOgzEFQ5jBU5jBUoRUq0wyVaQYr7Acq7AdqNIMNDgNVDgJVmv4a+746+94GDW+Dhq9J3dui7mnR8LRoeA5pug5puY9ouY9oeo5oeY7Ydx9Sdx1Qdx1RdRxS3TumbD+k0lbdPaKye0xl95jS7hHl3QNKO03KO00qWy0qm03Km02U9Qal9X3Ka/tUbPtUbftUltWzurpPdbVOdbWmWqtSXatQW69SWy9TWy9T3lAobSooGzLlbZnKjkJ5W6a6VaS6WaC6WaCykaeyWaCymaeyIVHdyFFZy1Felaiu5KiuZCnbRMrLIiVblpItS3lFQlnNoazkkFdzFFdyFGw58rY8+ZU8OVsO6bXoFFcEBFsGwSaQWRZJL/0ugfRShtSDNMkFkdRiltRi9vxzckEkvZglvSiSXhBJ3xdI3xdI3RNI3RdJ3xfJ3PuhdDtAM3dUwh2B7B0B6bZA9raAdEuVuyOSuy1SuCVSuCki38yi3MpSnhcpz4tU5yVq8+0AvVGgcaNIc07VmityMFfkYFbmcFbheFbhdKbM6UyFhzNVnsyoV/FPpmu8NaV6e6rOs6k67043eH69wXvXVO9frfPB1QYfXmny4kqLj68c8Mm1Jp9ebfLp5SafXWnxxZUjvrxyxFcTx3w1cczXE8d8PX7MTyZO+OZ3/HTihG8mjvnZ+Bk/Gzvl5+Nn/HzsjJ9ZT/l528+sJ/zMenrup9ZDvjG3VJYDvjG3+Np0wFemY74yHfGl8YivTEd8YTjkc8MBn+lbfGZQfWJo8Ym+yQttjRdaNTQ/0FX5QFflPd3LpbPMO9oS72hLPNOWeFsr89ZokbdG22vncJ5HwxJnw1nOhrOcjGQ5HhbV5zuH0xwMJWm2NYYS1IcS1NrBWW5T+sPI/UH1+c5+P7l+P1K/l2y/91V49rpI9+6R7Nkl2btLvFd9vlN9qWiLcPcmoa4tQl1bBLrU63Zv1wberg1cXauvPd/Zvma/tMTOpSW23lxk8+ICmxcX2Lh4nx+pi+YlPuy4xEearrbuV5HZPtV1s5f3Ont53l44n1/oawdnL88uqAvn2529PNX08LSzlyeaHh539p17pOnnrLOfE00fJ5o+Ttufjzv7OOzs40DTR0vTT6tTtd/2+spZ1wxS1QycK2v6KWv6KWn6UTr6kDsGUDSDFDUDFDQDFDoGyWuG2s91qitn9rXofBmemTeGSHeOkO4cIXVBlewcJn5hmNiF0XPRN1SRC1oiF7SEL2gJXdASfEMV+n0dwR/r8P9YR+BNPf6LeryXdHi6tPi69XjbsfmSs1uLq0eHs1eHo1//A3v9enb7dOz26djpN2AfMGIfMLI7YGRv0MTekAn7kIndYfPvMLI3YsIx/IprxIxz1IJr1KwGqNaCX2smqDcT0hmIGIxEDQZiBj1xg5640UDKaEAwGZBMBmSLidrlCfanL9O6dY2z+1M8sc3w1s4tnrnmeRRe4X//8/+O737zS/79v/lzHqdXeZi6xWlimsPYVRqRa9TClykFx5B9ZgpekxqdXj05r56cT0vep6UQ0CL5R5ACI+SCo+TCOvIRHYWonnxMTy6mQ4rpyCd05JNGpIQBKWlCSpnIpS3kM1byopWiNEYxZz1XyI+RL4yRy1vJ5i3kimPklHFypQmy5Qmk+hVy+1eQWpeRDi8jHo4jHI0jnkyQfTiJeDaOdDqBeGIhe2RCOjIinpgQTyyIJxaEYyuZYwuZIwuZYyupIzOxQwvRYyuREyux49eZiR2biR6aiLRMBJsGggdGAocm1ZGRwJEe35EW39EI/uNR1eEo3tYInuYonn0t3qYe36ER94EeZ0uP69CI49CI62QM96MJvE8u43/rCuF3p4l/MEf643mSn98h9dMVcn+0xsmfRPjrf/pXfPfdr/juu1/xy+/+LV//V++i/KGDzJ8sEv/De8S/uU3441lCz68TenoN78MJvGcTOI+s7B1YsB+MsXNgZbs1xmbDykZ9jI3GJOu1STZqV1grX2WtOs1qdYbV6gxr9Tk2a9NsVmfYKE+zUZpmozzDRnmG9co0W/U5dQWtzbFZnma7Oou9NIu9cIMdcY7t7A22pDl2pJvYszfZy97Ekb7NXvIue8kF7IkH7CUe4Eys4Eqs44hv4gxs4wzacQVduHxu3B4vLqcPryeExx3G64ng8Ybw+UOEAjHCvihRb5SkN07ar17BC94EgjdF0pMm7hWJ+XNEgzJhX5Gwr0jELxPzySS8MoJHIeMuIvgKpH15Ut4caW8e0S+RC+TJ+fNIbhHJKZBzSkh7EtJujtxuDmkvS86ZpeCSKHgkCl6JoltEcYuU3BlK3jTlQJqSP4Xiy1DyZ1FCGcrhDJWISDUqUokIlEMZysE01VCGekhgPyiyH8zSDGRphSQOwlkOwllaIZFmUOQgKNHy52gFchwEZA6DCgdBhVZAoelXaAZK7PtKNH0V9gMlGoES9UCJmr9MzVel6q1R9zaoeepUPXWqnn2qniZ1T4u6u0XN3aLmaqqnu0XV06LiblJ2tSi7Wih7LUr2JmV7k9Jui9LuAcreAcreEYqjibK7T3GngbxVR95sIG82KG7UkTfqyGs1lJU6ynINxVZHttVQlms/+Amj8mrl/GWfyrqqvC6jrBWQV/OU1l9RNlXyRg6lrbSZo7SRRVkXUdZFSmsSymqW0kqGki2DspxBWRYo2UTkFZGcLUN+RSS/miW/kiVnk8itiORWRKQVgeyKSHZFQFwWSdsypGxpUsspUjaB5HKGxFJa9SD96vNSmsRihsSiQGJRIL6YIb6YIbGYIb6YIr6YIrGgSi6kSCykSSykSd5vu5cmdS+tRmlb+m6G9J0MmTtpMndS58TbKbJ30oi3M2RvqXI3MxRuChRvCsjzAqWbIpWbEpV5icoNieqNHNUbOWpzOeqzOfZnczTn8uzP5GjO5DmcLXA8I3M8I3M6U+LhTFk1VeLxVJnHU2WeTFV4er3KW9erPLte493rDd65Vj8P0fevNs4j9KNrDT661uDjqw0+udbkkyv7fHalyReXD1STB3wx0eKLiRZfTh7x5eQRX00e8fX4IV9PHPHV+CE/GTvmJ2PHfDN2zE/HTvjGesQ3VvVvX1uPfuAr6xFfWQ75ynLIl5ZDvjQf8KX5gC/MR3xhPuJz0yGfGw/5zHjAJ4Z9PjGqPjY2+cjY4ENDnQ/0FT4wVHhPX+a5rsS7+hLv6su8oy/xtk7hLa3MW1qZp6NFnmrzPBltL52jkrpyjoicjAocj2Q4Gk5zMJLmYDhNczjJ/nBCXTqH49QGY1QHo5QGIueUwQjF/hCF/iC5dni+Hp3igIdMn4tUj4NE7y6JHjvxXjuxXvv52+yhni2C3ZvqTyq9Fp7uS+u4Lr1aPdXF8wG7FxfZvrjA1qUFNi/eZ+PifTYuLrL+5gI/+rCjiw/a3te8pAbne5punmu6eLeji3c0Xbyj6eEdTQ/PXvN2Zw9vdbZjs7OHJ5redmz28jZgJ8EAACAASURBVEijOtP0cqbp51TTz7Gm7weOOno57OhVw7Ozv710vlw5+1+LzgFqHWpwVtrKnQMoHX0qzQByR3977Rw4XzvzmkFymiFymqFX1+ttQucwwoVR0heGSV0YPg/ORDs61fAc/kF4Ri6MEHljlHA7PIPt8PT/virw41H8b47iuziK/5IOX5canu4uLa7uV5zdWpw9Whw9Wpy9OnZ79Oz26Nnr1bPbq8X+Up+WnX4dW/16tgeMbPcb2BkwYh80YR8yszPwmkEzu0NW7O0AfRmheyMmHKNm9rRmnFozrlETHq0Zr86MT2/GrzMR0BsI6g2EDAYiej0RvZ6Y0UDSZEQwG8lbTCgTVirXx6ncuEzz3jVOl6d5tHWDM8ccD333eFrw89tv/4bvf/3v+ZMXp5xkFjlJz3GUnKIVn6YWUeNTCVgp+szkfQY1PL16RO/oOcE7hOAdQvQNIwZGEYOjiCEtYkhLNqInG9WTjRrIxg1kE0ZV0kQ2bVVlLGQFC1nRgpS1qiQromRFzFkR8mNkC1ay8hhZZRyxMolYu0ymdpnM/qSqNUHmYBzhaALxZJLM0RiZQyvCkRXh0IxwaCJ9aCJzaCFzZCV1aCXZGiN5YCXeMhNtmQm/dGghcmhWHZgJH5gJtUwEGgaCDQOBhgF/y4i3acB7YMR3aMTT0uI5GMF7OILvSIv3UIunqcVd1+KujeJp6HC3DDj39Tibehz7BvZaJvYOzDhPJnCfTeJ5dIXAW1OEns8R/egWyc/ukf5mEfEXa5S+8fC//Nv/nl99///wm+9+zT/89m/4r//iTyn/oYfUz5eI/fwukW/uEvp0jsDzKXxPr+B5eBn36SSO43HsrTG2m2Ns7VvZbLwKz7XKGGuVSVbLE6xWrrKsXGOlPI2tNIutMstqbZaN6gzr5RnWSrOsKTOsKdOsKVOsl6fZqM6wWZtlszLDRmmKjdIMm8U5tqV5toR5NjNzbElzbGRvsCXcwJ6+yW7yDrvxu2zHFtiOPcAefcBuxMZuZJWd0Dq7vk12vTvs+fZweNy4nF6cDi9uVxCXM4LLFcHtDuH2BvEF1CU06I0Q80ZJ+BOkAklS3hgpb4K4O0nMkyHqyxLy5Qj78gR9OUK+PFFvnrgnT8JdIOkpkvTmSHlzJL05kh6JtC9LxpcjGyggerKIzhSCI42wJyDaJbJ2CdEutKM0i+TOkvUKSO4MOZdA0Zmh6Ekje5MogSRFXxLZJ1DwJ1FCaZRQmlI4QymcUb8Hk5RCKcqhNNVghlpApOYXaARF9kMijaBAI5ihEcywH8jQ8GfY92c5CBRoBYq0AjKtgEzTL9P0yTS8Rfa9MjVfkZpfVp9L9Zco+0qUPWUqngpVb5Wyp0rJXaXkqVF21ym7G1T+A3XKrjplV4OSs47iqCHv1ZHtNQo7dQo7DeTdJkV7k/zePoXdffI7DQrbdfKbbVs18ps1CutViqtViiuV8xd38kslistlZJv6Frm8orymiLIqI7fDU17JI69kkddyKKs5iuvSOXkjR2FdorCepbguUlgTKLbJawKF1RSFlRRFW4qiLU3RlqFoy5BdSZNdySCtCEi2lzJItgzZlQyiTSXYMqRsGZLLaZLLKZLLKRLLSRJLL6VJLGeIL6WJP0gTX1TFFlLEFlJE7ydVi6rYYpLYQpL4QpLo/RSxtsRCmsT9tnsp1Z0kybspkndTpO603U6Sfi1ChduZdoCmEW8myd5MkptPkZvPkL8pIN8UkeezKHMipRsSpRsS5TmJajtA1QjN0pyRaM7kOJjJcziT53Ba5mha4XhK4WRK4Wy6xMOpEo+uqx5fK/P0epW3r9d461qVd67WeOdqjedX67x3pc77V+rtNbTOh1fqfHSlwYvLDT6+3OCTySafXG7x6WSTzyZbfDbZ4vOX2jH6xUSLL8abfDl+yJfjh3w1fshXYwd8NXbAl9YWX44d8IW1xeeW5vnnL8cO+dxyyOeWAz63HPCZ+aUWn5qafGpqqrFpaPCRocaHxiofGqq8b6jwXttzfZl3DWWe6Uvn3tYpPNXLPNHJPNYWVaMFHo3meNiOzuMRkaMRkaNRgcPRNAcjqfPg3B9WV876UILqUIzyYBRlIIzSH0IZVBUHghQGAuQHAkgDAaQBP9l+H2K/G7HPhdjnJNPvItnnJNGrxud5dLapb7RvEujexN+1jr9rHV/3Op6uNVxdqzjOw1ONzt2Li+xcWmD70j22Lt1l89Jd1i/eY+3iXVbevMuP3n+5bL6MzY4unp/HZhfvdHbzrLOLZ51d6sLZXjnf7uzh6YUenlzo4XFnD4803TzSdLdDU3Xa0cNpR8/50nmi6eNA0/8Dh7/XR6uj7/yKvaHpO79er2n6z1U1A1Q6+il39FPqGDwndwycr50vP6uL5xD53xtE0gyQ1QyqS6dmGKFjCEEzjNA5QqZT/emk15fOROcwsc4hYp1DRNsiF0bOhS4ME7wwTKi9eAYujBJ4GZ8/1uF7cxTvJe15dJ7HZtcojq5RnN1aHF2j7HWP4ujRstejPQ/P3R4juz167L1adnpG2e7Vst2n2uozst1vOvcyOLcHVVsDJrYHzewMWdgeNGIfUW2PGNkZNWHXmtnVWXDoLbgMFlw6Mx69Ga/egk9nVmkNBPQG/Do9Qb2BiNFA3GQkbTKRtZgpjJmRr46h3JikfvcqrcWrnGzMcLI3z2PnPGfBRf6HP/uP+fa3v+Sf/v6vOc6uc5q9z6lwg8PEDI3oVSqhcTU+AxYKfmM7PHUIPh1pzzBpzzAZ9xAZzyCCd4iUb4hMYBQhpCMT0iGE9WTCRoSICSFiQIzpEeIGxIQRIWFFTI4hpK0IGTOiYEYULQiChUzGTEa0kMpaSEtWMnkzQtFKRhkjUx5HqE6SqU6Sqk6QrI2Tqo8jtCbINMdJNs2kWpYfnMkDC8mmifSBlfi+mfi+lfi+lWjTSqhhJtQwE963EG5ZCbeshJomgvvGc76aDl9Vi7+mw1fT4dnX49rX4W7qcTd1OBsjuPaHcLeGce2P4GyM4qyN4qyM4KqO4q7rcNb12Gt6dusGdhtGdltmHIfjuE4u4z27gu/RdcLv3CD8wS2in9wj/vkyqZ+sIv3BNv/tv/7P+dVvf8V333/PL7/9R/7Xv/tzSt94SP1sgfDXt4h8fY/AFzfxvD+N6+kVnKcT7B5Z2TscY6c5xkbdzEbdwnrNymrVwlp1jJWyhdXyOKvlCVZKkyzLV1gsXGNZmWZZmWVJmWWlOsdaaYpVeQpbcYZVZY41ZZZVeZpV5TrrlRnWKzNqjMpTbCgzrOfm2M7eZCN1g/X0LOvCNKvCHJvpOXaS89jjt9iO3GEzfI/NyAI7kSXs4WV2QqvYQxvYPZvsuHfY9TiwOx049jzs7XpwOvw4nWGczgh7riBOrxd3IITLG8LnCRPyRtQr+GCSuCdC3Bsj7kkQcacIezIEfRJBX46AVyLglQh5JCJuiYgrT8SVI+GRSHpzJNxZEu4sSY9A2ieR8ecQPAKCM0HakSS9l0HclRB3sgj2DFlHhqxDIONKk3anENxpNUgdAnlnmoInTtEfo+hPUPAmyfviFPwJCv4EcjCFEkojh9MUg3GKwThyIEk5mKYcaF/Z+zLUA23BFPVgikogSSWYohwQqAayVIM5qoE81UBB5S9Q8hWoeAtUvQVqPvWlqIpXoeIpU3aXzpXcZRRPBdlTQfbUKLprKO46iqtOyVmj5KxRcVUpOyuUnVXKzhrKXoXiXoX8boW8vUpuu0J+u05hq4G027ZTJ7fdQNqqI23WkDarSJtV8hsV8quq3GqJ3IpMzlYku1Qgv1xs/0xRkcKyqmgrULQVyK/mya3nya3lya1LZFdF8usSuTWR/Hr2d4jk1wVyaxnyq6rCeprcahJpLamethQ5W4rscpL0cpzMUhxhOUV2Oa1aSSPakoi2NKItjWDLkLalSdpEEssZErYU8eUE8eUYsaXEKw9Salg+SJ9/jiwkzs/IQoLwQopIW/T+K5F7yXOxtng7PuN3kyTuJknceSV5J0nqtip5K0H6VprMrTTCrSTizSTifAxxPo54M012Pk1uXiA/L1K4ISK3KXMi5bkslbks1bks9VmBxozA/owaoa0ZidZMgdaMwsGMokboTEmN0OvKeYQ+vt5eQa9WeHa1xrN2gL57tcbzlyF6VQ3RD680+OhynRdX1AD9+HKDjycbfHKuySeTTT4d3+fzyRafje/z+XiTT8dbfDre4rOxFp+PH6jnmPr9s7EWn1qbfGpt8olln0+tdT6x1NTTWuNjc40Xpiofm5u8MO3zwrTPR8Y6H+hrfGCs8oGxynvGKs+NFd41qOvm6wvn2zqFpzqZJ7oij3R5Hmpz585eLp2jangejoi0RgRaI2laI6nzlfPV0hmn0g7P0kAEeSCIPBCkMPhK7mV0DgTIDvoR+r0I/W6EfidCn4Nkr4NEb/tt9nZ4RtrRef5TSu3nO31dq3jbXF0rOLps517Gp/3SAtsX2+HZdZv1i7dYvXSLlTdvs/LmbX70rOMSzzou8Y7mEs86u3hbc4ln7c/POrvVZVPTw1sdfeqp6VGv0zu6edhxiTNNF49eC001Nl8Fp7pu9nPU8TI4e1/FZscAzY4B6po+appe6p191C70qW+ua/qpdvZS7eyjpOlTn+VsR+ZLxU5V4eUVu2aAfEf/+U8n5ToG2+E5hNAx1I7PYdKaYVKdQ6Q6h0h2DhG/METsjSFimhFimhGinaqIZphw5zChN0bOBS4ME3xjBN8bo+fB6f2xFu+PtXgu6vBcHMbTNYKnawRX9wjOnhEcXVocXTr2ul+xd+twdBvZ7Tay06VvR6eenR4tW706tnp1bPaqi+dWv56tATNbA2Y2XjdkYWPQzOaghc0BM9uDFrYHLWwOm9kYNbMxYmJTp9o2WNjRmbHrLezprewZzCq9GafOiFtvwq0z4NFq8en1+IwGAkYjoXaApixGhDEj0nUrudkx5NuTVBev0Fyb4sA+w6lrnke+BR5Lbn777f/Nt9/+DX/2X35DS1jgMDNHM32DZmyaRvgy5dAESmicnN+C6DGS8RhIu3UkXSMkXMPE3UOkfCMkvEMkfMMkfCMk/TpSQT3pkIF0yEQ6ZCIVMpGKGElHTWTiFtIxi3omzaSSRlIpI6m0iWTaTDJtJpWxkBStpLJjJHNWkoVxUso4ydIE8fIEscoY0aqFWM1KvG4luT9GomElWTcRb6hidQOxfSPxppFYw0SsYSJSMxOtWwnXxgjUxvDXrATqVgINC4GGiUDDSKCuJ1Az4q8a8FeNeMsmfBUTvooRb9WIo6rFta/D0dDiqGpx1kdw7A+xtz+IszqCqzSKqzTKXmkEV1WHs2pgt6Jju2pgu2Fie9/MTtOC4+gyrtNrOB9NEXgyR/Td2wQ/vEvs0yVSP1lD+UMfn/8Xz/hH/o5vv/tn/uHXv+Svv/8/afxCJPGTDZJfLxP97B7+T2/i+2AW99NrOI7HcRxMYN8fY685xnbNzEbFxGrFjK1qZalqYaU0jk2xYlPGsMkTLBevsJS/yoPcdZbkGRaLsywocywpN7HJ17EVr7NcmGWlMIctP4stP8NqcZq10iyrygwrxSnWitOsF2+wJt1gTZhjLTnHRnqe9dQ8a8l51hPzbMZvsR29w3rgFpuB+2wGF9gMLrITWmY7sMK238aOZ50t5wZ21w67jj127S7sdjd2R5BdZwi7M4TdFWDPE8DpD+H0hvB6QgTcIcLeKBF/jJgnRNQdIeKKEXSlCHgEAj4Rr0/C45XweHP4PFn8HoGAO0vAnSXsloh5JOJukYRLJO4WiPtFYgGBhF8g4Y6TcsRJ7qZI7WZJbQukdpKkduMkHSkSzjRJd5qMK4XoTCE6UuScSXKuJHlPgrwvTt4XJ+eOk/PGkfxxssEYYkSVC8TI+6PIgQTFQJJ8MIniz6D4Usi+BBV/gmowTjUYpxyMUQrEKAWSlPwZygGRckCi7M+fU7wSJV+Bki9HyZtD8eZRPEUUj3x+yu4isqdI0aNQcMsUXKXXlCm4yhTdFYp7MgWnQrH9b3lXiZxTIedQyO2Wye6UyG5XkLZqZO3Vc8JODWGnRmanjLBTJLMlI24oiOtlsutlhDVVxqYgLMmIS+pPE2VWCmRtBbKreaQVCWlFJLsqnZPWsgi2DOKKgLiaIbsmIK2LZNcyZNfSiKspsmtJxNUE2TU1OKXVNNn1ONn1OOJaDGE1irAaJbMSIbMSJrMSIW2LqCFqS5Ba+aHkclKNTVuGmC1FdDlJZDlOZDlKeCnSPqOEH8QJP0gSWkwQWowRehBVz8UYwYUowYU4wQcJ9VyIE7gfI3w/Tvh+kvD9tOpu6tzLGI3eTRBrn/E7iVcBeitxLn07Sap9Zm4myNxMINxKItxMIMwnEOcTSDdUuRsZCjdehagyp6q2I7Q2m6UxI9GYkdiflmhN5ziYznM0k+doKsfRVI7jKZmTKYXTKYWz6yUeXivz+HqFJ9cqPL1aUUP0WpV3rlZ5fr3OsysVnl+t8f6VGu9frvLBlRofXt7no8lXXkzu88lkg48n6udejNd4MV7jown1fPm3j8eqfGKttYOzzqfWBp9Y6nxsrvGxtc4LS+3cR+YqH5mrvG+u8J6pzHumMs+NJZ4bS7xvUL1rUHjXoPDMIPO2vsjbOuU8Pp/qZJ5oizzW5XmozXI2KnKqVZ2MChyOZjgczahX6yNpmiMpmiPt6/WRBPXhONXhV9FZHoyiDLav1wfDFAZD5AYD57KDfrKDfsQBL5lBD+kBN6l+F8l+F4n24hlvL55qfLav2XvUxdPfvYGvew1f9xruHhvuHpt6zd6t/l/tjq5V7F3LbF9aUnUtsnlpob143mL94i3W3rzJysWb2N6c50cvV82X4fnWa552dPGk4xKPf6+LR7/XxaP/SP38uL1ynmq6VC+Ds30ed/a8ulLX9HLYXjnVa/Ve9jt6qXf0qs9ydvRT71Djs6rpparpo6rpp6zpo6zppaR5/VpdVXw9NjvbNP3kNP3kOgaQNINIL9fOjqHX1s5hMpphUpohEm2xzkEimkEinYPn0RntHCHSqYZnuFNdOgNtvjeG8b8xfB6e/jd1+N7U4bmow31Jh/vSKO5Lo+dLp6NrlN2u0fPo3G2zd+vY6dKy06Nnp0fHdreWrW4tm916Nnv0bPYa2Oozstmv2ug3sd5vYq3PyPqAidV+I6v9RtYGTKwPmlkfMLExaGZr0MLGkBqfm1qLSmdiS29mW29m52WE6kzY9Sb29CYcOhNOnRGnzoBbp8er1+M3GAgYDYSMBiJmAwmrkeSYidQVI8KUmfz8GPL9CSrLl6lvTHGwN8uJ7xYH0WX+01+8z2+/+1t+8+u/4qzi5Dh7h1Z6joPkNM34NSrRy8jt+BS8RtIeA0m3jrhrlJhziIRnhJh7iJhnuH2OkPCNkvDriPv1qoCBeMBAImwkETaQjJqIR80kYmYSCTPJhIlEXE8sbiCaMBJPmYmlzMQyFhLCGDHJQjxvJV4cI6aME1XGiChWIuUxYrUxolUrsZqZaNVEomYmWjUSrZmI1gxE2qI1I+GqiUjNQrBqwV+24q2ofFUr/poFX82oqujxVQy4FR3OohZnwYBLNuJSjLhKBhwVLY7aKPbKEPbyIHv1Yez1IXZrQ+yWhnEUtewWh9lVRnGU9eyW9djLOrYqBrZqJrYbFnab4ziOLuM+vYbz8TSBZ3OEPrhJ8OM7JL9eQfxqmyf/ssLffvfX/NM//xO//Oe/599995c8+tMK2W+cRL5ZJvj5XfwfzeP5cBbH29exn05gb46x07CyVbOwXTWzrhhYUYzYSiaWyhYWSxaWilaW5TGW5TGWChM8yE+ymL3CA2mKxfwM9/MzPJDneSDPs1y4znJhmge5WZakWZakGZZz06wUZliRZ7EVZ1jOTWHLTbGSu8GKOMdKepaV+Awr8VlWEzdYic+zGrvBenSejdBN1gO3WPffZd1/j3X/fTZ8S6x7bKx7VtlwrrLhWGdrb4vtvV3su0527C627D629wLsOILsOP3suH3YvQEc3iBuVwCvM0DQEybsixLxhgi7w4RdUQKuOD5XCp9HwOPN4vZIuD0SXncWn1vA5xTwu0QCzgwhl0DELRB2pIk4U0S8aSK+NHF/hoQ7TsweJbmXImFPk9zNkNhJELdHie8miDtSxJ0pUs4kaWeSzG4CcS9O1plAdEWRPFGy3iiSJ07WE0X0RckGooihKEI4ihiMkPVHyfmj5P0xcr44RV8C2Z+i6ItR9EapBOOU/FFKwQiKP4rsiyP7kshe9ZlSxSeg+LIqr4TilZA9IopXoujOUnTnkD0FZE+BoidP0Z0n78qTd+fJuQvkXEVyLpmcSyHnUsi/Fpp5p6KGp1Mh55DJOxWkPZnsroKwrSBslRE2ywjbVTJbZUR7hcxOibS9RHpHJr1dILVZIL0hk1lXSK+pMmslMqsKmRWZ9IM8maUCwlIBYSmP8EBCWM6qbOI5cUU4l15Jk1lJk15JI6ylEdfSCGsphLUEwlqC7HryVYj+/4ZnhLQtRNoWJrUUJrUUJfkgSmI50hYjaYuTtMVJLMeJ2uJEbQmitgThpRjhJTUww0sRQg9esxgluBhpixK4H3lNjMD9GMH7MUL3VMH7cfx3o+3vcUL34oTvxQnfTRC+myByN0H0boLInTjRO3Git+PEbsWJ3owRvxUncTtB4macxHyM5M04yfkYqRsx0vNxNT5vJhHbAZq9kUCaTZKbS1GYS1OcTSHPplHmMpTnBCqzIpUZkeq0SH06S2Mqy/5Ulua0xMF0joPrEofXJY6vFzi5XuD0mszpNZmHVxUeXivx6FqJx1dLPLla4q2rZd6+WubZ1QpvX63wzpUK71yu8O5EmeeTFd6brPHeRI33J2p8MFHjw8k6LybrfDTRjs32+dFEjQ/Hq+cB+tFYlY+sFV6MVfnYWuNja5WPLXVemKt8ZKrxobnKB+YKH5grvG8qn/vAVOF9Y5n3jWXeMyg8Nyi8o5d5Ry/zzCCfh+db+iJv6Qo81RV4os3zWJfnkTbHmVbiZFRQaUWOtK/Cs9WOzv3hpGokRWNEvV5/GZ3KYITSUBhlKExxMER+IEBuIEB+MIA06EUa9JId9CIMeBBei85U+5o93usg3usg9vKqvdeuXrP3bBHs2SLQs9UOzw28Xat4ulfV8OxePv8ppd1LNna7bGxfWmLr4oPz8Ny4eJ/1i+rquXbxFqsXX4vPpx1dvPS44xKPOi7xWNPFY00Xjzou8aiji4dtj36v/VnTxammm+MOlbp09nCk6eawo4vDji4OND20Ono40PSeX6m/fq1e73j9Sr39xnrHayunpl8NT00fckcfsqb/fNn83fCUNP1k28SOgfbLRGp0ZjRtncOkNMMkO4ZIdAyTaK+cMc2rhTPcOUz4wgjhCyME29frwdei0/fGMP7fH1Gf6fyxFt+bOrwXdbjf1OK6qHJeGsVxaYS9tt2uEXa7Rtltx6b9ZXj26NjuHWa7e5iN7mE2u3VsdOnY7DGw0aNno9fARt8ra31G1vqMrPQZWO03sjJgZGXQxMqgidUh87n1YQvrI23tAN0YNbOpM7Ghs7CpM7OhNbKlN7OjM7KjM2LXGdnTGtnT6nDpDXgMBnztAA2aDIQsBkJWPdEJE7HLBpLXTWTmrEi3xyg+mKSydp367hQt7xSHkdvU4iv87V/9Bd/99pf85b/+HznI2TjK3uRImKWZvk45doViaBwpYCHtM5L06El4tMRco0Scw0RdI4Rdw0Q9o0Q9w0Q9w0Q8o0S8WqI+PVGfnpjfQCxoIBYyEgsZiEWMRGMWojELsaiZWNRILGIgFjMRSViIJK1E02NEMuNExQmikpVIboxIwUqkOEZYHiMoW4nI48RKE0RLVqIlE9GygWjJRLisCpUMhCpqdIYVE8GSGb9ixquYcSlm3CWVGqFmPGUTnpIRb9mAWzHgLOpwFPU4ZeM5h2xgr6TDXhpmuzSAvTLEdnWQnfIgdmWI3fwoe5IWe1GLXdGxo+jYUfRslQxslU3sVC3sNMbYO5zEeXwF99l1PG/NEnzvJqEXtwh/uUT66y0aP43xf/3qX/Grb/+R737zW/7f7/+Wb/7sI8RvnES+Xsb92Tyuj+ZwvneDvWfX2Tm9wlZzjK2qhc2SmY2KhXXFxGrBiK1oYlm28ECxsFC08CA/zoP8+KvwlK5wT7jKfWGKe9lp7kmzLORvsJC/waJ0nUVpmgVxmkVhhkVxmgfZGZbyMywX5ljOzfAgO8Vybobl7Cw2YRZbcpalyDTL0VmWo3MsR25gi8yxGrrBWmCeVe8tVt23WfPcZc1zn3XPEmuuFdbd66zurbBqX2Fjd4sN+w4bO3ts7LjYbMfn9l6ATYePLZcXu9fPjtuPw+3H5QrgdQXxe8KEvGGCriBBdxi/M4bXmcDrFs7D0+mWcDpFvJ4sPreIz5Uh4Eyr3GkCziRBR5KQJ0XYmyLmSxP3Jog54kTscaL2BNGdJNGdONGdGLHdBNG9BFFHgrgzQdKRILkXJ7UXJe2MkXKGSbtCiN4ogidGxh0h7QmT8YXJBEJkQmFVIIToC5H1hdUI9cXI+aMUfFHy3ghFfwQ5EEUOhin61e8FX5SCL07Bl6DoS1H0pSl6MxS9AkVvloIn0yaSdwvtF6NyKneOnFtqyyO6Cr9DPic4i2QdRTU8HTKSQz6PT9EuI2wrpDdlUptlUlsKqW2FlF0hZS+SshdJ7siktookNwskN2QSawUSazKJ1SJxW4HkcoHkcp7UgzzphRyZxTyZBxLpBxLJJYnUskDKJpBaEUnaUqRsadIrGdLt8EzZUqRWkqRXk/8fW3fyJEeaJua9T52Z6KlCrsgl9iWBxJr7nrFHZuwRvoe7R3jsW27YUQUUgELtvVR1D2emOaRIHXSQ0UzSRSYzmSSTmXSlSTSjaDpRZK0vZgAAIABJREFUB4kmjUhxyKFm2DNsdlfXPDp4ZALF0eFnn2fgH3jsfT930Dps0jxs0jps0D6sX+r+B+HZTlZpJSo0Eib1mEEjblKPVYYM6jGTeswcRqhFPW5hJapU45XhpLNGNda4DFAzWhkyMCI6RqRyGaDlkPk34/OghrFvYexblA8ql4xLVcy9OpX9OuZeHXO3RmW3RnW3RnXXDtCLCK3t1Gls16lv1S4jtLFVo7XToLVVp71Vp7NZp7tZtwN0GJ8nm21O1pqcrdkBer7W4sFG522ArvV4strjyUrPjtDlPh8u93m+3Oej5QEv7x3z6t4Jr++e8ubuGW/unvPx3TPe3D3j0zvnfH73vu3OQ766+4ivbj/kq9sP+fGth8MIfetnS4/4+uZjvhn6+YUbj/j5jUf8Yunx0CN+/8ZjfnH9Eb+/9JBf3HjAz68/4OfXHw0nm4/4JviQb4IP+Dr4gK8D9y/91G/f4/yp7yE/8T0YrtfP+LHvlC+9J3zpO+EL7zFfeI/5zHvyvRX7x+7BZXC+dHf5yNPlhbvDc1eb564WH7iaPHPak87Hw0nnxbTzgaPGA4cdn2cL5nC1XuZ43l6vD+bL9OdV+0WieeXttHNOojFbojFbon6tiHWtSHUYnJf3O2dylyv28nTmbXQOiVNxhMk4wmSC/ESMwmT8cuqZnQjbE8/JEOmJfY4mdu11+0V4TmwTH9/iB5+PDkNzbJJPRsZtoxP2Sn10gjej9nTz1egEH49M2JPOK9O8Gpvi5dj00AwfjU7zYnSa52NDV2b4YGyaD65M83RshqdjMzwZneHpO59Hejx6jUdj13h0+cb6cMo5Ojt8ech2OnLtMjyPR+0J52CoPzZLb+wavbE5uqNzdEZn6YzN0x1boD32drXevJh0jtqsUQfVMQfVK057tX5lAePKAvqVBcpXFtB/5KD8IwfqjxZQf8+B+t473neivu9EvupEGncijDvt4Bx3IEy4KE3Y087CUH7STW7CTW7SQ2bCRXbSTWbKTXpqgdSUg9SUi9S0h6MpL+kZP6lpP6kZ2+FQ8lqA5LUAiWsB4tcCJGaDxGeDJOYDJBYCJB1Bko5Fko4gh863Uu5FjtxBUp4Lixy5/aTdftKeABm3n5zbN5yC+hF9PiSfD9nrQfX7UANetKAX/YaX8g0vlds+rGUfjY0g7Z3r9MNL3E/e5UH+Hk+VZV7oG7yoxfjmTY/f/PbP+PWv/wV/9PUjPhpEedXf5IP2Ko+by9yv3WFgLtEpB2mpfhqqh5rspio6MYUFTNFJRXZRkRwYkhNDdmLKLkzVTUXzUC17sXQfFcNLxfRRNX0Y1QBmxW8zvZimD7MawKgFMRqLGK0bGJ0lzO5NKoMb6IPr6IMgWj+AfnYd42yJytlNKmc3ME+DmGd+jFMf5pkf/dyPfh5APw9QvnAWRD0NoJwFkc6CiMNTPn9LOvMjnvoRTrwUBx4KAzeFYw/FEy/FUx/FUy+FMy/5cze5Mwe58wWy94fOFsidOMn1XeT7bnKnbnJnHrJnXtJnHjL3fWQeLpJ9skT+g5uUPrqN+PE9lM/XkL5aR//FDsYfhWn8cZbB72v8b//vP+Kvfvfn/O673/CXv/u3/Jf/+D+j9XckjL+XRPvbu0i/WKPw9Tr5r9bIfnKHzIc3ST0KkjoPkL5/naP71zk8CZA4CRA7DRI+WyR8ukh4cJ3wYInI8S1C/SVCvVscdO+w317moLvOXneVvd4aB4MNDvrrhHorhLqrhLprhDtrhNqrRLqrhAfrRAcbRHtrhLurRPvrRLsbxFrrROtrRMwVopV1YpV1YuYGUWONuL5OUtsiIe+QEG1JcZ+kGCEhxEkISZLFJIlCkqNCmqNikaO8wFFe5CgrkylopItl0iWVjKiQlVVyij0FLYoasqSjySZlrUJZNihLOqpkIgk1FLmNLHcRpC6C1KMkdpDlDpLUQhabqGILRWhQVlqocpOy2KQsNTCVJhW1SVWpUxVqmMUqZr5my9WoZC0qOYtKsU61VKdSsqiWatSEGrVSlXqpSlOs0JJMOkqFtmzRliu0ZJOGotPSdFq6QdMo09R1WrpOWy3TVQx6qklPNTkuVxloJgPV4LRc5aRsDJkca5WhKseqxYnW4Fht2pQ2A6XJQLb15SbHaptjpcux0mMg9+jLPXpyj67UoyMNhk7oSMd0pBO68ild+YyOeEpHOKFfOmUgnNIXzuiVTukWT+kUz2gXTmnlzmhmz2hkT6lnT2jkT2kWTmkUTqnnzqhlT6llT7Eyx1ipY6wjW+1wQC0xwIr3acT7NCMDmpEB9WiferRPI9anHutQi7ZssQb1eJNGokUz2aJ12KYWq1OP16nFLGoxCytRo56sUU9aNJIWjUSFZrJCM1mlmazSSFSoxw07PBMmtbjxDpNaTKcaKWNFdWoxEytqYEUNKnGdStygEjOHwWnTI1XKkQrliIEeNdDCZcoRg3LEQAuZ76ighqpoB1XU/QrqfoXyXgV130TdN1D3DcoHFbQ9g/KeQXm3gj5k7FUxd6uYO+/YrlIZqm5VsbaqWJtV6lvWpcsQ3azR3qjR2azTXq/T22jQ32jSX69zvNbgeK3ByUqDs9Um56st7q+0ebDS4cFKh4crXR6vdHmy3OXJvQ7Plnt8uNzj+b0+L+71+ejugFd3j3l194SXd+zz47snfHLH9umdcz6784DPb9/nizsP+PL2A7689YAvb9q+uvmAHy894Cc3H/DTmw8vfb1k+2bpId/ceMg31x9c+vn1B3xz/T7f3Djn68Vzvl68z8+CD4bu89PAOT8NnPMT/9nleTndvOA94wvvMZ97B3zmHfDpO95crNXdXV57erzydPnI0+EjT4cXnjbP3W0+dLd45mryzNXkqbPBE0edR0MPHTUeOC3uL1Q5c1Q4XahwMm9yslDmeOFiyqnQnZfpzsl0FxQ68zLteTs6m7MijVnBjs6Zgh2e1wqY03nMmTzGTM6edE5n0KbTqFMplOlhcA5X7OJUEmEqQWkyQWEySn4ySn7Knna+fav9gPTEPqnxPQ4ndklO7FxGZ2x8i+jVTX5wEZqfjE7w8eg4H4+O83p0nNcj47weneD16ASvLoyN82p0YjjhnOL56Nvp5vPRaT4csz0bneLZ2BRPx6Z4PDpp3+Ucm+HJ2AyPRmcv2VPOt9POi7fVz0eHdzeHjkeuMRh9q/eO7tiFOTpjc3SGwdm6skBzbN5+iWgYntao41J1zGaOLmCMzWP8yIE2Nk95GJ/qjxbQfs+B+nsOlPdsl8H5vgNpGJ7ixYTz6gLFSSelCTelCTfFSbe9Vp90k510k530kJlwkxo6GndxNOniaNLN0bSHo2kvR9NeDqf9JIcOZwIkZvwkZwLEZ/zEh+EZmw0Qnwva50KAhCNIzBkk7lq8lHAFSbgXibuCJNx+Ep4ACU+ApCdA0uXn0O3nyGMHqL2S95P3+Ch6/Yh+P5LfixzwIgc8qNe9qNfdlJe86De9GHc9VFd91Lf8tA4WOYktcZK5w7mwzHNpk4/0PZ41Y/wv//C/4rvv/pzf/vZf8uqhyMvBPi96mzxurXK/dpeT6m26xg1a5UUampea4qEquTAlF7rooiw40UUHmriAJi5QFp2UFQ9lxYWuujE0D4buxdA9GLoHXfdTLvvQdB+a4Ucz/JQrfnQrgN5YpNy6jta5Qbm7hNZdRO0GKfcX0Y6vUz69TvlkEf34QmDIj37sRzuxlU+HwXniRzoOIA3ss3TsRzgJIJ4GLwknAYQTP8WBj+LAS6HvJj9wk+u7yA7cZI/d5E5smYGTzLGL7KmbzImTzImD9MBJuu8g23OS6TlJn7hJn7hJnXo4OvORvh8g/egG2ae3KLy4S/HVPUqfriD/eAPtm13Un+9S+eUhvV/q/E//x//Ib7/7S777zn6z/R/+X/89nT9WKf/9NOLfjiB9vY341Tr5LzbIfrpK6vkNko8XSZ4FODoJcngcJHEcINH3ExsECB0HOTi+zkF/kVD3OqHeLUK9JfY7S+y1b7HbusNua5m9zgY7nXX2euvs9zc46K4T6q6y317loL1OqL1BqL1KuGtPRyP9dcKdVULtFcK9NSKdDaLNDSLVNUL6MhFjjYixRlhfJ1JeJ1ZeJ65sEpe2SZS2iQvbxIVd4qUDYqUwCTFGvJAglkuQyKc5LBZI5osks3Z8pgoaqaLGUUHmSJBISwpZRbNPUUEQyyiijqKYqIqBKmmokolYqiIKNUShiSC1KEltimITQWpQVJoIUhNZrKMIdWShhiI17OeShSbWMOQ6plKjIlbRCxXKeRM9V0XPWeg5CyNXxchbGEULo1jFKFaplCwqpQqVokFNNGmIOg1RpylWaIgGdcmgLpdpqjpNTaOhqzR0jYZRplnWaCll2kqZjqrT1Qy6qk5HKdNTDU7KOidlg2NN51jTGagGfUWnrxgMVItjtcFAsR2rzb/x3Jfq9OQ2PblDT+7Skbu0pQ4tqUtL6tGS+jQviANawoC2eExXPKFTGtAt9OkWj+kWT+iUTmiXTmkVT2gUjmnkB9SyfaqZPlb2hGr2hErmmEr2hGrulEr2BCPTw8j0qKQHmKk+5mGParKHlbDV4l2q0Q6VaJtKtI0V7Vy+wFOLtrCidaxonVrMXn9b8Tq1ZBMrUX979zJepxKvYiWqWEkTK2lSO6xQS5pYCePyNytpx2c9YWLFdKrRMpWIRjWqUYmoVCIaRkjBDNvPekRFj6jDyaaOETHRIxX0SBUtZFIOV9DCw9AM66ihMsqBhnpgoB4YKCEDKaQjH+goBwbygY68V0ba15H2deQ9HWXfQN7VUXZ1tB3z0kWElofPxm4Fc8dW2bZVt4Y2TWpbFWpbVWqbFrWNKo0Ni+aGRevi3KzRXrfobNTortfordc4Watzutq8jND7K20erHYuPV7u8GTFDtCny12eLnd5dq/H8+U+z+/1eX63x4t7fV7e7fPqju31nT4f3z7lzZ0zPrl9xie3Tvn81hlf3D7ni5u2L2+d89XQl0v3+WrpPj9eus+Pb9znJzfu87Mb9/n6xgN+dv0+Pwvaofn14n1+GjzjJ8Gzy/Otc34cOOMr/+nl+ZX/lC+GPved8LnvhM+8x3zq7V964+nxxtPjtafLS3eHV57u96NzGJwfuls8dTZ46mry1NXkibPBI6cdnI+cdc4Xqtx31jh3VDh1mJwsGJwsGBw7DAYLGoMFhe68RHdBpjMv0ZoXac+JtOYEmnMC9dkStdnS9yed1wp2dE7nMK7l0GeyqDMZlKkUyvSRPemcTiBOxRGnEvb9zqkExakEhak4ucmIHZ1TITKTB8NPKQ0nnuN7JK/ukpiwp52x8S2i41tErm4Sfn+DH3w8Ms7HIxOXofl6dJJXo5O8HJnk5cg4L0fH+WhknBejto/GJvjoyjTPx6b4YHTadhGco5M8GZ3kydgUj0eneHxxjs7wcMz26HKlPvwu59gM58PV+tnINU5GZjgZvcbxyDWOR2YvDUau0R+9Rm90lt7oLJ3Ra3TGrtEds59bo9dojl6jMTpH88oCjbF56iPz1EbnqY7OURmdozq2QOXKApWxeSqj85hj8xhj85TH5tCvzKNdmUcbhqfyowXU996Gp/yeA/F9B9L7DsSrDoRxJ6Wh4riTwoST/ISDwoSTwqSb3KSb7ISL7KSLzISbzKSH9ISbo/G3AXo47eVw2sfhtI/ktJfktJ/EtI/E1NCM347OGT+xC7MBorMBYnNBYnMBogt+Ig4/UUeAiCtI1H1hkZjn4tlP1O0n5vIT9wSIuwMk3QEOPUFS3iBpb4CM10fe5yfv81Py+xD8XsSgFzHoQQq6kRddyItO1CU32i0PxrKHyqaP2t4i3ch1ekdLHOfv8bS0wXN1iw/ru7w6F/j3f/XP+e67v+R//Z//W571ojzrbvCkvcb9xj2OrTv0Kjdp6UEszUtFdtvhKbkpiy7KggtNcKAJDlTBiSa60SQ3muxGU92UNQ962Uu57KFc9qBpPlTVi6J5Uco+VDOAWvGj1vxojSBqK4jcDiJ3FlE6iyidIEo3iNK7jjq4jjoIovX8tn4ArR+gPAig9n0oAz/ywIfU9yP2/Qi9AKVegMJQaRBEOA5SOvZTOraDs3QcIN/zkut6yHRcZDousl036Z6HdN9Luu8hPXCR6jsupQdOUj0n6a6TVMdBqu0g1bV/Sx17ODr2cnjiI3nm5/B+kPTjG+Q+uEv+o2WKb1YQvlhD+ek2wtd2eDZ/KfJf/KP/lH/33V/w17/9Db/+zb/ln/7qn9D9pUL57xxR/GWE4i8OKH25SenNOtk3axy9uEfy0SKJswCxYx+JgZ/EIECs7yfa9RHpB9nvB9ntL7LXv8FeZ5G9zhK7nSV2W0vstm6z07jHTnOVneYGW811djsb7LbX2GutstdaZaexwl5zjb3mGvvNFQ46Kxz01gj11jjorLLfXCbUWSXUWidcWydkrrCv3uVAWyFUXidUXieirRNV14mKG0SFTSLFbaKFPaLFPWLFELFSiGgxTLwQJ5aPE8+nSBQKxHNF4lmBREbksKByWFQ5HMbnkSiTkhXSkkKmJFMoqQhiGVk2kUQNWdKQBJ1S0UAoWQhijaLUIC83yYkNCmKTnFynINYplSwkoYYk1pHlBrJQQypWkYUqmmhRlqsYUpVyyaRcqFDOVylnK+g5i3LGRM8Of8ublPMmRqFqT0mLJpVimUpJwyppWKJJTdSxpDKWpFKTVWqKjKXJ1HWVmqFR1xRqqkJNUmgpGi1Fo62U6ao6bVmjq6r0dZ2uptHTynRVjY6q0VE0OopBRzbpKhY9pUFPrdNVava6X6nRkS3aUo2O3KIjN+nIbTpym7bUpnmpQ1Pq0RC7NMQuTbFPU+zTEgc0hQGNUp9WsUe70KNTGNAqDmiWjqkXjqkV+lTzPaxcHzPTx8ycYGaPMXN9zGwfM9vDzNgq6S5mqotx2MU47GAmO5iJNka8jRFrY0ZtRqSFGWliRuqYkfrwpZ6hWI1qokE1XsdK1qkmahgxCz1qYcQqVBIVzIRB5W/Q/6Z4GTOuYkQVjKiCHpExIjJ6WMYIKxgRhXJYHtLQI2XK0TLliI4WNihfRGfIQA2ZqGEdeV9FOdBQDnSU/TLygYYQkhEOFIQDFXFfQ9xXEfd1xGGASntlpF0NebeMumNe0nYMyjsG2o6BtmPaU9Ft85K5ZVyqDFlbFaxNC2ujSn3TorFh0VivUt+w7L/Xq3Q2anQ27PgcrFkMVuucrDY4WalzstzkfKXF6fA8v9fkwXKLRyt2hD4dTkKf3uvywV3bRYR+dLfPy4sAvX3C69snfHzrhE/unPHJrRM+vXnCZ7fO+OzWGV/cPOPzm6d8vnTCFzfP+fzmOV8snfHl0jlf3TjnxzfO+fH1c36yeM5Pguf89Pp9fhI44yeL9u9fBk/5Mnh86avgOV8Ezvjcf2LH5jA4P/MP+NQ/4FNfn099fT7x9njj7fPGa084P/b0eO3t8dLT4aW7wwt3i+dDH7qafOBq8IG7wdOhJ64aj5wWj10WD51VHjqrnDtM7ruqnDlMTp0VThymHZ0Og/6CTs+h0lmQac9LtBckmvPipcacYEfnbInqtQLVa3kq14ar9Znhnc6ZHNq1LOq1DMpMGmU6jTSTQpo+RJyOI0zZitMJilNxitNxclNRspMhspNhMpMHpCb27WnnxJ69ah+31+0X4Rkb3yJ8dZPw1U1CVzf4wesrE7wertVfjk3ycmzqe3c3n49O8nzsrQ/HpvhwzA7Op8MXh56OTfFkdJLH73g0Nv3W8C7n/dGZy+9yno9e4/SH07aRaU5GZzgembaNzTAYnab/w1kGI3MMRubojsxeao++1boyR3NslsaVWepj16iPztEYm8cam8Mam8caG75QNDaPOTaHMTaHcWUec2y4Yh+btw2jU/3RAsrvLaC8NwzN9xbsSecwOkvjttz7DvLjTvLjTrLf4yAz4Rx6d9Lp5nDCTXLcxdGkPelMvjPljE/7LiWm7DM65SU67SN6zU/0mp/IrJ/oXIDwXIDIfNDmDBBxBjhY8BF2BW3uACGXn7A7MOQj4vHbpytA1BUg7lkk4V60p6FeP2mfn2wgQN4fIOf3kvN7yQc8FIJu8otOCosOitcXUJbcqLfcqPfclNe8VHYCWCE/7eQig8wtzotrPFE3+LC6xYfdGP/JH3/CX//1r/ju2z/nj3/xkGfHBzzprvGwvcxpc4W+dZdWZZGa4cdU3eiSG032ogg2reiyCW6b6EaRXTbFjap6UBQvkuRGUjyoqg9N86OU/chGALkSRK4FURrXERp+hFaQUiuI2AygdK6j9W6gdq+jdBaRu37klgel7UXueFG6PpSuD6kbQO4FEbp+Sh0fpW4QobdIruMn1wmQ7wYo9PwU+l4KfS/5ro9810eu4yfb9pFpeUm1XGQ6HtJtL6mOj1THT7rrJ9V3c9hd4Ki3QKrv4LC7wGHbSarlunTUcXPU85Ic+EkM/CRPAiTvX+fo4RLpp7fIvVih8GqD4qfryD/ZQf0mjPr7Cep/WOLv/Hc/519/92f86td/wW9++xf8yV/973T/qE7l7+aR/jBC4Ztd8l9tkf14lfTLFZLP7xJ/vET8NEDs2E+k7yXS9xHueQl1PRy0vRx0A+x1F9nuLrLducF2e4nt9hJbrRtsNW+y07jDlrXMdn2D7cYGm411tlsb7DTX2G2sst1cZauxym5jnd3GOnuNZfabK+y1V9ltr7LTtP8ONVfZr6+xX11lX19hT1lmX1tjX1vnQFkjJK8TktYJCRuECmuE8luEcnuE8/tECmEihTDRYoRoPkokFyWaOySezxHNFIllS0QzRRJ5mURRIVGUSBQFEqLEoSSREiVSJZFcSaEo6oiyjiiVEQUNUdDJl3TyxQp5oUpOrJMVG2TFJhmhRVaqkRGqFESLgmhRKln2lLRk2RPTUgVJqKDIFTSlgiIYyAUDOWeiZk20jEk5Y59qzg5TvVBBL9gTUKNgouc1jKJGtaRRLelUSypVSaYiSpiihClJmJpMtaxQLSvUNAVLle0olSUaikJDUWjJGk1JpSnLdDSNjqbRVhXaqkJLkWlJtras0pErdKQaHdW+X2qv+2u0JIumWKUhWzbJoiU3aIg16mKNumjfW21IbepCC6vYxBI6b5V6NqFDo9CkXejQyndplvpUi30qhZ4t17uccJrZHkamg5HpYGa79nO6i5lqYxy1MI5a6IdN9MMm5WSDcrx9yYi00MNN9EgdPWJhRGvoEct+DtvrbiNqYUQtzHiVSsLCTFjoMQstalCO6ZRjOnrMRI/r6PEyeryMkXyXipFU0RMKelyhHJfRYzLlqIQWEb8vJKGGJZSQiBKWkaMKUlhGCasoYRU1rKOEyt8jH2hvhRTEsPS9AC3taxT3y5T2ywh7GuKehrR7oYy885ayraFsl1G3DdRtA+0d5o5BeVPD3DHQt8qY2zrmtoG5UaG6XsHaqFLbqFIfnrWNKo31Ks21Kp01i956jd56le6aRW/VYrBiMVipc7xc52SlwelKg/Nl2/17DR4vd3h0rz2MT9uzOx2eXUTo3R4vbnd5cbvLR3cGvLw94OXNPq9vH/Pm9jEf3xrw8a0Bn9w65pNbx3x685jPbh7z+a0zPrt5ymc3T/l86R3Xz/hs8ZQvF8/4PHDCF0H7+YvgqW3xeGjAZ4unfBI4vvTGP+BjX59P/T0+9ff4xNfljbfDG2+H1z7bK2+bl0MfeVo89zR57mnyoafJM0+DZ54GT1wWT1xVHrkqPHJVeOg0uT907jA4dxicOQ1OHTqnDp0Tp0nfYdBb0Okt6HQWynQWVNoL9rSzMVSfE6jNiljXSlRni8MpZw7zWh7jWh59Jkf5Wh5tJoc6k0WdzSDPHCFNHyJNH1KaTlKaTlKcitmm4xSmY/aKfdoOzszkAdmpEKnJA44m9jmc2PmexNUt4sOJZ3R8i9DVDUJXNzh4f50f2NFp++giNEcn3sbm6AQfjk0OTfPB6NQwNqd4MjLNk5FpHo/aHo1M8XD0++zgtJ2PTL8Nzh9Ov43NkRl70jlcq/dHZuiPzNAbxmbv4i7nu9E5OktzbPad8JyjPjo3jE47PKujc5cqo3OX8alfmaM8No/2DvVi0jkMz8voHHcivreA8P4CpasOilcXKFxdIH/VTf6qm+y4m9yEh8xVF6mrTtLjDtLjDlJXHfZqfdxF8qqL5LiLwwk3R5MeDqc8JCfdxCe9xCY8RCc9xKa8xIaxGZ/2EJ1yE5nxEJnxEJ52E5m14zM8jM/wQpDwQpADh58Dh5+QM8CByxZyBQk57QC9EHb7CLsDRDxBot5F4h5bwhvg0Bfg0OvlyOsl6/eT9XtJBd22RSfp606yS05yN12UbjiRbruR77lQV9wYGz4qu17q0QCdo+sMcve4L67xSF/laW2LR51D/s2f/lP++nd/wV/96p9xv5/kUX+LB91lzlrLDGp3aVeXaFSCVDU/huyhLNnhKRXdKEUnStGJWnIhC7aL+JQlN6LoQpTciIoHQXYjyx5ExYOo+RCNAFJ1EckKINaDlOo+ig0/xaYdodJwEiq1AkitAGLTi9zyIbV8iE0vYtNLqeW1g7Pjo9j2UeoEyLd85Jpesu238ZnvBsh1vOR6frJdP+m2l3TTS7rmJl1zc9Rwk2p5OGq6OWx5OGr7OGx7SLRmSbRnSXbmSHbmSbQXiDcWSDYcHDYcJJtODjtukl038Z6XeN9H/DRI8sEN+38RerFC/vUWhTc7SF/tIv78APEXcaw/EPjyH3zIr/76X/Pb3/2Gf/e7v+JPv/vnPPj7A7Q/yCP+rQjCz3YpfL5F+vWqHZ3P73Dw9CahsyCxro9Q18N+20Wo62W/5WGv6Wav6WWvFWCnHWCrc53N1nW220tsNpZYr11nq3aTTesOG5V7bFprbFjrbDbW2Wqus9VYY7v+rpXAAAAgAElEQVS2zIZ1j83aCtu11aFldhvL7DbX2Gmtsd1YYae2zH59lb3KKrvGCjvqPXble+wpq+zIK+zLqxyIa+wLq+wX1znIr3GQ2+Qgu0sot0cod0Aod0C4ECaUCxPKRgnnkkRyGcKZHJFskXAqTywvES/IxPIC0WKJuCCSEEUORZGjokCmKJMv2fc/BUmjWJIplTRyxTK5gkmuVCErWKTFOhmxSbrUICNWSQsVMqUK+VKVfLFCqVhFKFkUiybFooEgmMiyHaCKaCLlNeScjjIMUCWlo2QMlKyBlC2jZnXkvIFSNNEKOuWcil5QMQsKZkGjKqhURAlDlNAlCV0S0RURQ5WoaDIVTcZUJSqKSEUWsWSJuixTl1WakkpDkmjIMm1VvYzPtqrQVGSaskRDUmjJuh2cikFbMWkrFVpS1Y5PyaIuVahLVepSFUswqYsWNamGJVpUhdrwDmsDS2hRLTWpltrv6GCV2tQKDWq5JvVCm9rw3yqFDma+g5kdxmaqi5Fqox01KKda6Ok25UwbLdWxz3QLNdVETTVRjhpIyRpaom2LtyhHmmiRBlrEQotU0SJVyuF32SvvcriCHq2gR020iEk5WqUcNVAjGmpEQ4+ZaFGNcsymJzTKcZVy3I7Oi/gsx2VbTPpefKphwRYSUMOiHZ8RCSkiI4UllGGAyiHFNgzNd0kHMuL+MDxDMqUD6VLxQKG0r1DaVxF2bfJeGXFHe2tLHdKQtvXLAL2IUGVTpbxVRttQ0bfK6FtljC0dc6PyNkD/A/W1Co3VCs2h1ppJZ9Wku2rRXanSW64wuGcxuFfjZLnO2b0695cbPFhucv9uk0f32jy40+TRnRZP7rYvfXC3w4d3bM/vdHh+q8OLWz0+utXn5U3bRXxeeHPzwjFvbp7w6dJbn92wfX7jhM+uH/Pp4mAYmnaEfh4cfC8+Pwn2eRPo8SbQ42N/93te+zu88rW/F50feVp85Gnxwj0MTneD5+9E51N3ncfuGo/dFo/ddnw++P+JzovwPHaUGSxo9Bwa3QWV7oJqR+e88jY854RhdNrBac2VLlfrdnTmKF/Lor1Dnc2gXLPDU545Qrx2hDBziDBz+L34zE9FL12s2VMT+xy943Bq9/Ju58UZfWfdfhGe+++t8YPno+N8MHb1MjKfjU3wwTA6n41O8HR0nKejEzwdm7Cj83KlPnPp0cgMD0dmeDBqOx+Z5v7oNOcjU5z+cIqz0WnORmY4/eG0vVa/iM7RGQYj0/RHpumP2mv17sgMnZFpOiMz34vN9ugcrbF5mmPzNMbmaYzasVm/Mk/9yjy1K/a08yI035rHHJnDGJ2jPDaMzivzqFfs1bpyMen8vQXk31tAem8B8WLKeXXhkh2dDgpXneSuOshcdZG+6iQzfhGdLlLvOBq3g9PmITnhJTnh5XDSR3LKR3zCQ3TCR3TSR2TSR3jSR2TKT2TaS2TaTXgoMuslPOclNOvnYG5oIWBzBNl3+t9y2facfvYcPvYcPg5cfkLuwKWIJ0jEu0jUGyDmDZDwBUn6AiR9Xo78Po78PlIBD0cBF6mgi9Sik6NFB+kbDrJLTvI3XRRuOxHuuJCWnWhrbvRdH9Wwn3pykU7mDv3iCmfqKk+q69yv73C/n+O3//7/4Xe/+3P+yT/+b3hwEuN+f52zzgrHzRW6tTu0KkvUtEUMOYAu+dAEL0rJg1x0IRVciAUXYsmFVHIjCy7EkhNBcFEquSgKboqCm5LkoSR7EVQ/QjlA0QhSqgQpVPwUq35KtQD5mp9C3U+pGaDUDCC0/AgNH0LDR6nuRmh4KdW9lBpeSi0fpZaPwlCu6SXX9JFr+sg2vKSbfjItH9m2n2zbfk63fCSbPpI1N0c1DynLQ6rq4bDu5rDu4rBhx2ey6SHZcpJoXSPRmuWwPU+ytUC87iBWcxKvu0g0XMSbbhIdL7G2h1jXT2wQJH66SPLhEqlnd0i/WiH9Zp3ilztIX++i/CKC9reyPP2Pz/mX3/4J3/7m3/Ptt9/yr373p3z8Dz6k8ss8yi+T5L7ZIfvFJoev10l+cI/40zuEntxi5+ESe70A0YaPvaaXg4aHUNPPbt3LVt3DTtPPTivAVjPIRmORjcYNNutLrDVusV6/yaZ1i83qPdbMVTasDTasDdZrwwCtr7FlrbBZXWbLWmW7tsZmdWU4JV1mu7nKTmOVbWuFHWuVHWuNXXOVHW2FHWmZbWGZbWGVbWGNHWGF3eIqu4VV9vJr7GZW2c1ssJvdYTe7w15un/38AQeFEKFsmINMhFA2QSiTIpTOEErnCKXzRLIlojmRcF4kUigNA1QgLggkSgKHBZFsyb7/mZcU8iWJfFEmW1DJ5DWyRZO0UCElVjkq1UiVahwJFVJChXSpQrZokiua5IsViqUqhaJJvqCTL+oUhTKCaEdoqahSyskIGRUpoyOndaRUGTFdRsxoSLkyYl5HKJaRCmXknIKWUyjnFMy8hp4XMQWRsiiiSgKKKKBJJcqygK6I6JpIWRMpKyV0RcBUBExpGKKSRE2SqAoCNUmirrxVk0UsqYQl2f9Wk1TqskZDKdNQDBqySU00qUkmlmRgSSaWaA7PCjWpiiVWqYoWVdHCEGoYQh1DaNhKDYxSE6PUxCy1qBRbVPN1qoUalUINs2hRKbYw8k2MXBsj00ZPtSinmmhHDbRUEzU9DM10CzndvCSlGoipOuJRDTnZtMXrKDGbHLOQo1WkSAU5bA7X2hXUcAUlZKKEDNSwiRo2UcImcsREiemocR05qiGFNZSoihJVUWMaWlxFjSkoMQU1JqHEJNS4hBqX7TMmokYF1KiAFhNQIiXkcBE5VEAOl5DDJaRQCTEsIoQExLA4JCGG5eF0UxySEEIXoSlT3FcoHigUD0QKByWKByWK+wLFfYHCnkhxV6a4oyDsagi7MsKOTGlHQdhWELfVyxiVtjXkIWVbQ9lSUbZU1C0NbauMtqVR3tTQN3SMDQNj3aCyblBdNzDXylTWdaw1g/ra2whtrBk01wxaqwbtlQqd1Sq95SqD5SrH96qc3Ktxdq8+1OTsbpMH91o8uNvi4d0Wj+62eHzXnoY+udvm2Z2h220+uNXhw9sdPrrd5aNbthe32ry81eHlzS6vbvV4fbNvW+rxeqnP6xs9Ph56s9S3z+s9PrnR581il08We3y62OeTYI9Pgn1boMfHwQ4fBzp8HGjzcaDDa3+LV74mL/0tPvI1bd7GUJMXngYfehp86G3wgafOM0+dZ94aT701HnssHrmrPHRVeOCucN9tcu4yOHfqnLl0Tp1lThwaJ84yx84yA6dG36HScyj0nPaKvfWO+kV0zgtYc8NJ51wRc7aAMVvAmM2jz75dravXUigzRyjXUsjXUkjX3kZncTpJaeaQwvBe58XLRLnJCNmh9MW0c3Kfw4k9kkOJyR0SkzvEL+54Xt20w3N8k/C4HZ/7V9fZe3+NHzwbvcqT0XGejI7zdOzt2vxilf5k+NLQ49FJHo1M8GhkkgcjkzwYTjXPR6YvnY1Mczo6zenI1KWTkan/YMppG4xO0x+Zoj8yRXdk2o7O0RnaI9O2sZnLyWZzbP7ybfWLb3NeTDirV+aojM1eMkdm7ei8soA5toAxOn855VRH51CuzKP8aP4yNi9cTDqF9xYovb9AadxB4WLK+f48+fcXyF11kL3qssNzGJ2pq04O35F830niqi151WOb8JIY9xAbdxOb8FwKTXgvhaf9hKZ8hKZ8hKe9hK/5CF3zcXDNx8Gcn73579t3BtlzBNh3Bu1nZ5BdR4BdZ5Adh49dp589l599d4ADj23fHSDkCRL2BIn4AsR8QeI+P3Gfn6TfR9LvtQXcHAacpBYvOEhfd5K54SJ3003uppPCHSfCsgtpzY265cPY91GJBainlmjl79KTVjg31vigt8f99gH/+T/4ht9992/49ts/45e//JDz4xAP+luctDboNdZoV+5QLy9RVewA1QQfasmDVHQjFlwIxbfEgotizkEx76BQcJArucgLbgqSm6LkoaB4KWg+soafXMVPvuKnUA2QrXrJWT4K9QC5upd8zUuu5qZY81CyPBRrLoo1D8Wah3zdQ6HhJV/3kK15yNY9ZIaOLA9HNS9HNS+phseecDa9pOo+Dms+DmteElUXiYqLw4qLo6qLhOUkWXORrLmI113E605itXli9TnijTni9TnidQdRy0mkaovV3MSbPqJtH5GOj3h3kfjxdZL3b3L45A6pF8vkP1kn+/kGhZ/tIf0iTOXnWZ78vWP+9Ld/wq++/Ut++7tv+Tff/St+/l//BOMPBKTfj5L7eo/0F5scvlon8nyV8KO7hB7cYvfsBpuDRbZbfvYtLzs1L3s1L/s1H9s1H5s1L5t1P1v1ABuNRdZr11m3brBRXWK5dovVyk3WzTtsmMusGuusmVusmeusVe0A3aiusFFZZsO0bVbWWDeXWa8us1FbZqO+bMepuXxpq7zKlrLKlrDMVmGF7aIdn9vD8NzJr7KbW2cntcJOeoPt9NYwQPfYy+2zl9vnIBNhLxXmIBMnlElxkE4TSmc5SGUIZ/KEsoItVySSKxATSkSFEtFSiXheIFWw1/BZUSJXEskVZbIFhXReI1XUSZVMDksVW9EiUTJICgZHRYNUwSBdMEjndXtSWjTI5O3Jab6kURANiqKBUFIp5CWKWYVipkwpXaaU0iilVEpplVJGpVTQKBZUSnkVIScjZiXknIyWV9DyIlqphCaKKJKALArIQglJLCJLRVSlRLksoCpFZKmAJhfRpCK6LGBKApYsUREFjFIRSxapKRKWLGIpJapy0SYJVCQBS5axZAVL0qjJOpZkq8q2iqRTEY23SgZGSUcXquhClbJooQs1yiWbVqyhFWrohQZGoYlRrGPka/YLV3kLvVCz5Rvo2QblTAMt3UBJNZBTdaSjGnKqjpJqIqYaSGn7FFM1SkcViocVSgkLIWEhxKuIMZsQqyLEKpTCBkLIQAwZyAf2eUEKvyNqIkXLSFENOVZGjGiIERkxapNiNjmuIMcl5LiEFBMvybHSJSlaRIwUEMJ55HABKZQfKlIKFRDCRYSwfZYOigihEkJIQAgPz5CAEBIvp5yFfXFIoHBQeidASxT2BAq7EoVdeUigtCNR2BIuA1TYVihtyZS2ZMRtBWFLRtiSkbZU5HeoWxrKpoq2UUbf0NHXyuhrZcy1MuaairmmUV3TsdZNamsmtdUKtTWN+ppOfVWnsWrQXK3QWTboLRv0lk16d00Gd61LJ3drnNytcX63zv17DR7cbfBwGKIPbjV4fKfFk7stntxu8/R2m2e3Ozy71ebDm7bnt5u8uNXmxc02L252+Gipw4ulLi9udPnoRpdXS71LL290eXmjy6vrb70Odni92OFVsMPHi11eB3u8CvZ4FWjzKtDmpb9lB+cwOl94G9/z3NvgA6/FM6/FB16Lp94qjz0VHnsqPPJYPPRYPHBXeeCpct9THYanzqmrzKmrzLFTY+Cy9Z12cHadCh2nQsch03HI9mp94Z0V+4KANVfEmitSmStQmStgzubRZwuUZ3NocznUuSzKbBr1HdJs6jI6S9cSFGfiFGeG6/XpGNnJyPBuZ4TMVIT00OHk/qXkxB6xiV1iE7vEJ3eITWx/b9oZGd8iPL7Jwft2dF74wZOxcR4PPRqbtF2G5gSPRid4OPRgGJ73RyY5H5nifHTanmqOTnE6MsnpyCTHo7aTYXwej0wx+KGt/8O3wWlH5ySdkclhcF6jNdQenaU1XKc3rszSGJunNjaPdfGJpNE5KqPDyBwbene1PjpnR+foHNrYPMowOuUfzV/GpvSeHZyXK/X35i8V3p8fBuc8uavz5IZn5qqD9FUnqfddpN53cfSeHZsXLqIzcdVJ4n0XiXEP8atu4uMeYhNeYhNeokORi/Cc9HIw6SU05eNgKDTtJzTt5+BagP3ZAHuzAfbm/ewu2Hbmffa54Gd73mdb8LPlsG07/Ow6Auy53gbovtvPgSdIyLtI2LdI2Osn4vMR9fmJ+fzE/N4hD7GAi0TQyeH1Cw4Orzs4uu4gc8NJZslB7o6Dwj0nhRUn4oYHZddDOezBTC5iZW7TLNylLa1wUl3mrLnKcSvGn/yf/5hvv/23/PrX/4JnT4o8GOxx0tqi19ykW71H07iNpd6golzHkIJoJR+S4EEsuSkVXRSLTgoFB8XsArn0LPnsPIW8k1zRjs+c5CEve8mrPrKaj7TuJ617yegeW8WOz2zVS7rqImu5yVouchUnhYqLQtVJvuomZ3nIWR6yVTcZy16bpywXKctNyvJwaHk4tHxDHo7qbg5rbpJVL4mKh5jhIKovEDMXiFcWiFcXiFWcxIcRGqkuEKnOE7UWiFoLRKx5ItV5ItUFwhUHoYqTaNVNrO4l2vARbnkJdwMk+jdJnNzk8OFd0h8sk321TvGzbYo/PSD/+3GkX6Q4/oMm//ev/xnf/vVf8ZvvvuPPfvcr/qP/4W9T/sMC+T+Mkfp6j6Mf75B6tUni8QrhB/fYOb/J3skSO91F1hteNmoetiputi0ve1U/u6aXTcPDesXDhhVgoxZgrRZkzbrBWvUG65Ul7lZvsVK5zbp5l9XyXVaMDZaNDVaNDdaqm6xW11irrLJu3GNdv8eavsy6scqavsyqeY+16j3W6/fYqNxjQ7/Lpr7Cur7MhrLKprzKRnGZjdw9NvOrbBZW2cgts5VdZjOzwlZ6le2jVbZT62ylNtnJbLOT2WUns8tudo+ddIjtozA7qSi76UN2UkfsptLsH6XZS+c4yJQ4yJTYzxYJZ/NEigXCQpFwsUAsXyKREzgUBNKiQLYkkMmLZAoyR1mFw7zGUUknKZjEiybJQoV4ySBR0kkWdQ4LOoe5Mum8Tub/o+u+fizb8sO+zwu76t5b1anyyZXjyTmnfXbOJ59KXZ373u4b596Z0VAmKVEzJIekbEMGDKcnB8CAAcMCZUEw4PBkA5YB2g96kExKsiEYsDTkMAznBvLrh33qVPUM/fDBWnuf/gO++K21q40xqjlG1gfIeh/V6qNZYwxnhGl10XUbTXHQpD6mPMAU+x65h670MLQ+htrFULuYmoupOliai6u5uLqFaxj0bIuebdG1TBzLwHVMXNfA7Rp0ezq9vre6jk7PMeg7JkPXYmLfZnrx2bM561uc9nQmXY1J12BkG5y5Dmeuy5nb5dwdcO6OOLUHTJweY7vH2O4zcQZM7BETa8jEGjJ2xgztCX1rTM8+pW+dMrDOGFjn9M0z+uY5A+OCvn7BQL9koF8w1C4YaRez3/v6OQP9kr52SVe9xFUucKQLHPECp3OOI1xgi5dTF1jiGZY4wRInGMIZRvsMs32G1TrDap5iNiaYzVOs+gS7OsaujLDLQ2+tjHCqY+zK0FMdYtdGOPUBdq2HU+9P913suotVc7DrHqfxdnQ6DRunYeM2vOi8Ds/r+LRrKnZNxax47LKGVdamzxpW1cCs6OglDbOie8rmlINZdtDLFnrZnNFKBnrJQC8a6EULvWihTelFA61gouZNzLyLme9i5FyMnIuedbByXcysi5V1sTJd7GwPN9vDyXRxsz260/gcZIYMUgOGSc842ZsG6JDT1JDT5JjT5ITTZJ+zZJ/zxJCLxJDLxJCr+IDH8SFP4iOex055Hjvn+ckZz0/OZhH6QfSC1yeeN9FLPoxe8tHxBR+fXPLxySWfHF/xyfEVnx5d8dnRFZ8fer5zdMF3jh7xxeEV3z18wnf2H/Od/ad8Z/8p392/idC/sf+M7+499ew+4Xszj/ne7pW37jzmu9uP+e7WE767feXtdx7zna1HNzYf8UXkcubz8AXfjpzx7cgZn4VP+SQ84eOpj8JnfBg65U1wwpvghNehCa9DYz4IDnk/cBOcLwJ9ngdvPPV3ufK5XPlcHvlsLjcsLjcsLqbO1gzO1oy3wnO4pjHc0Omvqd6x+pqMsyrirko4Kx5rRcRaETGXO29Fp77cRFtqoCzVfyE8xYfVWXi2H3rh2bhfoP6gQP1BbuZ60nn7nud1eBYWk3zrk/m7fDJ/j4/v3OfjOw89cw+nsfmAD+ce8uHcEh/OvT3R/GBuidd3PK/mlnl1Zxqas4nmMi/nVrw7nHdWeDa3yrO5VS827yzx5JeWZlPOx3PXX6qv8ug6Ot9ZnQbnuufn7nBO5m6mnJN31hm/uza9y7k2+4hoML9O9721GXdhje7iOt2FjZvwXLiJTnPBh7nox1j0o93zod3bQL2/gXxvHemeD+mej859H8Jd/y0B2ndDU9PYvBei+WCTxv0IjXth6lO1e2Hq9yPU73vhWX7oKS3dsrxJaXXLs7ZNcd1TuI7MjU3yvk1yU/mNTbI+TyawRSawRTawQy64TT60Qz60QyG0RSG8TSmyQ3lzh/LmFrVIhFokRH0zPNs3tsI0toM0toM09wI09/y09vy0d30I0/iU9oJIh0Hk4wBaLICW8GOkA9iFCG51k15ji1FnjzP9iEsnyrNhnFcXCV5d5fn8ky5ff/3/8rMvf8z/+Qf/Cx+86vDhqwofXFV4eZXkanLMxfiQyWCPYW8b19nEsrcwrAiaEULVAyiqH00JoMk+FNWPrAWQDR+KHUTsRpB6m8j9LaR+BKkfQRiEaQ9DiONN5PEW6uk26mQLZRxCHYfQJiHUSQhtHEI7DaJMAsiTAPIkjDSJII63ECYR2qcRWpMQ7UmE9ukm7dPNWWy2JiFakzDNcZjGKEx9EKQ+DNAYBamPA9THAWqnQWpnAaoTH5XJBtWzDarnG1TON6ieBmlMwlRHAepjH41JkMZpiMblJtWrTapPt6m92KX5/gHtj6IIXyTp/HIG6dfy6D+oov2ogfU7Cle/e8kf/skf8OU3P+Prr/6CH/NH/Pv/43+A+7sW4m/XEH5Upvl3sjR/OUXzswSN11EqL4/Ivzwk/2Kf3NUOuYstsqdhcuMw2bNN8meb5MYRMpNNMqdbJM52SJ7vk57skZrsE58ccDI5JD45ITo+JjaKEh1GiY1SxIcZ4sMsiUme2GmG5CTlhecwRmoYJzVKkRglSIxjpE5jpE4TZMZx7/dRknQ/QbqbImWnSOlx0mqMjJYkrSZIq0nSSoq0kiIjZ0h1kmSkNBkpQ1bOkpPzZJUCWaVAXqmSFSvkpDp5SSAndshLEnlJoiCpFGWDgmJQUHWKmkbJ0KlYOjVTo6EbtHQTwbbpODaSYyOaFqLp0NFcBK2PYA5pWiOa5oiGPqJhDGiYQ+rGgJYxpK0N6GhDBK2PZI7oaH1EvYdo9BGNPqo9QLe66IaDqpgoso0qd1FEB01yUSUXreOgq110zcFUHWzNwVRtdNXC0Gwcw8LWNVxD88LTNLEtA9vScGwvNl1Hx+2buD1zGp8e19HpOzpD12TomAwsjZGrc9a3OOsbTLoqk67CyFEZORojS2dkGYxti4nteB84OV1GU0Onx8C+NmBgD+hZfQbOkL49pGcPce0xrjXCtSb0TE/XGNM1JnT1M7r6Ba52Sk8/o6ue0tVO6Wpjevqp96ye4sgTbGkynW5OMNtn2O1zrM6FF5+dM0zxFF0YowunaO0JWnuC3ppqjjFbE/TGCL0xwqgN0asD9MoAo9qf6mFUuxi1PkZ1iFnrY9S6GFUXs9ZHr7vodWfKxqjbGA0Ls25iNWyspotRNzHqOmZTw2xM1XWsGRWzpmFUVYyKjlYx0CoqWllGKyvoZQ29rKGVvHd6RcGo6NN3OnrZwKiY6GVjahqf01UrGahFfUYpaahFHa1kYBQczLyLkXfRcjZa3sbMO+hZCyNrY2Zd7Kw3CbUyLk7Gxc12cTNd3LRLL92ln+rST7kM0j2G6R7DVI9xcsAkOWSSGHCaHHhrYsB5YjiL0IvEkEfxIY/jI57ERjyJjXkanfA0dsrz2CkvYqe8jJ3yKnrG+ydejL6JXvLh8YVnuv/o6IKPjy747PCSbx/9os+PLvl8/4rP9x/znYPHfGf/MV/sXvH57iO+2Lvy7D7iO9P1uzuP+N7OJd/bueS729cu+Pb2BZ9d2zrn061zPpv6dPOMTze9d59unvFJ5HTmw9D4LW/CY16HRrwOjXg/NOL94JCXwREvgyNeBIY8Dwx45h/wOODyOOByFXB55Hd45PcmnJc+m4sNi/MNi7ON60mnNjNZUxmuKgxWZfprKt01FXdVwVlVsFdlnDURe62NtdrCXGtjrLYwVpuz8NSWGmhLjVlsykt1pIdVpKUK4pJ3r1N4WJhNOZsP8jfB+aBA9X6e6v08lXs5Kvdy3jH7/RSFe0kKdxMU7iYp3EvyrY/n7/HR3D0+mrvPR3MPppPNB7y5c483d+7z+s5DXk+Pzq+j89Wdh3ww7x2pv7rz8GayOZ1oPp9b4vmdhzy785Bnd5Z4emeJp3eWPXNLPLmzzOPptPPJ3CpXc154XsyvcDG/wvn8Cqdzy96Ec26N07m1t/aTuTXGc2uM5z2j+TUG7069s8Zgfo3+nBeht8PTXVzHXVzHWVz3onManubiBsbCOvqCD33Bh7boQ130od71odzzI93bQLy7QefuBsJdP+1FH+27Ptp3/dMp53V4RmjeC9G4H6ZxPzINzgi1aXhW74Wp3L9RehihuHTLiheexanCmie/tkVuPTKT3YiQmcquT/e+COnAFunAFtng9iw+C+EdcsFNCuFtL0A3dyhFNqlEQtSmqpGwF6JbIerbIRo7QRq7fhq7Pi9Ap/Ep7PkRD0KIh0HkkwDSyQZKfAM15UPPBjGKIexqhH57l5F0wJl5zKNulCejE55dJHn1rMm/9/d+ma++/jd8880f8Q9/7z/mgxctXj+t8PJRhueXKR6dxTgbHzMa7NPv7WC72xjWJpoRRlGDSIoPVQkiy35k1Y+o+pHMAJIdQHDDdLoRxN4mYi+M2AsjDMIIozCdUQR5vIU0jCAPw0iDAPLwbcoogDT2I44CSOMQwjCMMIzQHBzhKwcAACAASURBVIZojsK0xhGaozDNccTbT0I0JyEaoxDNUYj6IEhtEKA2CFAfBqndUhn7qEx8FEdrlMarVE7XKU/WKJ9uUBkHqA6DVPp+aiMftUmQxsUm9ctNak+2qD/3/geh2sfHND6PI3w/jfCrGZRfz6P9RgPzRxKnPxrwz3/6B/zZ13/KX3z1U37ylz/mv/if/zPc37FQ/50Owo/KtH9YoPZvpal+Eaf25pjiiwNyz/bJPtsnfbVN+jxCchwkMwqRHYZIT8JkJpskByGSwzCpyTaxyS7xyS7J8T6J4R6x8RFHowOioyOio2OOBycc9WKcDNJE+2niwyzxcZboOE18lCA5iJEcREkM4iQGSeL9GPFhlOQkRnKcID2ME+/FSAziJLsxEk6SlJUkoUZJyrFpeCZIqylScpKklCAtpUl1kqTFFGnRC9CMnCejFMgoBXJyhbRYJivVyUkCOUkkJ0nkRJG8qJCXDfLT+MxrKgVdo2xqlA2FqqbR0AyahoFgm4i2hWCYdAwbQbVpqy4trUfDGFA3BtT0ITWtR13vUzcGNI0hLW2AoA1oqz1Ec4hoDGirLoLWRTT6SGYXzXLRTAdZNVFkE6ljI3Vs5I6NIjoeyUbVbDTVRte88NRUC12zMVQDW9ewdQXH1LAsHdNQMA0Fw1CwLRXbUjFdFbun4bgqrq3gOAq2o+DaCl1bo2cbDByDvq0ydHWGXZVhV2HgSgxchb6t0nMUerY6nZxaDFyXoesydLoMbJe+5TKwe/StrrfaXXpWj57Vp2cN6FkDbGuAbfSxjQGOOcLRp3dZjTFd45SecYarT3D1CV31FFed0NO9vwjgKh5HHmNLYyxxgtmZYAgTTOEUUzjFEE6xOucYnVN0YYIijFHbY7RrzRFqY4TWHKPWh2j1IVptgFYdoJX7qKUeSslFK3fRKl20Sg+t3EeruOhV1wvQWu+t+FSr5oxW1dFrJnrdQqsZ6HUVvaGi1RX0uoJe19BrGkZNxagr6FUZraqgVVXUiopWUabxKaOVFC88SypqWZ7+pqCVtVt0tLKBVjZQS57r+LwdnmpRRyqqs/jUCxZm3kbL2ShZEy1vo+ds9KyFnrUws64n42BmHKyMg51xsdOOF5+ZLt2UQy/l0k91vQBN9RgkeowSfcbxPuPEgEliyCQx5DQ+5Cw+5Dw+8Kag8SGPYkOuYkOuokMeR8c8jo55cjLmWdQ7kn8RPeXFyRkvj894//icD47PeXN8MxX98Oicjw7P+fjgnE8Ozvnk8IJPDy/45OCcTw8v+Ozwgs/2L/ls/xHf3n/EF/tXfL73iM93H/Ht3Ud8e8fzxe4VX+w88mxf8sX2JZ9vX3jrlhef356G501w/qJPIqd8FJ7M1g9DY96EboLzg9CI94MDXoWmk87gdNIZ6PEs4B2rP/H/NeHpd7jwW5z7DM42dE43NCbrGqN1lcmaynhquOaFZ29VorvuHa27axL2qoi10sFaEbwj9tU2xkoLY6WFdis6lYd11KUG0sPaVBXxYcU7Yl8qenc6r4/XH+RpTKectftZag9zVB9kqdzPULk/vd95bxqe95Lk7ybI302QW4zzrQ/fecCb+fu8mb/P6zsPZj6Yu7bEy7mHvJx7yKt5b//izgNezj3k+Z0HUw95fsc7Qn82vzQ9Sn/A07kHPJl7OPN4fnnman7Zm3TOr3I5Dc/z+RXOpk7fWfGmmrcnnHNrjO+sMprzDN9ZYzDvrf13VulO9d5do/eud9TuLqxhTzmL69h317EW1zAX1jEW19EX138xOBc3kBY3kBb9SIv+tyad7Xt+Wnf9NBd9tO76Z5NOT8SLzvtecFbvRijfi1C+F6Z8L0Tpfojyg/BM4WF4Fp3XCmtb5Fe9tbC+TWF9+634zGxESK+Hb/giZPybZPybs/jMBLfJBLfJhrfJRbbJhrfIhrfIhzYpRjYpbm5SioQpbQYpR4KUNoNUtkNUtkNUd8LUdkNUd/3U9gI0dn00dn209wMIe35vPQjQOfbTOV5HivmQkj7UTBA1F0Qvh7HqW3SFHYbKPmfWCZeDY55eJnhymef50xb/2z/+B3z1sz/iy7/41/zq33zMq2cVXj4p8uJJjieXCc5PjxkP9xn293G6e5jWNpoeQVFDyEoASQ4gKgFENUhHDyBaIQQrSNsJ3RJAcIO0+yHagxDCIITQDyH2Q4i9IGLfPxWg0w/QGQZnhEGA9iBMexCm2Q1T74ao9cPU+mHqgwiN4SaNYYTKKEh9FKI+CFHrBah1/VS6G1R6Pqp9P5V+gOogSHUQpDxZpzBcpjBcpjha8cJzvEZpuEF1EJj+2wC1UYDKWYTqxSbVR9tUn+xSf7lH4/UR9c8StL6fpvlrGcQfFtF+q4bzuyrur9v839/8c77+q5/x5Vdf8sdf/zH/8J/+t/R+y6XzO03qv12g+mtpat/PUv48QfHNMcUXh2Sf7JJ6vEfq8Q7x8zDxUYDEKECq7yczCJAabpIchEn0wySGWyRG28TGO8RGeySGe8QH+5wMDzkcHnAy2OO4d8BxN8pxN0G0l/X000SHaaLDJNF+glgvTqwXJ96Lk+gliPdjxAZx4qMY8VGCRDdKrBsj3k8Q78ZJ2gkSeoy4fEJCipKQYySVJAk5QUJOkJQSJKUU8U6CZCdFquMFaErKkpJypJUCaalMslMiLdXISG3SokBGFMl2OuQ6MhlRJStp5GSVnKqQ1xSKhkLRVKjoGlVNp6brNE2dtmXQ0g3amklLtWgoNg3NpaH3qel9qtqAitGnovWoTd/V1R5NrU9T7dLSeghGH0Hr0lZdOrqLaHSRLBfZchFVE0k2EEUTSbSQBAtRsJBFB0myEBUTWbVQVBNFNZF1C0W1UBUDQ9cxVBlDlzBNBePnWLaG4cjorozlKhi2hGl5bFvCtmVsS6Vra7iWTNeUGbgKA1dm4Er0HZm+reI6Io4j4tiqd6fUcem7LgPbpm9Z9C2bvuXQtxx6pkXPNOmZLj2jR8/o0TWGWGZvxjYGM5bex9KHWNoYW59gqiMceYyjeB9eOcoAVx3jqhNsdYQljzClMYY4QhfGaEIfTRigC2PU9ghFmKCJZ8idAcqULPRRWj2U5hC5MUSpD5Frgxm10kcp97wALXZRS70ZpeQgF02UkoVSslEqFmr1mheeSsWYrUpFR6lqqDUVpSYj1ySUuoxak9HqKlpdRa2LqHUJtS6h1WTUqoRWldDKIlpZRC1JqCUJrSwjl6RbZOSSglJWZ9SKgVLWkUvabL2OzWtyQUO5ltdQcjpq3kCerkpOR81ZswA1MjZ62mPcYqcdnJSnO9VLexPQQbI7C9BhbMAoPmScGDGODxnHh0xiA05jfc7jA86jfS6ifR5FBzyKjngUHXF1MuJJ9DpAT2dH8q+Op47OeHU84f3jCa+PznhzdM6H1w69GP3w4IyP9s/4eP+Mj/cv+Hj/gk/2PJ/uXfDZ3gWf7l7y2S3f3rnk29uXNxPO7Qs+2TzzppzbF3y6dc4nm2d8snnGx5HTX/BReDLzYWQym3K+Cg15FRryfnjIq9CA58HeLV2eBRyeBhweB2weB2yu/BZXQZtHAYsLv8m5z+DcZ3A6Dc/xhhedo3WV4cZ0XVMYrCv012R60+B01zq4ax3sNQF77e3o1JebGCst1JUmynIDZfntaae4VENcmh6xL3n3OWfR+dBzPfGsPsjOXEfn9YdFxb8mPLMLMb71wfx9Ppi7x/t37t8Kzge8f+f+LDpfzj3kxdzD6b3NpVlo/rzboflk/gFP5h/weP7hjBecy1zOLb015TybX5uZzK/OjOfXZqF5bTC/Sn9uZaY3vzINzzXcd9dx313FnU46nYU17IWN2dG6ubCOuTANzsV1707nog91YQN1wQtOcXEDcWGdzqKPzqIPcTrpbC1s0Fz00VjweetdH827QRqLARp3g9TvBWdH6154hqbhGaF0P0zxXpDygzClqeKDMPmlMIUVLz7zqzdyq9uetW1y6zvk1nfIrkXIrN1EZ3I9RNoXueHfJDU1m4CGb2RCEfKhTQrhCMXNTfLhIMVIgOJmkNJWiPJ2iNJ2kPJOaMpPZc8L0Oaen9Z+4MaBn9aRn+bxBu0TH0Lch5jyIWX8KIUQWiWM3dymK24z0A8Zu8ecjY55dJ7i5dMaL54I/Jt//U/55ps/46sv/x8+/cji5YsSL55lubqKcnl5zNnZEYPhnhef9g6avoWietNPRQ/TVvwIepC2GaBlBmjZwZm2exOfrV6QZi9AqxtAuOb46fSm4dnz0+4FZ1q9II2un2Y3SMMNUXODVLpBqr0Q1d5NhFZ7ISqjEJV+gLLrp2z7qDoByo6PStdPuTfVD1AaBCgO1ykMVmeKwzVKw3VKAx/lno9S10d5GKQyDlE636TyaJvK1Ta15/vUPzik+ckJ7c/TCL+So/2DEu0fVDF/W2P0G0P+2Zf/jD/7qz/jm6//kp9886f8/d//PawfdlF/V6f+oyqVv5Oj8v0clc/SFN5EyT0/IPf4gNTlDvFHeyTOtomNQ8QGQeL9AMlegFQvSHIQId6LEOtFiA22iI62iQ53iQ12iPZ2ifUPOO4fcNQ/4Li/z1H3iCM3wbGb4djNctK9FZ/9hMeNE3UTxNw4MTdGvBsnNogRHcaJ9RMkpu9PekliToK4FSemxomKx8SlKHEpTlyKk5ATs31SShET4iQ6SRKdFIlOiqSYISFlSco5UmKJZKdESqySFJqkOm1S7TZpQSAliGRElbSokpGVaXyq5A2ZgiFT0lTKmkZV06ibGm1Tp6nptHSTpmrSUCzqqk1d71HV+5S0LkW9S1F1qahdqlqPqtqlqnZpqF2aape23qOlubQUh7Zm0zYsOpZDx3IQNBNB1uh0vAAVRZNO20QWHcSOgSDpdGSDjmogTkmygSTraIqOpkpouohmiGiG/BbdVNAcCc2R0F0Z3ZXQbBHd6mBY7WmI3kxJbUvGtUV6rkTX6dC1JVxLxrUFXKvj7U2VrmXSs0z6tkHfsuhZJj3TpGtYuKY2ZeEaDq7RxTF6WGZ3qodpdDGNLobRxTT66Jq3GtoAUx9jqyNsdYitDrCUvhed6ghTHWEoQ3R5iCaNUMUhmtBDE3peZLaHyMIYRZwgdwY3hD5Su4fY6iM2+4j1HlK9h1jrItW6yJUucqWHUu4hFV3kwi1F+634lMomcvWaMaPUvGepos6IVQWxpiBNA/SGhFKX0BoySk1ErXqUikcudzwlCakkIBU7SEURuSQhFiSkohehHhW5pHnRWVaQiipSUUUsKMh51XMrPr13ClJWQcopSFkNOauhZE2UrImaNtAy3nodoFrKwsw4GGkbK2VjJSzspH0rQqdT0KSnH/fic5QYeiEaG3AaH3B2LdbnPHptyGV0OAvQpydjnhx767OTMc+PPa+OJ7w8GvPyaMyrozHvH53x+nDq4HTmzcEpb/ZP+XDvlI9u+fja7sWNnXM+2T7n090LPt254JNt7/mjzVM+3jq7sTldI6d8FJnw4eaYDyNjPpqubyIj3kRGvA7fxObL8LUeL0JdngddnoZcngSdmccBexac19F5HZ6nfs/EdxOeww3PYF1hsC7RXxPprYt010WcVQFnVZiGZxtrtf0L4akv30Snp+Z9xb5cRVyqzO51/nXR2XiYp/4wN5t0Xis/yFK6n6F4L03xXprC3dTb4Xk3fhOfr+YfcNvLufu8nHvAi2lwPp9/yLPpFPPZL3me3PEmmo/fmmreisx3HnI194BHcw94NPeQy7mHXMwvcTG/zPn8Mmdzy5zOLb8VmpP5VcZzK575FUbzKwzmfzE2+3NebN6edLrvrOK+t47z7jr2e2tY761iLqxiLK7OJpzG4jrawhrawhrqtcV1lMUNlAU/4oIf4e4awt11hMUNhEUfwqKf1jQ2PX6ad4NTIWqLQWp3A9TuBqje85TvBqeTzgilexFK9zYp3b8JzuJDb+JZeBgmtxwmtxIhO11zKxGyK158Ztc8mbVt0qtbpNYipNYiJFfDJFfDpNY3Sa1vktgIk/RF3orOdDBCOhghE9okE4qQDU/XSNgTDpGLBMlvhshvBSluBShuBShtB2cBWtr14rO6H6C+H6S556e556e+76d+4KN2sEHj2EfjxEcjuk4r7qOd8tHJBpCKIbTqJlZrE0c+oGceMeodcz5KcHWa5flVhS++M+arb37M11//hH/1r/4Pnr9s8fRlmavnaS4fJzi9iDKaHOP297HcfXRzD83cRtZCiHoEQQ/R0oO0rBB1M0jdDlCz/LO14fhpugEa7nS1fbRsPy3LR8vyIbg+Ws46DcdHw/VTd4PU3SA1J0DN9lNzAlTsAFUnRNkNUOm+HaHec4CS66do+yhaPkq2n4IdoOD4Kbo+8u46xb6PYn+DXG+VXG+FfH+dfH+dwsBHYeAn392g2PNRGgQojUOUz7YoX+1Rvdql8eyAxvtH1D4+ofHdJM1fztP62yU6v1lH/6HK5e9c8i/+7A/5ydc/4c+/+Qv+lJ/xX//vv4f5Gw7tH4nUf1Cj/rfKVL6fpfhZiuzrKKnnRySv9kie7RI/2yF6tkN0tMlJP8xJN0jUDRF3QyS7YWLdCFE3TLQb4aS/xdFgm2h/l2hvl5PuHie9A466+xy6+xy6Bxw4JxzaCY6cDId2iiMnzXEvzUkvyXEvykk3xomT5MhNcGLHODGPiTpRTnoJTgZJYt0EMSfOiR3zItaKE9PjxOQo0c4x0U6UmBgjKsaIyXFiUpyYGCMmJoi2Y8SEBHEhSVxIkpjGZ0LKkhCLxIUCcaFMUmyS7LRJtFsk222S7c4sPtOSTFoSSSsSWV0kZ0jkVIWCqlJSFaq6SkNXaeo6Tc2goRrUFIOaYlFTXSrT8MxrLnnVoax4AVpRu5QVl5rWpa64NLUuLc2lIVk0ZYOmZlA3bJqGg2BYtGWFtqTR6qgIooEgmFMaQkelLWm0ZQ1B0ekoOqKqIcoqkqQgyzKy2kHWBBRTQjElZF1E1kUUQ0axOiiOgOwKKN0OsiOg2gKq1UQz2+iWhGHJmJaCZUmYpoBlCThOB8eRcBwFxxGwLQHb7GCbEpahYBkKjqXiWBqOpU8ZWKaOaWqYho5pmpimhWnamIaDaTqYhotuOB69i65591o11cbQemhKD10bomt9FMVBU7qoSg9dGaArPXSlj6YMUOUBijRAFXvIQhdJ6CK2e4jtPpIwQBIHSJ0+otDz3re6dFo9hGYPodGlXXM9VYd2zUKoWghVm07ZRizZdIo2naKDWLIQiwZiyUQsWUhlE7GsI1UMpIp+o2ohVnWEikKnoiBWNdpVhXZVolOT6dREhGqHTrWDWBeR6hJSVUSqdJArInJZ+DkdpJJAp9j2FNoIeYFOQUAoCHQKHcSihFiSEUsKYlGlU5IRSiKdouRFaO4mMK/3Yl5GzEuIOQkxKyNmpwGaMTzTGJXTOmraRE1bqNMI1VMWesrCTFpYSQs7ZXsRmrDoJh26CYdewqEbd+lN9eMug5jLMNZlFOsxjvaYRHucRnucxfqcRXtvTUKvTgY8Oh5wdTzi8fGIx0dDnhwNeXo04slBj2eHfZ4fDHlxOObl4YSXhxNeHUz44OCU9/cnfDD1+mDC6/0xr/fGvJn6cG/Mm71T3uye8uHuKW+2x7zeGvHhzoQPdybe8/aYN9vX+wmvtya83hrzemvMB1tjPtgc8cHmzf79yJBXkSGvwkNehge8CPV5HvY8C/d5GnJ4GrJ5ErJ5HLJ5FDB5FLyZcl5eTzoDJmd+g7PbwenTpsEpM9yQ6a/fxGZ3XcRdF3HWvSmntSZgr3ewVptYq03MlQb6Sn2qhrZcRVm5IS1XbqJzuUJ7qUzrYYnWwyKtpTzN6+Bc8tSm4Vl5kKUyDc7S/QylB2mK92+O2Qv3kuTvxcnejc5kFk/ILJ7wrRdzD3k+d5/nc/d4Pn/fM/eAZ3ce8vTO9Oj8zn3P7fCc/+s9esdzOb/E5dwyl3PedPN8Oun0ovMmPEfzK4ym0Tm6s+w9T/X+f3Rvh+e7qzjvrOC8t4797jrWe+sYC6voC6voiyuz4LwdncqiR15YQ37Ph7jgQ1zw0767Tvvuhnen8zo8F/w0p2tjMUBjMUB9MUDtboja3RDVxSCVuyEqd73wLN0N3kw870Uo3duicN+LzfyDkLcuebLLnsxymOxKZCazukVmdYvUVHJl0wvOtcgsOpNTt+NzFqDBTS9AQxEyt4VDZMKhaYQGyW2GyG8GKEb8FDf9lDYDlLaC3hR0L0RpLzCbftb3/TT2/dQO/NQOfFQPNigfrFM99lE7Wace36CZ9NNO+xHyAaRyBKUewhD2sJQDuuYhk16cR6MMTy9zXD2p8G//ve/z1dc/4ZtvfsI//v3f48krgauXFc6fZBhfphiepegNj3B7R5j2Ibq9i2J64SmYmzSNEA0rRM0MUrX81C3/LEDrtp+GE6Dh+KnbPhq2j+Y0PFuWj6a1TtPxTX/3U7eDVO0AVctP1Q5QtgKUrABlO0jJmU43byk5PkqOn4K1Qd5cJ2/6KFh+CnaQgh2iYAfIuRvku2tknWWy3TVyvXXyfR/5no9cd4Os663Fvp/SKERxsknpcofy1S7VJwc0Xx3T+DBK7YsE9V/JUvv1Mo0f1pB/U+bx373iX/z5H/LlVz/l62++4sdf/yn/ze//dzg/GNH8LYHCb5Yp/EqOyvcylD6Nk319ROLFPrFHB8TO9oiNtolNdjgZbXHUi3DkhDi2gxxbQWJ2iLjjheeJE+LE3eSot8Vhf5vj7g7H7g7H7i5H3X0OnH327T0OnEP2rSgHVooDK8O+meTATnLkpjjuJjh2Tjh2ohzacQ7tJMdWnKgV5cQ64ciNc9RLEHUSRK0Yx0aUQyvGkRHlRIlyLB5z3D7iRDgh2olyIkaJSl6ERjsxop04J60o0XacaCtOTEgSF9PExYynUyDazhNrl4gLDRJCi3i7RaLVItESSAoyqY5CWpJJiR3SikhaE8nqIhlFIq8oFBWZiiZT0xUaukpd0agrOlVZpyqbVBSHkuZS0FwymkNOsSkqDiXVpaA6FGSbkmxTlmxqiu0d10sWDVmnrhrUdIu6YdMyLNqqSlNUaHVUmh2Vdtug1dJptRTabZmWqNKSPIKkIcgSHVlGFGVkWUFWRUSljax3kPUOHVVA1DqImohktJGsFh2njdTtIDltZLuFbDaQzSaaKaBbMoatYFoShtHGMAUsW8CyRSxbxnQEdLuNbgnopoBuiZiWhGWrM6alYpoahqWhmyqaoaKbGrqpY5gGhmHNaLqNpk/vs+oOqmZNOahq75YuqtpDUbxVVVxUpYum9NGUIYrUR+5Mw1Nw6bQdOq0uHaGH0L4htvsIrR7tlovQdGk3XFp1l1bNpVV1aNQNmnWDZlWnXTFplwzaJYt20aFVNGgVjek7k05Jp1PS6JR1hLI20y7ptMsq7bJMuyzTKik0KzLNmkS7KiHURdq1DkJVoF3r0K52ECodxOv4rAjI5RZSuY1YaiOV2rP4FAqtqTbtfJtOsYNQEBAKHTrFDp2iSKcgIxQl2gWBTkGik5dvgjOrIWU1OjmFTl6mkxcRchKd7DRAMwpyVkXO6EgZBTmrIaV1lLSBkvICVEtNJU30hImRNDESuheiCQsnYeHG7bd0Yzf6UZd+1GVw4jKexudt59E+Fyd9Lo57XBz3uTwecnk85Goan0+Ohjw56PH0sMfTwz5PD4c8Pxjz/GDMi4MxLw8mvNwb8XJvzKv9CR/sj/hgf8T7e0M+2L3x/u39zoAPdgZ8sDPk/Z3R1JBX2573dya82h7zcms082JzeMuA55Gp8IDnoT5PQ71bujwOWTwOWVwFTR4FTR6FpmvwZtJ5e8p5Ozy9+JxOOdelt8LTWe/MWGsC5lrb+5hopYG50sBYbaCvNtBW6mgrVdTlCvJyGWWlgrxSQVwpe+G5dBOezQdFmktFmkt5Gg9zN5POWxPP8v0Mpftpb9r5IP0L8elNO2PT6PTCM714QnrhmG89nfu5wLxznyd3HvD4lqs5z+X8Ay7m7t8KzOnz3BKXUxfzS5zPPeRibpWLuTXO5lYZ/9KyZ27l5t7mL6149zbvrDC8M93P3Uw5e3PLdOdX6M6v4E73vfkV3PkVnHdWvOh874b13hrmu2sY762iLayiL66hLqzeBOd7q8gL3qRTXlhHWlhHXNigc23RR2vBNw3ODRrv+Wi856e+4Ke+EKSxEKS+EKS2GKR+N0R1MUxlqnw3TGmqeEvhnif3IETuYYjsw9BbwZleuWU61UytRkgte5LLERLLEeLLES9A17ZIrG8R39gk7ruR8G+RDGyTDGySCm6RDEZIBsOkQhFSofBMOhwiHQ6RiYTJboXIboXIbYXIbQZmCtshirshivvBmdKen8p+gMp+gNpBkMqBn/Khj/KRj9LxOuWTDSpRH/WEn1oqQCMTQihu0apsIjV2MDsHdNVDhmaUs36S80mGq0cFHj2u8T/89/8lX375R3z9l3/EP/hH/ymPX7Z49DzD6aME4/M0w3GU7jCK1TtCdXeR3S3a3U0aTpi6HfbC0whQMwLUjQANM0jdClG3QtSsIFXTT930UTd81PQN6sYGDWODqunzQtMKUjEDVK0gVTNAxfJRMn0ULT95ywvJoh3wJppTecvvMdfJ6qtk9TVyxjo5w0/ODJCxAmTtIFl7g4y9SsZeIeuskumukemuk+n6yNg+co6fnOOj1A9RGkconW1TvNql8Gyf6vtRam9i1L6dpPkrReq/XkL4UQvtN3Qe/85T/vDP/yU//eqnfPX11/zJ13/Kf/W//n30X+3S/oFM/m+Vyf5aidz38uQ+SZF7P0bq6RHxyz3ik11ORtsc9SMc9SMc9MLs2yGOzBAnetBjRzh2IkTtEMdOhEN3iwN3m0N3h+PuHgfWNgfOHgfOAXv2AXv2IQfmPvt6lH01xaGe5UBPcWgla/aSIwAAIABJREFUObQ9R3acQzPKoRnlyEpwZMY5MrzAPHLiHDpxju0Yx+oxx3qMQz3GiRLnSIlzKEY5aB9x3Dm5IcQ4mYlz1Ixy3Ipx3IoRFRJExRRRMU1UTBPvFDhpFYi2qsTbTeLtJrF2jXi7SbTZItEWSYoSSVEiIQok5DZJVSCjdchIIjlJIS9708+yLlLTRKqK9z8lVSSFiqRTli2Kik1edcgqNhnZIqvYZFWLrGqRUyyKkk1BsSkoBhXFoiZZVBXDo2rUNJ2GYVLTNOqSSq0jUxcUGm2VZlul1VRoNmUaguL9Lio0RZWWJHlEibYkIkgiotRBltsoqoCkCXR0gZbWomO0EM02gt1CsFt07BYdu4FktpCMOrJVRzZbKKaMakqohoBqCGhmG8uV0O0Oht3EsJoYVgvNaKEZbTRdQDM76JaIYcnohoxhqmjT6evs6N+Q0XUV3TTQDR3N0NF0E1UzUHULSTORNAtZs5FUC1GxkFQHSe0iqwNktTd9tpAVE1VxUGUXWe4hKX1vlbp0BIeO4CK0HYS2Q7Nt02zbtDsuLcF7brdt2m2LVtOi2bBpNmwadYdaw6Jet2jULRoVg2bVpFUyaRUtmgWDZsGgVdRpFjRaRY1mQaVZUmmUFOolmVpJplXWaFVUmmVpSqZRkalXOjONqkCz1qFRlahXOl6EVtoI5TZCpUW70p49d8pt2sUmQqmFUGzRLjRpFxq0cw2EfJP2W9rTaaiIUPAmn0JBQsjLUwpCXqGdu9kLOQkh16Gd9UJUnIZoJ60gptUZOaUip3TktImSMlFSOmpKR0/pqAkNLaGjxw3MuIkVM7Fj0wiNWbhR61aAunTjXXrXAXrSZXLSZRx1mMRcTuNdJlGHyYnD6UmX0+M+p0c9zo/6XBz2uTzsc3XQ5/HhYObJwY1nBwOe7Q94fjD01v0BL/cGvNof8mpvwKvdqb0BL3f7vNzpe+v1fqfPy21vfbHd48V2j+ebQ15sjXixNeL55pBnkQHPIn2eb/V5vtnjWaTLs0iXp2GXJ1OPQ85svQraXAaNX3AR0LkI6Jz7Nc4CGmOfwsSvMvIpjH0KI7/CwCfT35Do+iR6G9Jbk053Q8Reb2OttzDXmphrTfS1JtpqA22tjrpa8yacazWU1SryagV5tYK0UqazUkZYLtFeKtJeLtJcKsw0lgvUZ+GZpbqUpbKUpbw0nXQ+8IKz+CBF4UGS3IME+XtJcne9NX8vSW4xTuZunPRUcjFKYupbj+fu89f6ufC8mvNC82Lu/iw6Z+485HzuxmTuAadzK5zeWWFyZ4XRLy15U807y7MPhsZzawzv3Lq7eWeZ3p1lunM3nJ/jznvRab+7gv3uine8/u4K5rsrGO+uor+7ivqex4tNLz6VBW8vL6x79znfW6Pz3hrCNDqFhQ1a723QWLjhRedNfNYXglQXPZWFgBedCyEKC0GKiyGKiyEKiyEKd0Pkr92PkH8QIfswTGYpRGYpNAvPn4/P5GqYxEqIxEqI+FL4xkpkJrm2RXx9i/h65K3w9ERuCZEKhEkFwqSDnkwoQioUJB0OkdvaJLMZJLMZJLvpTUBzmwHy257CToDCnqe4H/TWXR+lPT+l/Q3P4QbFo3WKR2sUj1Ypn6xRjq5TTQSppUI0MxHa+TCdyiZqcwezs0dXPaRvxxgNk5yepbi8KvLkqcg/+Sf/E19//cd89dWP+Y/+k9/g8lmNRy8KjK8SjB/F6Z3FsCbHaOMD5MEureEOtf4mlW6YshOiZAco2QEqVnAWkxXdT1nzUdV9VLX1mYq+TsXYoKT7bvFT0gMUdT95bZ2CvkF+GpJ5K+iFpBUgZwXImQFyhp+s7iOjrZFW1sioG2S0DTKaj7QeIG36SZs+svYGKXOZjL1K2l4l7a6RdjfIdP1kbT8FN0ihG6I03KRytk35ao/K0wMqL0+ov45R/yxN/W8UaPytKo0fNhF/S+fFv/uK/+un/5Ivv/kZX331FX/yV1/xH/6j/xztV7s0/rZE4dda5P5mk9R3SyQ/yZJ8FSfx5JjoxQHH0+g87IU56IY8doA9M8CBHuBI9XOsBTgxwxybIU6MEEdWhENnm31nm317h31rmwNzlz1rjz1rn13jgF3jgD39kD3Ni899NcO+luTQTLFvJtk34xyYcS9O9WMOzTgHWnTqmAM7xoEd49A84VA54nD625Ec40A8Yb9zzEH7iMOpI+GYo3aUo3aU43aU43aMw8YJR82oF6HtOCcdLz5PxDQxIc9JM89Js0y0VSXWahBtVYk2G0SbTaItgVhbJNYWiIltYlKbuNwiqQqkpA7pjkhGlCkoEiW1Q1X3/lB9RVaoSArFjkJR0slfB+c0PjOyNYvPvGxREC2KskVBNijKBmXFoiTr3t8aVT013fu4qSYpVDsylbZEra1Qbyk0mgr1pkqtJVMVJCodkarYoS5L1GWJpiTR7Ai0xQ6iLNARG4hKC1ETELQ2bb1NW2/S0pu0zAZtq+lFqNNAsJoIZp2OWUXUG4haB0XvoBoCstZE1hqoRgvDEdDtFprVRDUbN4wmit5CNQR0S0K3vNhUTBnZuI5PdUbVVVRdu6EZyJqJpJl0FN2LUNX7wKqjWnRUm47SpaO43l616MgGkmQh/X903UmMJXli3/e5dFZ3ZtaS+9v3fd9fLO/Fvr8tt9qrq9fp2cjpIakZkiOKokxChiBIhnQwfBPgoy6yYQP2yQJ8smEIAgz4IMCwYRuUKJGUSM5w1Cu/PkTky6xp6vDBPzJfos5f/CLilXuO617geNe3184ltn2BZV5iGpdoxuYNYYxu0Iw1qr5G1dYo2gZF2zBX1yjKCmW+Qp2tUOQlmrxCE1aowhJVCN6gTH1UwUOTPFTZRZEddClAl7034lOduSiyxVwymUsmimygzky0mY0mWRhzC13SMUUdXdbR7wSoEf3+hiFomIKGMVUxpmoYolF8GhMNY2JgTMyIhTm1QxN3yxg7ERd9bKGPTcyxgzGyMUc21tDBGnjYEWfo4wx93IGP3V/i9RcEgyV+f0HQCwh6C4LegmV3xbK7YtUJI/S8s+EictkOXbTPuexcch0toE9blzxrXvK0fcHT9gXP2xc8a53zvH3B8/YlL5tXvGxe8ap+ybu1SOOK140r3qtf8X79ig9qV3xYveKDyjUfVx7zUfl6G57fqT3lk5vr8uOtm7j8pHB1G513gvPms08KV3yn+IRPCo/5dv76DR/lrt7wYfaSD7OXfJC5+IZ3M6utl6kFL1MLXiXD80Uy2Ebns4TPk6TP44THdTJ0Gb9ZOE0uYhYXMZPzeBid52fGNj5Xp+HSuTjVCE7nBKdz/LM70RmFp3UsbcPTOL51NzzVoyna0QTlcMzscMTsaIx0OIqWzpDwaMD0UZ/xozA8x/e7TB70mDzoMdrvMLzfZvigzeB+i979Jr37Tbr7jTvx+fYBH9474IOdA97fecR79x7x3s4j3rt3wOt7h7y+d8TrncMwNCOvo9h8dS98jvPFztHW9vnNe+Ft9advR+6d8mQnjM1w4YxWzsjlTWy+fcz52yecv3PCxTunnO+esnnnhPU7J9vgXO7duhud/v4pzt4J7v5p5Ax7P4YdneZ+DHM/jrkfR9+Po+/F0fcTUXgmttGp7KeY308xi4JT3k8hRYT9NMJNdD4Iw3P6IMPkQYbxwwyjyPggy+ggy/Agy+Awy+g4zzByd90MF84oOI9zdI6ydI6ztI+zdE6ydM7ydM7ydGMFOvG78Zm/E51Zusk0vVSGfjobrZ83q2fujeVzmEsxzKXCCC1kmBSzTIopJqUU03KScSnFNLqeVlJMKwmESgKxGmdaiSHWYgi1GEL9DLFxhtSKIXUSzLpp5G6GWT+LMcpgCTmcWR7fKLHyapyvmlxedXj6vMuLdwe8/6HMtz9x+KN/+6/46suf8/kXf87f/y9+wutP5rz6ZMzTjwdcfthl/V6bxbtN/Bc1nOdVjKcltOs884sMs/M00iaFdBGe8iaFuIgjLxLMFnHmixhyEENaJELLZCSBuEgiBAmmiySTIMF4kWAUJBguEoxXYWwO1ymGqyTDZZLxMsnIjzPyYgz9BMMgySBIhBZJ+oskw3WSwTpGb3VCb33C4DzG4CIMz+FFkvFFivEmw/Qyi/S0wOxFidl7VaSPakjfazL7YYv5TwbM/+YE5fdm6L9v4PzdgB/9k5/wh1/8a7744jO+/Oor/vzr/8g//Gf/FZvfe8H8by2Y/K7F8LdmjH9DpPejEZ3vdWh9WKf1ukrzRZn6dY76RZb6RZbGZY7aeYbaKk11laG2SNMI0rQWWdrrPI1lluYyR2Odp3peoHxeonxeCqNzVaa6qVFZ1aks65SXDUp+nZLbpuwNqPhDyosBlfWAyrpPZdWjsuhQiaKyvuhR9dtUF22qy3ANra7bVJZNql6dqt+i6neoem3qToeK2aKqN6npTWpGi6rZomq1qVudMEKNNjW1SV1rUzc6NMwedbNH3RpQt4a0rAkNfUxTF2kZYYC2NCWkq7R0k47p0DYtWrZBy9Xp+Aa9wGLgWeGteMdm7DmIvoMcuEi+g+g4SJ7P1HaY2AETd70Nz6G7ZuiuGfkRd83EXjN110y8JRNvibjYILhLBMdH8kKyHzBfLFD8gJnrIVsOM8NlZrjM9YC57jM3PGaWw8x2mDkmM89h5joojo1qGeiWiemYmK6G6elYgYm5MNEXGmqgoAYq2lJBX6kYGw3zPDz1tYKxmmOvVOyljrsy8ZY6/krHW2oEK43FSmOxNgk2BsFGx1+reKs53nKOu1Dxl3q0ljoEa49g7eGvXPylS7Dy8Zchb+XhrXzcpYe78HEXAe5ygbNYYgcLLC+InmddYQUrrGCN6a+xgg2mv7k9vQ22s8Zxz7G9C2wvfCHLcjeY9jm6eYFuXqAZGxRthaKtUPU1mrFBNdYo+oq5ttx+NtfWzNVlaL5AmS9QZgFzOUCRQnPJZyaGlOkCRQhQBA9FdFFEm7loM5+6zAUHRbRRJQctilJFtu4wUGQDTTLRZRN9ZqJLBrqko8sG2sxAk8NrXdLRJR1N1NBFDV3QMKL41KcqWkSfaOhjNaKjjcLzbogaExNjbEcc9JG9jU99ZGPcGDphgEbswS2r72P3fdxegPdL/G7Asrdi2bm16dwsoWsuOhvO2+F52dlw1dpw3drwuLnhceucJ1GAPm2d86x9wbP2Bc+b5zxvnvOycc7L+oZX9XOeNy550bzkZeOKV7VL3qte8n71kg8q13xQuebD8jUf3pzR9ceVx1vfrjzmk9L1N3y7dM3HxSs+Klxuz48Kl3ycv+Tj/BUf56/4KHvBR7lLPspd8kH+kvfzl7yfu+C93Dmvs3dkNrzObng3s+ZVes3L9JKX6SUvUout58mA58mAZ5GnySAKT5fHcYfH8fC8jtlcxSwu4gabM51NTGcdWZ2prM4UlqcKq8jyVNlGp3s6wzmdYZ/I2CcS1omIdSJinogYxwL6cbR2Ht15rnNrzOxgiHwnPsVo9Zw+HDB+dGv0sLddOYcPugzudxjcbzF42KD/oEHvQZ3u/Rqd+zW+9cG9R4QOeH/ngA/uHUXB+Yh37z3i1c4Br3YOwqi8d/DXe/uY5/eOeLZzyNN7N455eu+Yx/eOefL2CY/vHXP99nH4zOadZfPy7ZPtsnl+75jzt0Obd47ZvH3K+u3T6Hb6Gcv9Mxb7pwR7xwR7x/j7IW/vCG/3BG/3DHfvDGc/hrV7irV/hn0/hrV/hrV/hrEfD99a34uh7cduV877kSg65/eTzO+ntkuntJdE2L81vZ9kej/NJDK+n2b8MIzO8UF2a3gTnVF49o+yYXAehdd3F87O8Zvax1napznapzk6Z3nasVAnHsbnVjJ7R5pOMk03lbmVTtPLZOhns/SzaQa5DINchn42ySCXYhjF57iUZlxKRcL4HBXDc1hOMCwnGFdTTKsJJpU4Qi3JtBpnXI0zrp0xbcQRW0kmzThSN43UTaMM02jjLIacxdYKuFaZhV9ns2lxed3m2YseL96b8OzdCR99Z8nP/vLf8PkXP+Orv/ozfv233uXlJypPvyex+XjI5rtDFh918d9r4b2oYT8tYz4uol/lUS+yKJdZ5MsMwiaJuEwgBDGkII4YnCEGMYQgxsSLIQQJxCCNFITRKfhJRm6cUZBk6CcY+EmGi9BomWK0TDFYpugFCfpBgr4fZ+DF6bsx+m6cvpdgECTp+nF6QYLBKk1/maC3OKG3OqF/fkZ/E2dwnmB0Hq2o51kmlwWEJyXEl1Wk9+rIHzcQv9tG+mEH6Sd9xJ8Omf+ehPN3XRZ/Z80f/LP/nD/96s/4/K/+I198+QX/9vP/wO/8138f93cuUX/bQ/ztJaOf2Ix/TWT4K20632nR/LBG490StWcFqlcZKudpyqsM5U2W8iZLdZWhGqQp+2mqXpqan6EZ5Ggt8jSCLPVVntqqQGVdorwuU15XKC+rlJZVqssa5aBGOahT8huU3RZlt0s1GFHyBmF8roaUVwNKyz7loEPZbVHx2tT8DiW3RdlvU1q0okW0TXnRoOI2qPrhZxWnQ83uUNGbVLUGDbNN3WxTs9pUrChCjXDxrKlNamqbmt6hpneoGj1q5oCaOaBhjKlpQ2rakIYu0DRmNLQ5DX1OQ1NoagYty6Fp2jQsg7qj0/R0uoFJzzXpOSYDx2Lk2kw8KwxPz2bqWAiey8RymNh+9Mb8mn6k567oeUv6/oqBt2Lkrhk7K0ZOwMgJmAZrBHfB1PERPA/B8xB9H3kRIPs+om0jWjaiGZJ1D1n1kDWbmW4zs2xE20RyLCTHQrYt5raBYhloto7maiFfQ/UVVF9BCULaYo66mKOtFJTNHH2joG8U1NUMdSmjLRWMpYK1VLFXCvZijuXLeEsFd6WG1gruWsFZyThLGS+Y4y7mOAsterbUIlg7BCsHd3nLWdjYyzsWbsTDXvhYgY/p+1hBgL1YoPu3jGCF7q23TG+N6awwnRWGu8J0FljuMvzZWm/XTcVYMdeXzLQFc325pRgrVHO9/XmmLZirS2bKgpmyQJ4HyPOAmewzl72Iz0zykASHmeAiT8NzJjhhcAoOc9FjJjjMRIuZaDEX7eja2JIFFVlQmYkac0lnLunba0XWmcsac1lDlTT0mYEqaSjiHEWco4pzFGGGNg3NBQVlqqBM5qhjBXWsoE3UN661iY4+NaJV1Ihi0/pGfOojG31oYQyjFXRgYQ4sjL6J2TMxe/Z2EXX63jZA3b6H2/fCCO34BJ0FQXuB11mw6IS34zed0Hl7fRug7Q0XrTWX7TBCbzxunfOkdc6T5oanzU24hDbPeV7f8KK+4XnzMtS45GXtYruIvq5e8F4tDNEb71UueL98wQeVS94vX/DhXcVzPiyd82H5go9KF3xQOv+G94sbPihc8H7+/Bte5za8zm14lVnxbna9PW+u7wbn80yw9Szt8zTl8STpbl0nHa6TDlcJm8cJh6uYxeOYxXXM4vrM5PLM4Dyus4lprOKhZUxlEVcJYgpBTGFxpoRr58kMNzbDOZOxTyWsUwkzCs4b+omAdjxFO56iHk1Qo5VTOQxvsYeGyIeDLfGwj3DQY3rQY/yoxzhaPUcHfQYP22/oP2jRf9Ck96BO70GdThSenfs1vvX63kNe33vIuzsPeb1zwLtvHfDuW494tfOQl2895MXOI56/dRh6++Cv9Wzn8I3wfPL2IY+j8LyJzqt7R1zdO+JyJ3S+c8TFvWM2bx2y3jlkc+/oNjojq3dOQ3u3Lwz5e6dhbEbcrVPcm9vpe2eYe6fo+6fbU98/Rd+Loe6doe6doe3HttGp7MeY7SdQtuGZRN5LIu4mEHbjt9G5Dc/kNjqH91OMHoTxOXqUYXSY2+ofZBgchuHZO8xso7NzGN5a7xxmttpHoc5xltZJ5DRL6yy3Dc92LE/rLPdGfLbiadqJDO1Eahuf7VSaVipNO52hk7nVy6ToZ9P0s2mG+XQUnmlGxdStNyI0xaiSZlhOMawkGdVSjCrJrXE1FUkwqceZ1OMI7STTVgKxl0EcpJBGKebTNKqcwdTyuHaVZdAKA/Rpl8evhjx9d8qLjwS++8Mr/vKzP+bzL/+ML776U37jb36bx9/XuPqhwvoHUxbfGbD8uIf3XhPrVQ3jeRntaZH5dY7ZVTZcQNdJhCg2Be+M6SLGdBFjEsSY+nGmXpKJm2DixBg7cYZOjJGXoO/G6d3EpJ+k78Xp+6GBn2TgJ+m5cTr22VbPidFz43S9GB3vjE4QBmhvEQ/jc3NKZ3VK/zxzG56bLJOLPJMnZYQXNcT3m8gft5C+10H6tI/04wHKT0WUvzXD/M9c1r93yX//v/8P/OmXf8bPvviCn3/9Gf/uq3/Pp//oN/F+9ynzv3mO9NsBkx9rDH4o0PvBiOYnPZrvN6m/qlF9WqJ8mae0yVFaZSgu0xQ3GQqbDKVlmrKXpOwkqbhpal6GxiJHw89S97NUFjkqyyLlVYnKqkJtWaO8qFBchOFZ8muU3DpFu0bBalK0O1T8IUW3TzEYUFz2KS76FIIuJb9LyWlT8dpU3BZFt0nea1IMmpQXLSpBi2JQp+TUKfvh5xWnQ9VqUdYbVNQ6Va1B1WhSNpuUrBZls0lZb1DXWlSVBjW1RVVrU9U7VPQeVaNPxey/GZ/GhKYhh/GpzWhoCnXNoK6bNAyLmmlQtTRqjkrT12m7Ol3boG/ffD+oxdS1mDomE9tk4tiMbZuR6TCwfIbu6o347LoLet4yjFBnxcBeMLT96LtFl0ydgLHlMrbD/3UpDNCQ4DhMLGsbn6LhIGs2kmohqSaiYSFYFoKhI5oGsm0xsw1kS2dm6SiOiupqKJ4axeeceTBn5s1QfBklmKEu58zXszA6VzOUpbylruZhhK4UzOUce6VgLWTs9Ty8Pb9Rtry1ghfMcYIZziKMVndj4S9N/KWJu7RxomdPw+i0vhGgVuBiBR6m70Z8DN9HCwK0wEcLfFQ/QPVWqN4G1VuhOUt0O/xmAN0JMOwA01lg2EsMe4VurdDM5RvxOdMWyGqApAXIxpKZuUI2lsjGElELkNXFlqQEiHMfceYym7lIkhMS3ZBgI04tpImNOLaZTRyUqYs0sZEmFtLUQJoayFPzPxmfknhLlrQ7VGaRuayhiGoYnpKCKilokoIqzpkLM2bCbYBqkzA4ldEsMkcZzVHHKvpU366ioTA4tZGJdic+taGFPogi9CY87wbowMbqu2F8RsHp9NxQx8Xt+vjdMELdThigQXvBsr1k3V6ybi1Zt24j9Ly95qK93kboVXPNVXO9XUS3AdrY8Lx+61ltzbPamhe1NS/rG17WN7wob3hZOedV9YLX1QverZzzunzrvdKbXhc3vC5ubn9X3Gy9X9zwXmHNe4U1rwtrXudX35TbbEPzxovsiueZ5daz9IJn6QVP0h6PU+6b7gTnddLhKuVwmbTZJKxb0a318zOdVUxhGQlic4LYHC+m4J7Ncc9ub7G7J2F03oTn3fg0jgX0kyn6SRieysn0PxGeY6SjMDhvSAd9hIMOk8MO40cdRg87DB91GT7qfSM8e/eb9H5p8ezcr9Her/KtFzsPebnzkJc7j3jx1iNe7ByEwbl1yPOdQ57tHPPk7TAsn2zXzSOe3DviydvHPL53xPXOIVc7R9vQvIpCc/vc5s4Rm3t/vfO3j9i8c8T6nSNW7xyG9s5Y7p6yuHmGc+8Ud+8Ed+8Yd+8EZ/8Ye+8Ee/80eoYzZN4/uw3O/Vi0dJ6FK+deDHU/hnI/zvx+ktl+gtn9JPL98La6vJ+OnuWMbq1HpvtpxvspxvdTDB+kGD5M33qUYRDpH+S2ejcOc3QPc3QOs3SOcrQPs7QOs9uzdZildZQLHedonWRpnuRpnYaaZwXa8TzteC4Uy9COZejEs3fiM70N0FY6TSvzTb1MJlpB0wzzGYb5DP1Cml4pSa+UoltM0ikm6RaTDIophsVUGJ6RfilJv5JgWEkyrKQZVdKMK1nG1TTjaopJLcmknmDSTDBpJRB6qTBAxynmchZFyWOYJWy3hrdoEqybrK66XDwfc/negOv3RH76d77LX372b/nsyz/jP379Z/z23/sVnvyaxerTCasfDll+Z4D37T7W+y2M1w3MVzW0ZyW0x4Xt857SMokYJBH8BNMgxiQ4YxLEmPhJxm6CkZNgZMcZ2gn6doKeHafrxOk6Cbp+iq6foucn6XsJel6crh2j6yRoW2e0rTNaZqhnhfHZcWO0/RidRZzuIkHbO6W7OKO3jtPfJOifpxheZBidZ5leFpg+LjJ9WUP4oIX4nR7iDwYIn46Qfiwg/1RE/10D+3cCnv5n7/G//D//kp9/9Qs+++IX/OzrL/i/fv5HfPD3foTz06cov7lB+ElA/1ON3q+IdL83ovVhh8Z7HeovGpQflyleFCiucxQWGfKLNLlFhsIiSyHIkvdSFOwkJStJ2U5RcdLUvCxVN0PVzVD2i1SCEpVFhZJXoeRWKAd1in6Nolej6DYoug0KToOi2aJk9yl7QwregEIwIB/0Kfhd8l47vCVvt6m5HUp2i6LTouA2KHktikGLot+g4IUxW/FaFO0WZbdDyWhS1BoUlBoltU5Zb1LWGpT0JhWjRVlvUtXaVNQmFbVNWetS1rpU9B5lo0fZ6FPRBpTVPmV1QFWbUtUkqqpMRRWoqDNqik5NM6jpOlVDo2qqVKw5dVeh7Wr07PAN+b4dLqBjz2LiWYxv4tNxGFhhfA6cBT1vRddd0XGWtJ0FbXdJ21vQ8gJ6js/I8hlbN0tpwNBxGdo2Q8dh7DpMfZep7zB1TSa2ztQymJomgm4iqAZT1WCqmUx1E8G0EWwT0TIRLQPJ1hEtDdFSkR2FmaMg2zKqN0PzZswCGdmbIXsKkj9DXkjMViKztcx8LaOsZygriflSRF6KzJYS6kpGX88wVzPMpYyxkLBWM6z1HHMjY6xlzJUjue3EAAAgAElEQVSE7QtYCxkzkDEXM8yVhrMycFYm9sq4w8RYmBgLI7S0MJYW+iIS2OiBjRY4aL6zfaZV8VwUz2fm+czdgLkboHgLVC9Ac3x020NzAlT3DidgbvnMzQWyESAbAZLuI2k+shYgawtkbcFMX26vBc0PqT6C4jFVPISZhyi7TCUHQXSYig5TwWYqGkynOtOJgTC2EMc24thBHFuIUwtxaiIKOqKgvUEWtTA4BYWpMEMQ59GpIMlaREWSFCQxJIsKsjhDlmbMZYW5FIbnXFKQRQlZkJhNZ8ymMvOxjDKWUMYyymiGOp5HFNSRijrWIjrqWEe7E6PayAhjdGiF58hAHeroIxNtoKMNdPSBidm3MHoWZs/C7NkYXRuz52B1HZyuj9PxcDoedsfH7Ya8ts+iHbBsL1i2lqzaS1atKEbbyzsxuuKiFbpqrrhurrlurnjSWPO0EUbo0/o6VF1tvaiteVrd8Ky64Xn1nBeVDc/LG15U1rysrHlZXvMq8m5pzcvyhld3lda8Kq55VVhtz5d35Ve8yC/f8Dy74Hl2wbNMwLNMwNN0wNNM6Fkm4Ena52na50nK42nG30bnddrlOhXG5lXK4jJpbp3HDVbJGzqLuMYirrGMayziCou4EkXnHC8+x4nNcWIz7DMZ52y2jc2b8DROo5XzVECLgvONtfPol4LzcBTdXh8iHPaZHvYRjnpMj7pMDzqMH7UYPWoxPLg1eNSk/6hF72GD7oMG3Qf1W/fD1bN1x7eevfWQZ289vBOboWc7j8I1860Dnrx1wJOdI67vHYR2ju443l5f3TvicuuY82jhPL93vI3M9du/FJ5vh4vn+u1D1rtHrHaPWewdEewestg9wd89CW+pR+Hp3Ng9xto7xtoN101z7xTjzsqp7Z2g7Z1sb7GHi2cMZT/GfD/GbD+GtB9H2o8j3w+XTWkvjbSXfiM6hf00070Uk70Uo/1w5Rw9yjCIAnTwRnhmvhGe3YMcnYMcncMc7cMcrcMszYMMzYPMNjwbh1maRzmaRzlax/k78VmgdVqkeVakFc/RimdpxbO0Y+mtRiJNM5mhmUzTTKZopaL4TKdpplO0Mmna2Qzt7O0C2s2l6ebS9G7is5jc6hYSdAsJeoUkvUKSfjHFoJxiUErSLyXpVZL0q2mGldConGFcyUQLaJJhNc6kkUBopxC7aYReEmmUQZpmkOUscyWPohcw7Qq2XyNYt1ld9dm86nP1/oTHHyn83j/4Nf7y6z/hs6//gr/44o/43X/0Kdc/0lh/KhD8YIj//QHWJ13sD9vYr1vYL2oYj4uoF1lm6xTyKo28zCAGaSZ+nLEfYxLEGXsJRm6cgR2j7yTp2Qm6VhidHTtOx47TdhO03QRdN07XidF1YnTs+DY4W+bZ9m+7dpyOE6Plxmj7cTqLOC3/lLZ/Sm8Vp7cOw3NwmWZ4mWNylUd8UkZ6UUN6v4n8nR7yD/qIPxow+ckE4aczZn/LwPnbS779D3+F//vnf8gvvv6cz77+gp99+XP+xR/+H1z99AOM37xG/PES4dc9+r+i0vmeSOvbY5of9Ki9bFJ5VqV0XaJwnie3zpIL0mS9JFkvRTbIkg9y5L0MeSdN3k5RspJUnDRVN0PFSVO2U5ScNCWvQNkvU/bKlNwwPotujaJXJ2/XKThheObtOgWzTckeULAH5NwBeb9PLgrPvNum6LQpmk0qdpuC1SRvN8NodZsU/BYFr0neqVJ0apScMD6Ldpui3qCg1sjNq5S0BiWtQVlvbq9LWoOS2qKsNCkpLUpqh7LWpaR1KGodykaPij6krA4oKUPK6oSKKlJWJcpKGJ8VRaOi6VR1jZquUTNUKrZC1ZnRshW6lkrX1KMANRh5JmPPYmQZjG2LkW3RNy16pkvfDui4izA6nYCWHdBwAppuQMvz6The+NVO0dc7DRyXgePQty36tsXQtRl5DhPfZuIajG2NsaUx1nUmehieY1UPaQYT3WRk6kysMFLD8NS2ATpzFGbOjLknofkSM1/axqfgyYiBgLScIK1EZiuJWRSesyg+5aWIspJQFhLaQkIPxC1jNcNcz9BWIvpKxFyIGIGI5ovogYy+VNCXGsZSR1+E5821vtDRFwZaoEcM1F+i+CaKb6L6DornoHguczd82Ut2Xeaux8z3mfk+iuuhWi5zy2NuhxTHR3FuXtzymZk+ku4iah6C6iKoHoLqh3GphrEpagFTzWWiOiHFZjK3mcxsJrLDRLKZSDZT0WYiWExEg7GgM5maTCYG07GJMLIQJhbCxESYGEwnKsJU/aUAvV07b8LzJj4FUUGUVERJCQnzLUmaIUkzZDm8lsUZM2mOJIhIgshMkJhNZeSJxHwsoYwl5iOZ+Wh2a3h3DVVug3Soog61bWzepQy0LXWoow1MjL6J3jPQeyZG18To2ltW18HueG9wOx5Oy8VrugTtAL8VELQCFq0Fy/aCVXvBuhVpLjhvLtk0Fpw3Flw2llw2llw1llzXlzxuLHlSX/OktuJxdcmzWhihTypLnlQ3PL1RWfO0vOZZZcnz6ornlRXPSguel5fbc6u05EVpyYvC4o3gvA3NgBf5gOc5f+tZ1uNZNuBpxudpxudJ2gvXzYzHk6zPk6wfRmbkccrmOmlxlQpdJM1QwuAiYXCeiG6rx3WWCW1rEVcjt+HpR+Hpxmbb8LxxE5/GiYBxKm7jU70Tn+rRBPX4lnw8RjoaReE5RDocIh4OmR6Gb7JPDjuMD9qMovC8ic/Bo2YYng8b9O64G5+d+zXa96s07/jWs52HPLv3iGf3HvF05+HWk50Dnuwc8PitA67fOuD6rUOudh6F3jrkcufwzrp5yMW90Pm9Qzb3Dt8IzNW9Q9b3Dlm/fcTqjvU7xyzfOYqcsNw9Idg9Idg9xn3nCPedY9x3jnF2j7F3j7H3wuA0d4/C8Ixuqxu7J+i7p2gRde/WfPeU2e4Jyl6M2d4Z8/04s/048v1EGJ/37z7PGS6c0/00k70U471UuHZGhvdTDB6k6D9I0Y/Cs/coTe9ROgrPzO3aeZCjc5ClHWlFwdk8yNA4yFA/yNC4E56N41DzJE/zNBudBZpnN7I0YxmasQyteJpWPE0zlqKRSG9t4zOVoplM0kqlaKVStNNpOpkMrUyaTi5LJ5emEwVoN5+hW0jRLYTheROh7WKKdim51Skn6VSSdCspepUU/XKKQTnNsJRmUE4xrCQYVpOMaglGjSSjZoJRK8G4k0QYZpgM04jTLKKUQ57nUNUChlnC8Rv45x3WT/osX/VYfTzm8rsaP/797/Pzr/6Ez776c37+5Z/yB//4t7j+1ML/kYDz6RD7Bz3cTzq4H7ZwXzWwn9YwHxfRLnPMN1lmqyzSIoO4SCEECcZ+nKFzIxmGoxWjHenYcdpOgo6TiGI0RseK0THP6JhxWvoZLSNGy4jRNsO/b96Epxen48doezHaizN66wS9TZL+RZrBVYbhdZbxdYHpkxLyyzry+y1m3+kz+8EQ+UcjhN8cIP2uhPI7JsHfvuIP/uk/5N988cd8/uVnfPbZZ/z515/x3/3Lf471kycYv33N9G8sGP3IYfA9jc63ZRofjqm97lN93qT8uEbxskRhXSC7yJL2UmTcFGknScpNkfEzIStJxkyQtZIUjCRlO0PFyVJxspTtLCU7S9EtUHSLlNwyRadM3iqRt2vk7BpZs0rOqpGzGmTNBnmjQ8HskzP6ZO0+Oa9Hzu2QdVrk7RZ5s0HBaFI0muSMOjmrEQVoePs95zbI29UoaJsU7TZ5s0lBr5NXq1sFrUZBrVJQ6xS1BkW1TmHeoDhvUJg1yc+aFNQ2Jb1LSe9S1LsU1T7FeY/ifEBZnVBWBUqqRFERKCsyFUWlrKqUdJWKplLR5pTNGVVbpmHPaVkKLUOlY+p0LZ2BazBwDYa2ztDUGZgGXd2kq1t0DYe27dO2fVpuQNPxaTk+Dcen4bq0bZeu6dA1nChWHfq2Q9cMv3v0JkDHnsXI1Rk5GkNTY2hoTDSdiWYw0XRGmsZI0xhrOhNTY2RqjC2diaUiWBqCpTE1FARzjmTPEK0JsjNB9iQkT0LyZgiehOALiMEUYTFFWgjb4BSDKVJkFkyZBwJqFJ2KH1IDEW0hoq0k1KWAsRLRlzJaIKEGIoovoQYztMUcfamiBQpaoG6pvorqayiBhhroKEF4rfg6c09j7unMPYO5ZzFzTWauxcy1kV0bybWRPAfBcxA8F9l1mTkusu2ELAfZdMIXsyyHmeUhm24Unw6C6iCoHhPVY6y4TKLrqeox1hzGWhif47nNOArQ0dxhLDuMZTskWYxEm7FoMZ6aTKYGk4keMcIYnehMxhrTiRrRmE4UplOV6VRhKszvLJ+/bLb97JaMIMqIoowgSIiijCTK2/iUpiLyREKeSMwmEvJYRBoJSCMRaSghDSVmA3nrNkQVlKGKMlSZD1Xmd2Lzm8L4VPsGWlffBqjeNdA7BnonDFGrY2N1nC277WC3XZyWi9vycKMQ9ZsuQdtn0QlYNn1WzSDUCFg3F9sAvai/6aq25DryuLbkcTV0XVvxuPqmJ5UlT8oLnpQXPC0veFZZ8iy6vvGstOBpMeB5ccHzwq1n+SCU9b7hacblaSY8n6RvPc64XKcdrtMOVymb67TNVcoOgzNlchmd66T+htWd4FwmbpbO22c6/bM5Xix8lvNudJpn0htugnMbnqci6qnA/HjC/HjM/Hi0dfNMp3jURzwOF07hqMf0sMvkoMP4Ufcb8fnG2nknNu9G593nO1t3orNxv0rjfoVvPb13wI2b4Hyyc8D1zqNo5QxD83LnNj4vdw453zng/N5htGzejc7Q+t4hy50DVvcOWd07ZHHj7SMWbx+x3D0m2D3C3z3Ce+cILwrNu5zd49uFc+8Y8w1heGp7J6jvnKLths9yKrunKFFwzvdOkXdPkffOkPfOtkvnDWEvznQvcesmOn8pOO8aPEjRe5Ci+zC1Dc/eozS9wwzth0k6B2nakdZhmuZBahudzSg663fis34UapzkqEcaxzlaZzmad0Xh2YxlaJwlaZwlacbT34jPUPIb8dlOhwvo3fhsZ1N0cik6+WQkvl0+W8UU7VL6Tnym6FSis5yiV07RL6UYlFL0ywkGlQT9apJBLdJMMmwlGHaSjLopRv00k1GW8SiDKGaR5TyqWkC3y9jLBt5FF+95F+ejHt4nYzbf0fn13/8Of/HFn/Dl17/gF5//B/7Jf/Nfcv5rFv4PRYJPJwTf7xN8u0Pwfgf/3RbOs0oUoAWUTR55mUVaZpkGKUZ+gpGfpOck6TpJWnaSppWgaSVo2eHPbSdJ2w1X0JsobRtnNPVEyIjRMsPPWnaMunNGy4tWz+h5z+4iQXeToneeYXCZY/g4z+hJEeF5BelVHfnDNrPvDpj/6pjZb4gIvy0h/lRG+6nF6jfP+ef/6n/mL778Sz778jO++PJL/v3nP+N3/sk/QP/NF4i/dcXo11f0ftWj9z2b7kcqzdcitVcDKs+6lK7qFM7L5FZ5cn6ejJcl7WRI2WmSVoqMkyHtZknZaTJGioyRIqunyJlJinaGop2lYGUpWDkKVp6iW6JglyjYZfJWhbxVIWfV74RnnazRJKO3yOkdsnqPnNEnY/XJul0ydpuc2QwZDfJGg7zeIGeEwZqzGhScFjm3Qc5thP+u2yDrNMlbrTA+tTo5pUJOqWzjMx/F59a8QX5WJz9vklda5JUWRa1DPlLQBxSVPoVZn5IypqQKFBSRkiJRUmRK8zllVaGoKZQ1ZRufFUuias+oW3PqhkLT0mibKl1Ho+8Z9C2NnqnStwy6uh4GqOHQtXxatk/d9qjbHk3Lo2G51Cybpu3QjuIz/FubvuPQtU06lhF+z6hjMnBUhp7OwFXpWwoDXWGoqmFw6mF8DlU1+p3C0FAZGCpDS2FkKowMhampMjFnCLaMYAmI9gTJEyMyU1di6k0R/CmCP0FYhBEqLoXwOpgi+RMkf8LMnzLzpyi+wCwie1OUhYgWraLqUkBZTKPwFJh7U+aesI3QkHL78pM3R/EU5r66pQRaeO1pW4pvMvcMJMdAds0twTcRPJOJYyK4FpIbRqhkO4imhWhayKbN3HaRLGdLMCymms1Edbfx+YYoPrcBqtgM5yajucVobjGcmQxkg4GoMxRtBoLFcGowmuoMJwrDyZzhWGc41hlNVMbjX6YwmdwaTWeMhfnWcCoxnsqMJxKTqcxUmG3PqSBtCW8QECZTxKmIMBGRxiLiaII0mUbXAuJIRBxJSH0ROTIbSMwGEvNhGKKzwZz5UAndCc55X72Nz76G2gvjc97V0Lr6G8IAvWFhdUysjo3dtrHbbhSgDm7bwWnZuG0Ht2nhtWz8psuiEVo2wgBdNQJWNf8Nm6rPRS3gohZwWV9wUQu4qoYuqwuua0suKwGXlYCrcsB1JXRV9nlcCbgu+1yXfR6XFzy+E6CPiz5PCt/0OO/xNHfrSdblScbhccYJr7Mu12l76ypjc5mxuUhbW+cpk/OUyTplvGGR0lmktK0goeInFJaJN5fOIDbHOwtfIHLuhKcVkzHOJPRYSDsTt/STCfrJBPV0gnIyRjkZMz8ZMTsZIR8Pt6SjAcJxeFt9cth500GPyUHvjdXzZu0Mb7U3t9HZeVSj/bBK60Hl1v0KzftlGvsl6vdvfWu7Zn7DQbhoRs53jrjcecTlziMudg7Z7ByweusRq50D1veOIocs71jsHBDsHLC4d0jwduSdI7x3DvF2b18WsveOsHdvhCuns3uM9c4R5m7I2DtG2ztC2ztC3z1B3ztB2ztFfecU5Z1T1Cg653unUXSeIO+eIO2dIu6dIu3HEPfjTPdiTHdj2/Cc7MYZ7yYY7yYZ7iUZ7icZPUj/tdHZj8Kz9yBF50GS7qMUvYM03YN0GJ2PUmF0PkpF0ZmicZCicZD+RnjWDzLb8KwdR05z1E/z4Qp6mqVxmqV+mqF2lqFxlt6qxZLU4+HqWY/UEinqyST1ZJJGFJ83AdpOp2ln0jRzmUjqr5GklU/SKsRpFeI0C0laxVQksY3Q8Ock7WK4kvZLSbrlOL0oPrvVBL1akl49Ra8Zp9dK0Gsl6HeSDLppRsMM40mWqZBFmueYGQXmXgV93cR43MF43cX+eMDiV2asvq/yq7//Ef/hi3/HF1//gl/81c/4H//X/5brTz0e/7rF5gcCq+/2WX7SIfiwjfduA+tFBeNpBfW6hHJZQjrPM11lGS0y9IMMvSBD203T8lK03FDbuZGk5cRp2jGaVpymGaeun1HX4tS1OE0jQctK0LbjtJ04bS9BJ0jQXSTpLhL0Vil6mzSDqxzD6wKjJ0XGz8sIL6uIr5vMPuogf2+A/OkE+TdE5N+aMfupgfPTJb/6j3+D/+8X/5qfffFzPv/qS37x9Rf8n3/+h7z+gx+i/I3HTH7jnNGnKwbfD+h8bNN6T6X5QqT+dET5cZfiRYvcukp2USTj50jbWVJWmrSZJmWkSBkpMnaGtJ0mbaTI6CkyWpK8liJvpchbaQpWlrwZhmfBKpLfKpMzy+SMClmzTsaokTEqZIwaaa1BSmmTVrtk9T4ZrUfG7JG1O2StFjmzSUavk9FqZKMzo9XI6HVyZrh+Zp0mWbtB1qiSseukrQZZs0lOb5BT6mRnVbKzKhmlRlatkVFq5JQa+RvzehSfDXJRgGYjObVNTuuTV7rk5R6F2Yi8OiWniBTmEsW5RGEmUVBnFLUZZU2hrM4o6hIlQ6BiyVSsGTVDoW4oNEyVtq2G8eno9EyVnqnRNXQ6mkFHN+mYLk3LpWY51GyXuunQNB0alk3DsmmaNm3T2X63aNey6VgGbVOnbWp0bZ2+rdD3FHqeQs+a09PmDDSVvqoy1DQGisJAURjOFYbqnIGh0jXCvx2Yc0amwtCQGRkSE1NiYopMLRHBniI4oYk7ZexMmLhjpt6YiT9mGkwQlgKTxYRpMGHqT5h6YwRvjOhPEP0Jkjdl5gtI7gTZC2NTW0ooS4H5YsI8mDD3p8y922idByJzX0YJ5uEb994MxZsz9+fMfAXZV5G9OTNfRfaUiMrM15BdDclVER0V0dURXB3BNRA8jamrM3VNpo4ZfvuA4yDYNoIVxqdk2kiGhWRZSJaNFH17wFQ3megWY81mpFpbQ8VkqJqMImPFZDQ3GM51BopBf67Tn2n0ZY2+pNKXDfqSQU/UGAgag6nCYKLQn6j0xwqDscJorDAahdc3hpM5g/EsDNWJzHAiM5rOGAkyw6nEcCIyGoeGU4nhVGIkyIwmAuPIZCoynYoIgsR0Og2Np0zHAsJERBxPEMcThNEEYSQwHU4RhlPEXyKNBKSBiNy/WUXntxHaV/8aGvOegdI1UHo6866G0tXQtnTUtobeMTC6JmbbiJiYLQez5WC1bOy2hd2ycFoWdsvEaZp4DQuvGUZo0PBYNHwWdZ9l3d1a1ULrqs+mFnBeC9hUwyA9r/qcVwPOqwvOKwEXWz6XFZ/Lss9V2eey5HFZdMOz5HFV8rgqulwXXK4LHo+LPo+LPtcFj+uCx1Xe5Srn3MraXG453wzNjMV5xmSTNrbWKZ1VZJHSCFIaQVK9PZMqXkLBi0e302+8sXTK2DEROyZixUTMMwHjTECPhdTTyZuOx7fReRxF58kQ+WSIdDxAOg4Xz5u1UzgO3YTn+KDN6KDL6KD7RnAOHjUZHrRuw/Nhnc6D+hvheXN9E55347N2v8S3boLymw45f+uAzc7B9o30i7cecfHWw/B39w5Z3Tt4Y91c3l047x0S7Bxso9N/+xDvnUP83SPc3UO8vSOc3UOsvVvm7sEvicJz9wh19xBl7xB1/yhcO3ePUXdPwuB852S7dN6Ep7R3grx/irh3hrh3GkZnZLIXZ7J7a7ybDONzP8VgPxl6kHpD75d0H6XoRG6C8yY6G4+SNA9S1A6S1A6S1B+lvhGftcMM1aPMNjyrJ1mqpzmqpzcLaIb6SYbaWZrqaYr6Hdv4TGZu4zN+Jz5ToWY6tX3us5VJ08iG6pkEjWwyis40jXyKZiFNs5CkWYjTyJ9t4/M2QhORVLSKpuiUwlv1nVKMbjlOt5qgX0/Rq6Xp1JK0G3E6zQTdVvJWL0l/mGY0zTAWM0zUHIJdQF7UmF82UZ/3UN7toHzUxfz+GPf7Mh/85AV/8vM/4quvP+fzr3/BH3/+//LsV30uvyez+f6IxXfbBJ908D/sYL9bx3rVwHhRR3lSQb4sMjnPM97k6a/ydBZZ2oscrSBD00vR9tKhKD6bXoKGG6dhx6lbcWpmnJqRpG6mqFtJmk6Slpuk7SXpBMkwPJcp+us0w4ssw6s8o6clJs/LjF9UEN4Nb7Mr3+6hfH/E/NemzH4sI//WDPWnBoufrvmn/9s/44+/+gt+8fVX/PzzL/nzv/qC/+lf/Qu0T58g/viK8acB4x/Y9D8x6X2g03ml0nwmUH08oHTZIb9pklvWyC+qpOwcSTNL2syQMtKkjDQJLUlST5ExM+HiqSXJqklySoKikqRgpv5/yu4sRpI7we/7PJhkVzW7q7qrqzIzIvK+IzIz7vvOu6oPXjPD2eVwZpczHJJDckiOtGtJXlsSbMHwCrYk2IIhef1k+RSgB8uGtbahw5ZgwBAkw4JlabGyZBjakTTSjnaWw5v8+iEis6pIrgE/fBERiQa6Hz/4/SOzaS/qtOZNWvMm7UWH9rxLa9GlOe/SnPdoZH2a+aCAZInPej5EShWkRKWRadTT8rrQaCynNOYyzbm8x2cj+zw+FVpLmcZKpr4c05wPkJZjpKVMfSHTSGWasUw9GFEPxzRihXqsUE9kGsmQZjykFQ9pRiOawZBmOKYZFQBtlDXTKc1UpRXPaIca7dCklTg0E49mFNAOPTqRTzsJaGch7TSik4Z7fPZXIf1lxHAeM5zHyIsUZZkwXWdo6wx1nqDOU2ZZxjRNmaY50/mK8XzJYLlkuFoxWiyRF0vk5YrxYlmUL5jkSyb5nNmiWD0n84zJPGO2zNGWMeomYraN0VYJWhajJTFakqCV8DSSBCOKMZIINYuLH85fhGjzCCMP0XMXc+Fj5i723MdZBNhLB2/t4q4c7HXZysVem9hbC+fcxr7v7LMubOyttc85t/E3HsHWLdo4RFuH5L5HdN8hvLAJz23CrUWwMQk2FsHGLv9cQLSNiM9jkvOQeBMRbSOiixj/vPgCVLANCTZx8YWoTUywSa7lrlPcdYq3SXE3cfmc4a4X2Ks5znJZ/ELA7meq5gu8bI6/mBcYXa7wF8sSnwvsbI6V5phJhplkGHGKns4xkjlWusBM5ljxHCPO0ZIcNc5QwxRtX44aZKheiualaG6K4aSoToJmxWhWjG7FmGaMbqbo5bNmRmhmgGFHGHaIYQcYdrCHpukEBTxtH9320G0Pww0wXQ/LvQJQx8O2C3g6joPrFPgsAOri2g6OZeNYxeeWYeObLp7hXE/38HQf3wjwtBBfjwiMmEj7coBGak6kFvAsSonVhHSWkM4y0llGNi1azPIrAF2WAF2wnMwvU3KWSs5GmbNRlmzGK7byhu14y8V4y8V4XayhJUDvj9b7FfTR8JxHg+2Vznk0OOep4QVPD4oe9Tc86m94pr/l6d6Gp3sbnule9mzZM501z3TWPN1e80x7w9Ot9WXt1b6nWsvLmiueaq54WF/se6qE5yMpv4SnmPGgXsKzROe5mO7bCsklOGsxq1q0b1kNy/twj85F5Qo4qy5p1SWpOMRn9r49Ok9MohKfwamxR6Z3T8PdLZ4nepmGfVfDuqNiHs8KeB5Nr6+dn3uvc3Y0Zno0vgbOXV8Gz8GtLl955rE7PLND5uN3ePT4lfvHjot1c98dHj5WgPPB43f2y+bVzp8o2ty4y/bgHusbl+9ubg9PWR/eZX14l9XBnUt4Hp6wODhlfnhZdnCP5ODkspv39sUHp0WHZ0Rl4c0CnMFhsXQWVfdH6s5NAftm7bJDEbEmz4AAACAASURBVOvmrjrmoYR5s4Cnfktkdlvc41I9ElCPBGa3BaZHNaZHNZQjsegKNuVjkfFxndFxneGRxOBYYninvm90t3Gt/kmTwemuBoPTOsPTOvJpg/FpvYDmaY1hpbpH6KgqMqwIjGsSw6rIQJD2AFVECVkQUSQJWZL2+FTqIkpdYNz4YnJTRG5LX6xbZ9yRUHoN5G798rndZNJpMek29sfys55QHMmPJKZDkclIQhlLKHINZVxFHlWYyCJTRWIyk5gaEqpVR/fa6EkHY9HDOB/hPFIInpsQf2NG/KJK8l2D7BWPh29lPPX9nL/3W3+b9z95nw8+fpd/+eGP+EN//Pt89fWEZ98MWX9X5eIVk+13DbbfMZh/c0L+zQn+1wc4X+1hfrWD9kwH9akWswdNJg9bTB+2mdxvM7toMTuXmJ4LTC8aTM/ryGsJeV1HXtdRyqu8raNcFHidPWgze7qO+lQd9akG2nNt9Od7WC8MsF8cYX1bxv7FCd53ZgTfU0nedgl+v4vzh3zSX1mw/eVH/OBP/BL/10//MT/95F0+4lN+99MP+Scfv8sf/LV/h+U7X8N7+xH22xdY37/AfGnD7MUFys/FjL7mMnjaoP9Io3NfoXExpLkZUF/1qM87SFkLKWkgJnWEWEKIJcSsgZQ3kOYSYioiJnWaSYNm0qA1b9LJ23TSFt2sTSvv0Jx3aOZ9GtmuAc28hGM2pJH1qacDpFihHuslPnXqqU4z16gvZtRzpVhGU+WyZEo9GSFmI8TFGHEtF+BcjGjk/RK24/1KWo9HiOEAMRzQSMZI8QgpHtFIxjSSMfV4RCMc0wjHNEOZRqDQDCc04um+VonPZqjSCg2asU0zdmiFLu3Qoxl6NOOQZhrRSgPaSUAn8wt8Lnz6i7D4hnweMJyHjJcxyjpFXaXM5gmzPGaWp0zShEmSomQL5MWa4WLNYLmmv1rSWy7oL1b0FysGixXDfMk4W6JkOUqeMl3kTOYpSp4wWWQoq4TJOkZdJ+jLBC33maUBahqhJuG+WRygxyHTJGCSByh5wCz30XIXdeGhzz203EXPHay5jZ5bGCsLa2NhbUzMdZG+djE2DubWxrowsS5M7AsD59zE3hrYWwNro2NvDdytvc/bGEUXFv59m+DBDqAG4UYl2Kr4G62EqE249QuE7o7vtwHheUCw9fG3Pt65j7cN8crXArxthLeN8bYx7ibC3cQ46whnHWGvk7IUe51hrVLs1RJ7VQDUWSyw53O85RxrPsdeLLAXC5zlEmtefGbmOXqaoacZWpKiJVkBzDItyffpUYYeZWhRAU81TAt4BhkzP2Xmp0zKZm7C1ImZ2QVAVTNCNQO0MsMMMc0Qwwj28Lyej+FcwlO3veLZddFdF8PzMDzv8tmxMR0by7GwXQvbMXEcC8exsG0T27ZxLBvbdHAsF9t0cI3Ldgh19R1EC4wGmk+k7RbR4lg+1CMCLSTUI0ItKSvwGc1iolm8B2hRQjKNS5DmZNMF+eQqSOcslJyFkrNSlizlBevxitVoyWq0ZDPasB1tOB9tuBhvuT8qk8+5GG+Lz4eb/ecPhgVCH5bgfNTf8LC35lG/QOdT3TVPddc83VnzTHfD053i/qn2iqfaKx51VjzoFtenrkDzUWvJw+biS3vQmH+xes79sovd0nkFnFshKcApFq2FeH9d1SLmQkReC8mqAXktvLwvV86s4pJVXNKzApyfh2eBz+K9zvCeiX/PxDs1cU913FNtn3NPxbmnYt2bXMu4K2PcKY7VdwvnrtnxaH/Evmtye4ByNEC+3Wd8q4d8u4Dn6FaP4e2iwa3uvq9cRefne/jYMQ8eO+bB47suwXn+2DEXTxTL5vkTdzh//A6bJ47Z3LjD9sZdNgd3WR/c3WNzB87VweWyOb9ZdnhCfnCP7OAe2eG9ctW8R/rk6SU4D0+IDk+IDu8RHZ6WnRGU+V9AZ7lyHhbYtA6rWIdVzH0C5qGAcVNAP5TQDyW0mwL6LRH1lsj0lsD0SGR6JKIeFcfs09vi/rMdPuVjkfGRwPhYZHQsMDyS9u3wObhTZ3D3suFJsXoO7rW+gM/BaZ3RvTqjexKjU5H+aZVhpcbwTLqGz1FVZFgV6ddEBjVxv3zKoogsSYwkiXFdYlwXGdcFxvUao7rIqC4ybkiXNSXGLfFaclti3CnawXOHT7nVKADabVy+F9oXmfaFAp5DEaVMHlZRRjWUUQ15VGMiiygTgYkmMDUlpm6DadRklndRNwP08wHWwyHOMyO8byiEL85IvmuweMNh+brLo9eX/Nf/03/Be5/+lPc++R1+9slP+O/+5z/P86/PefYNj0dvGmxfU1m8ppO9rBN/WyX+1hT/m2Psnx9iPj9E/9oA47kB+rN99Gf6aE/10R910R800e430O63mJ03mG4bTLdNZuctpvebyA8byE/VkZ9uoDxdR32uhfbs7ni9QKf14gjnFxS8l6Z4L+v4r5j4r1mkb3mEvxSR/IGc+S+f840/8i3+0t/5y/zzj/8l733yIR98+jG/+8n7/PW//7d4/g+9TP7O1wjfehr3zfsYr25Qv71k+vMLRl+P6T/r0n1k0H0wo30+pbmRkVZ9pEUPIW0hZm2EuIkYNRGiBrWoUTxnbcS0iRCL1CIRMZZoxAVA21mrQGjSoJ21aWZtGnmHetorkVlAc1cjGyIlfcR4iBCMkSKNRqIiRlPqqYaUqoj5FKmEpxCPEZPieL5oiJAOEeYjhNUYcTlGXIyo533q+ZB6PqKeFciUoiFC0EcMBwVEoyFSPKJewlOKhsUyGoxoBCVCI3m/fNZjhUY6ox5NaASzEp8WjcimETi0ApdG4NKIAhpJSCsJixU0cWmnNv1FQG8e0M98BnnA4ApAp6uUSR4xyWOmeYqSJshJjJxmjPMl/fmK3mJFdzGnu8jpzef0F4vims8Z5nPGWcooS5AXGfIiZZQX75eOFhHyMmK6jFCXMbO5zyT1maYh0zgoinymkc8s8JjGPkrmo8wDJrnHNHeYzV1mcxctd9GyAp76wkZbGCU6DYxV2cLGXNkYGwvjwsJ4YGLeNzEuDIwLA/1c3+ecm7hlzsbEXhs4WwP33CwAemERnBt7eHobDW9j4K5N/I2Lvy6O64OtS3juEZ4HeFsPb+vh7toEnyvaZ69CrFWItYrLkuJd11WKucj3WYsca5FhzVPsPL+WM59jX8NnipakqHGyh+csSvcAVeOM2ZWmUcokTJheAafiJSheUjy7MRM3ZmqX8DRCZmaAavpFhr+HqGp5X0izvGvw1CwX1XRQbRvVttEcZ5/uuui2hW5bGLaF5ZjXsm0Ly7KwTBPbtLBNp0BoCVBHt3F1G89wcDQLR3VwVAdXc/FVF1/1CDSfQAv28NynRgRqTKDGhGpMOItKgCbE05RkmhJPY5JpTDJNSSYp6SQjVVLyac58kpMrGbmSsVBylvKCxXjOUl6wGhf4XA0XrEdL1qMl29GK7XDFxWjN+Wh12XDF+WDF+WDJ/cGGi/6a+/01D3rXe7irxOWj9pJHnRUPW0setpc8bC140Fpw0V5wv70oPvv/wOb9es7DxvxaxbqZcl9K9l2ICRdizFZK2IoxGzG6TIhYCxFrIWRVC1nVAla1gFwoymo+Wc0jq3mkVY+s6hVLZ8W5BGfFITqzCc9sglPrsjMD/1THO9XxznTcM/0L6LRPZmUT7JMJ1l0F846MdVfBOJa/AM8dPnfgvHrUvkdnCdDxrR6jL4Fn/8kOX9mtmpfALLr/2BH3Hz/i/mNHnD9e9tgx548ds338svXjx6xLdBbgvMP64A6rw7ssbxyzvHH8haP0/OAu+cFdsht3SA/vkh6e7MG5x+bNe/sj9fDgEpy7I/XgCjy9wwre4Rne4dkVdFaxD6pfgs4qxs0q+k1hn3ZT2qc+WWf6pMTk1mU7cO7QKd8WGB9JjI8k5OM6ox02b4tFRyKD4///+ByeNRjck/bwHNwTGJyKDM5q9M9E+mcFOAcVYV+/dgWg5bH7SJIYStIem6O6wKheYyAJDOvivlFDYtSQGDaLRq36vnG7sb/uIDpqiwU+O/USn/XiaL4nMOmLTPoi8uCy6UBEHghFoxqyLKBMRCaqhGKIKE4dOWgiJ03keYfpqot23sN42Md5dkzw/IT0RZ34uzrJayarV10efjfij/37f4CfvP8jPvrkAz785H3+8U9+gz/8J9/g6e+HXLzhM3/DIXvDJn3NIPmehv/SBOcXFKxvKRjfnGD8nIzx/BDj60P0rw4wnutjPtvFeLqD/qiD9rCN+qCN+qCL9rCH+nSX6TMdJl/tMPt6B+0bPcyf62M9P8R+YYTzLRn7JQXrZQX3NQ3n+wbemxbBWz7xOyH570tJf3nJ07/ydf7cX/3z/PbHP+W9Tz/k/U8+5qcffchvvfvb/NFf+3fZvPN1wneewXjzAdqrW4zvrtBenDN5fs7wuZTe0z6d+yat7YzmWqG1kKnPh4h5FzHrIGZtanGLWtSgFtSpBnWqYR0hbiGmbYSkiRBKCJFIPa5Tj+o0ogattFmuoE2aaYtG2qKRtpGSLo1sgJRc4lNKLhPCIUKoIIYaUqQixlOEdIaQTpFSBTGRL4sVxHiCGE+QkiFiNkRcjBFWY4TFCGE+RMr6CPkAIRsipWPEEp67xHCAEA72ABXKRVQMRgj+ECkYIQYjpHBMPZKR4qJ6MqUeTakHMxqBTiMykUKLemDT9B3qvkMj9AuARgHNyCuW0cShnbr05gHd3KefFQ2zgNEiQllETBYRyjxCmSeM04hREjFOUobZnF6+pDdf0Fsu6OQp3bwAaHee08vy4uedspRRnjBeZIznCcMsYphHJT5DlFWEuoqZLQImuY8cu8ixyyT29wBVQ59J5DKOXeTcR85dlLnNZO4wmTvMcgc1t1EzE21uoc31Ep36Hp/m3MRYmmgrA21roF7oaPcN9Ps62oWOdqGhnmuo5yrmVsfaFDkbC3tjYa91nG2xgHrnBT697Qxvo+GuVZy1jrs2cdcW3sYh2Dr4Wwd/6+KdX0HntngX1dm4WGsPe+PjrIvcTYi9DrFXAdYqwFwGmMvoSgnGonjn1Zgnxa8ELDLMeYqdp1hldpk5TzHyBCNLMLIMLUtR0wQ1TplFKdMwYRolzKKEaZSixEVylOxTgphJmeJHyF7IxI8YuxGyGzN1Y1QrQjVDZobP1PD2zQwP1fSZGs6+meleAaiLZrnojr+/3+FzZlnXEKrb9hWAGliOiWkbmLaBVeJzh1DbdLAMG8uwsQ0bR7dLgFoFPq8A1FEdvBKglwj18dXgslmIP4sIZgHBLCBU4z1Ao1lKNIuJ1YR4clk6SUmUhFRJ9vjMlYy5XLQYz5mPc+ajnMV4zmo8Zz2asxrmrEdztqMrIB0WnQ+Ktv0V5/01F2X3e2suuivulz3orXnQXXG/s9xfr3bemnPRLgHaWnC/OedBc86D8v5iVyMvqmfc35eX15SLesJFPeFcitmKEVsxYi2GrMWQlRDsWwo+C8FjIXgsRZ95zSWvOuSCSya4ZDWHtGrvS3ZVLOIzk/jMJKyY+CU0gzNjn3dWoNM51XDOdKwzDetUxb5XZJ3MsE6mRXeVfeYdGfOOjHE83q+cV5seDZns0HlUwFO5As7d8frn0XkNnxdPHHP/ShePH3Hx2BHn/8oR28eOSmQesb7S5okCnKsbRcsbd/ctDoryG8fMD47JD4+ZHxbX7PCY/OYJ2eHd/TucRcWxerRfN08Ib57swRkc3iM4vId/eI/g5ineYZF78wz3sIJ7WME5rGAfnGEdVLB34LzxuYXzpoB2WEM7rKLerDG9WWP2pMDsSYnpraLZrevwVG5LKLdF5Nsi8m0J+UhifCQyPpIY3RYZ3BIu0XlbpF/Cs38kMrhTp39Hon9HuobOXf2TJv17jbI6/XtSsX7eE/bwLNApMKzWGVQk+me169WKo/eBIDEURYaSyEAS6QkFNgtwCgzqVfp1gUFdZNAQGdSFyxriFwA6aNXpNyUGLYlhu86wLTLqXFlEO3WUbllPYNyrMerVGPcFRvt7idFAYDQUGY1FRrLIaCIw1kSGhsjQlhj4dUZhk1HcQM5aTFYdZtsuxsMB/nMT4q/NiH5OJf6WzvIXLS5+0eHhdxy++eZ9fvNHf5d3P3qX9z/5Gb/zwY/5m7/5N/j6m09z8fqC+ese6RsW0fcNvFd07O+pWN/VML+jYb2kYv3iDONFGeObI4wXhujfGKF/bYj23ADt2T7acwP0r47QvzpC+9oY/RsK2s8VeLVeVDBfHGN/W8Z6aYL9ior9mo7zhon3toPztoP7jkfwZsDi7SXnP7zgP/iL/yE/+vif8e4n7/PhR5/w8Wef8ZMP3+cv/C9/mfs/eJHgtaewfvAA7c37TF9ZMfmFOdMXMuSvJgyfiune92lf2NRXKvXySzwFAvuIcRch7lILO1SDNhW/RdWvc+ZL5fJZ4LMWthCDBmIgIgYCUlinmbRpxk0acYN63ECKG0hxi3rSRkp6SEm/rACnGPcRogKetWBMzVcQQxUpmCFEE2rJhGoqF2tnXFyFSEaIFIRoB9ABQjqglg+pLQt41vIBYtZHyIYI2QgpHSPEI2pBn5rfu4bPHUD39yU+BX9IzSuexWi8T4oniKGC6E+RAg0pNJBCE9E3kXyLumtTDzwaUbQHaCN2acQ2zcShkwe0c49u5pW/DeozWkSMlyHyImCU+4yykGEaMUxCxknKIM3oZfMCm4uMzjyll2f05jndRUY3z+jlGYMsZpDFDPOE0SJhOI/pZyHDechoETBeBCjLkMkqQM5dxqnLKHEYRw5K6DEJPZTARQ4dRrHDOPWQcxd5biPnFvLcRsltppnFLL/Ep7bQ0JcaxspAX+oY5WezhcZsrTHb6My2KtpFkXo+Y7adMttO0TYz9K2GudUxN7sVVcdcqbjnJt6FhXuu452r2Jsia62V6VgrA2dtYq9NnI2Nc+5gb23sjY29trDWDtbawVjbmCVCd5krH2sdYK4D9KVfFqAvQ/RliLHw0ecBxiJEX8ToixRjmWHkCXrZ/j6LMfICqnqeMMtipmnELEmYxjGzJEEJw33jMEKO4n3jMEIOY+QgRinxOfEjJm6I7IWM3QDZ9pnYAYrlMzF9FMNjUnYJ0Ut8TnSbiW6XEC1SLXffzLKYmua16w6iqm2jmiaqaaCZBoZlXss09TKrSDcxdRPbsLB1E1s3sDUTW7OwVBNLtbBmFrZqFwidOXgzF3+2w+hVhBZLqK8GBGqIPw0JyqJZTDiNCKcR0SQmnsQkk4hkEpNMYlIlIZPTonFCJifk47QsYz7KCoQOM+aDlMUgZTnIWA0XLAdzVoMFm2st2fbLegu23QWb7pxNb8G2t+C8e9lF2XlnzkVnznk7Z9vKOW/nnLdyLtpzzls5582Mbdl5K2fbzNg0UjaNlG0j4bxsW0/Y1AtsbuoxG+kKOMWQpXgJzV3zslxwmQsuec0hq9okgkMiOMQ1m6hqXSusmPtrWDHxK8a+HTi9Mx3nTN1nnc0wT2eYV47WzRMF466MeaJg3pUx7ozRP5d654vfYleOBihH/X3F2tlDvt1jfKvL6HaX4e0u/duda/Vutfd95fzGMec3jtk+cblwbh8/YvNY0frxI1af78ZVeB4XXwo6uFtULpu7a/rEcbluluA8vENcFt28Q3h4THh4h/DgLuHBXYLDE/zDu3gHdwhunOAdlB3ewz04wT04wbl5WnRYwb5ZZB1UMA8qxdJ5IFyi86CGflhDO6yh3xRQb9ZQn9yhUyiO10t4fh6d8pXGt0RGty/RObotMrwl0N91W9jDc4fP3rFY4POkTu+kvofm/v4KPnsnEt27Av17Ev17Av1r+BTpnQr0TgX6Z7X96jmsFovnbv3si0KRJNCvi/TrAv26QE+q0W9Uy8+KBg1pX78E6NX6zSa9ZoN+q86gXWfQFhl2pGuNuvWinriH57BbvawnMeiLDEYivZFATxboT0V6mkDPEOlaAn1PYuhKDEOJQVRnNG8yWXdQN13M+33cp4cEzymEX1OYv6Cz/JbO9iWD+99zePC9lD/1536Vn37y23z0yfu89/G7/O7HP+Gv/s1f59m3HrF8Iyd83cd/08V508F63cJ53cR+Vcd8VUf/3gzj5Rn6SxO0b89QvzlFe0FG+3kZ44UJ+guzom+pqN+aor00RfvOBP3lKeZ3J9ivTnHeNLHeMApwvu3jvxMSv50wf3vB9o1z/vO/8l/yWz/7J7z/6Yd8+OmHvPvRe/yLj3+Xv/Pjf8g3//U3yN/6OuFbz+L/8Fm0V7aMX1ww+2aO/I2Y/nMhvad8OucO3bWNtNCppTJiMkKM++W7kD1qfpuq3+LMa3LmNTl1G5y5AmeeuD92r8YNKn6TmttE8At8Fstni0bYQIrqiFEdMWkV+IxaiHEPMe4hRL0SnT2EsI8QDqgFQ6reiKo3oebPELwZtXBCJVEKfEYKQihTu5ZCLVQQwh61pMDnWd6nmvWpJF2qaY9aOqCaDqgmQ2rRiJrfp+p19+tnrawaXt7v0Cn4IwR/TM0bUQvGCOEleoVQQfAmCN4MwdcRQgMxKPApOTaS59EIQuphSD30qUcO9ciimbi0s4BG7hYraOwWAM0DhiUOR3mxhg7SkH4SMIzDEp85vcWczjylk8e005hOltDOizpZQjeLiy84ZRG9PKI/j+lmYXm8H1wCdBUwmjsMMpNhbDIKbeTIQwk9RoHDKHAYRnYB0MxhPLcZl/iczB0mmYWcakxTnVmmoc5V1PkMbaGhLXbPKtO5ymQ5Y7bWmK4LcGoX6h6e082E2XqCtp6hrVX0Ep/W2sBaa5grFXujl+CcYG5m+4yVus9c6phrA2tjYm0sjP2CWr6PunbQ1zZqiVFz5WCu3DIfc+WjLX3UhVcWoC6Cy3dc5wHqIkSdR+WXwnbv5l6mZSF6FqLlIfo8YpbHKFm4x+c0jj+HzxA5ipCjiHH5PA5jRkHE2CvAOXGLxm6A4hT4HFseY8tDNj3Ghousu4w1h5FqI6s2snHZWLcY6xaKYTPRLaaGfT3T3DcxjH17iJb4vJpuGuimhm5oGIaGYRj7LMPE0HRMTcfapZqYMwNzZuwRas9snJmNO3XwJgVCizy8mY8387GnHu6sAKk38/GnVxA6KYqUsklANPGJlZBYjknkhHSckCkJqRwXjWLSYUw2TMiHGXmJz12Lfsq8lxQQHWSseinrfsa6P2fdn7Pq5ay7OZvenFU3Y9XJWHdzVp2MTSdn252z6eT71u2sqJWyaaWsmwmb8n7TStk2UzaNhHU93l9X9YhVI963rEdlAct6wELyrzUXnX25YJMLNlnNudZu4dyhcwfNXUG1wGZwBZ1exSiO1D+XczbDPp3usz4Hzx0+jbsy2pV2C+dVeF7H5yU8x7e6e3TKt7qMb13Cs3er/QV09m616T7Z4iubG+Wx+RNHrB+/zbbE51V0Lp84ZvXEcfHO5g6cZfOD48tj9LK0PE5PDu6QHNwhPrgEZ3x4l/jwLtHNu4Q37xIc3iE4uEN4cLKHp39YYHMHT/fgBGfX4T3sw3vYh6dYhxWswzPMgyrWYW2fcSigH9TQDqpoh5fNbpY9WWVys1bCU2B6W2JyW2Ryq87kdp3JrTryLYnx7ctGJT6Ht8USmyL9WyK9WwKD2xL9I4nBcb2A57F0Cc87Er27Er2T37vuiUTvRKR3ItI9KeDZPxXpnYl0z0Q6Z8KVqvSqAv3q5ZF7vybSqwn0hKKuWKMr1eiKVXpSja5YoS/V6NXFL9RtiHQbEr1WnV6rTr+s15ToNSR6TYl+u2jQkeh3RAZdiWGvfiWJQbfGoF0rrt0ag65Ir1+n15fojSR6skR3ItGZinRUgZ4h0bULgPZsgYErMQgbDJIGo3mT6arNbNVCP2/j3u8TPj0k+uqY9IUJ+YtTli/prF6xOX814fkfPM3/+ht/g/f4GR9+9j4ff/YBv/3xv+C//du/znN/8HmSNzLCH8QEb8W4P/Bw3nIw33QwXjcwv69hvqpjvmygf8fA+EV9n/mSifUdC+1lHe1VFe21KcbrU+w3VOw3VZy3DbwfOnjvBARvJeS/f0X+5poX/82X+Cu/8df48Uc/5v1P3uOjTz7mo48/4f3PPuLv/rN/wCu/+ksErz6N/8Zz2N9/iP36A7SXN0xfnDP7+pzJV1P6TwW077s01yaNuU4zUxGSKUIsUwsHCGGfWtBFCDrU3BbVsjOnwZlT59QVqPhNqkGLWtAu7t0mgttC8ESkQEQKJepBi3rQQAoaiFETMW4jxi2kuL2HZy3slX9fb7821vwRFVem6k0RQ42aN6UWKlQShUo8phqMysZXkqkGxb+/lgypzUdUF0Oq+YBK2qWWDahlAyolPqvRkKrXo+p2qXo9BH9ALRjs8VkJ+lT9PlVvQNUdUHWHBTz9Ep6hXKyzoUzNH1N1ZGrulFqgIYQGNU9H8ExE10JwXSQ/QAoDpNBDDG3qsUMzcWhlHs3cpZW6tBOHbuKW74B6jBY+w9ynn/qM8ph+EjCIQ/pJTC8vFs52nhalMa08oTm/is/iJ546aUgvLwDazUK6iUcv8xjMfQZzn9HKZ7R0Gc4thonJMLYYRS5y6DKKPIahwyhyGQQWo9hilJoMMqP4P+1Tk1GqM0pV5GSGkkyZzTWm+Qx1ru4Xz8l8xiSfMl2ozJYq6mrKbDNhtp0y2U6ZbCZMSnzO1hNmqynqeoa61tBWKsZyV4FNazu7gs8pxrpIX84wltoen+bGxNgYGOU7qPrKQF9b6GsbbW2hr2yMlYO59jBWLvqySFt6aEsfbekxzV1mc+8So/MCpLM8YDrfITRilodMM7/MQ8181DxgNg+Y5gFK5jNNYpQoRIkCxoFfFjD0A0ZBsYDuGoUBw8Bn6PsMfY+h6zJyPWTXR3Z8ho7LwHYZ2h4j22NkeYxNl7HhMtJsRqrNIhPYWAAAIABJREFUSDcZaUWybqHoNopul/cWsm6i6CaKYVxJv/Y8MS2muzXUMJiZBlPDZGrozAwN1VTRTBXdUDEMHd3Q0XUdU9cxdA1DKzI1DVMvroaqo6s6xszAnBpYMwtnahdNbNyZizNzcaYu7szDUV2cWQFQb+bjTQP8aVAgdBISTAJ8xSdUAiIlJFQiYiUiHBdF44hIjonHEfE4IhlfAjQdpGSDlKyfkg9S8kFC3k+Y9xLm/QKiy17Kqp+x7GWsytbdjFUnZdnNWPZyVr38GkLXnbQsY9lOWLYTVu2EVSth2YpZtWKWuxpRUbOsEbGoh9eaSwG5FLCoF+WSV+YXiQ6ZaJMJuyySmkVctUlrNmnN2R+rR1WbsGoRVEzCqklYsQgqBn6lWDX9ir5fOt0zDafMPlX3WadTrNNpsXaWV/PeBONEKZbNuzL6XRmtXDh3ze6Mio5HTI4H+5SyyfGgXDyLtVO+1WX0ZIfRraLBrTb9W236t1r0vqTuky2+sn7i+AvL5vKx2ywev83yiSMWZcsr6JwfXB6p54cFPpODO8Q3jolvHBMdXJbcvEt0cHy5dh6eEB7cLZFZFByeEB4Ux+rejSL3oMg52GHzHtaugxPMg1PMgwrmjRr6jWqxcB7UymP1GupBlVl5vL47Yt+l3KwyebLG5Mkas9sik9sCyq0ayq3LpXO3bl5dOa8und1bNXrl2nm13rFI90igeyRc4vOOSPeuQPeuUACzvO+cXNa9J+7rnQp0T0tsVkRalQKdnbMq3UqtwOcOncIX64oCbalGR6jSFWv0JIGeUKMjCXTqRQU6C3h2GvUv1GtK+/qdOr22RK99ic+r9VoC/ZZAry3QbdXod0T6vTqdbp12T6Q1EOjIIu2JRHsi0p4JtDWRliHQNmu0rBpdu07fq9MPmwySOnLaYJLX0fI2xqKNve3iPRriPzsi/PqY5IUpybc1ku/aJN9xWb2S8+q/9X1+8yf/gN/99Gd88On7vPfpz/jnH/2Y//u9/4d/48/+ER7+vmdJ35iTvjMneCsleDvE/YGD+wMH+3Uf81UP4zUb8/sO1usu5vdtrNddtNdtrHccjB/oOG+Z+G/bhO8ERL8/JXk7Z/32luf/4Av8mf/mP+JHH/2Y3/n0d/jZx+/ywcfv8d6nH/IvPvoZf+ef/SNe+WO/RPTd+3iv3sd85QHm9x6if2fL7BdWKC9kjL8WMX4qZPAwpLWxaSwMGukMKZ4ghcrlqucPqHodKm6TqtOg5rSoOS2qdpOKXafiSNxz6py5Tapei5rfoeK2qNktBKeF6NWpBxL1QELyG4h+E9FvIgQtxKiNELURos7lsrhbOv0BFa9Hxetz5o44cxQqzpSar1FzFaqhQiWZcBbJVIMhtWBExS+qBuP9fS0aUk2HVOZDKvMB1bzHWdqmmvaopD0qaZ9KPKAS9Ki4fWpOj6pbLJxVf1D8O4IBZ36fiten4g44s/tUnEuAVv0rRTK1QKbmKtTcKVVfpRrq1DyDmmcieDaC5yB4HoLvIoYuYuggRjb1xKKRWjRSh0Zs04htOplHN3EZ5B7DRXHtpS6D1KcX+/TigF4c0Elj2mlCK0tpZSnNNKKeRdTzmGYa0UkKdF4W0M1C2olPNwvpZD7dfPete5fh0mU0t+knBv3IYBBaDEKHYeAxDFyGgcPANxlFJsNYZ5gaV9IZpirjVENONZRMRU4nTNIJs3zKZDlDWUyR5xOURfE8WShMVwqT7QS5bLyWmSwvm66KPzNbTdGXGvpSRVtM0VcT7PMZ1naKuZlgbiboK7lMQV/OCoSuigXUXBf41Ncm+trE2FhoqyJ1af/eLVxmc4dpbhdfslp6TBdu+b6ryyT3yoIyDyVzi1KHae4xydzrpcW7taPQZRx5jEKfUeAz8DwGnsfQ9xkFQQHO0GcQeAwCj77v0vMcBr7L0HUYug4Dp6hvufQtl0HZ0HCKNJuhbjJUDYaqUQBUNZE1qwSpwVg3kU0D2dTL6xcb62bx5wy9XEN3V42JoTIxZszMKTNzimaoaIaKrl+mabPL65W0mYqu6pgzA2OqY0xNjKmJNbWwpjbW1MaeOdgzp8Bn2W4N9WY+3sQrkl18xSsL9gVj/0oh/iggGAaEo5BwFBKNIpLBZekgIumHpP2EtJ+Q9QuI7jC6W0QXnZhlt7jOe8m+ZTfZf/5lzdvRtfJWSNYMyK80b4XXnvNGQN7wyXbVfdK6RyK5pJJHKrkkoksi2cSitS8SzC8U1ox9QVW/ll/R8Gs6bkXFOZvhVTXcSnGkfjXzdPqFjHsT9BMF/URBuytfw6Z6Z8zsbtH0zojJ8ZDJ8RDl6Ao0j/uMy/bovHrU/mSH4e02w9tt+k829/VuFXWfbFzrK8vHbrPcQfPx21e6xeLGbeZl+Y3b5DeO9mUHR6RlV9FZAPPySD04OCqP1ouCEpzewV28wysdnODeOMF54gTnxgn2jROsg8vMa51iHpxhHFTQb1TRblRRD643O6wyPawyudJVdCo3q0xuCUxuCci3asi3aoxvift24BzcEujfLOo9WdS/JdI/kujdFuneEujdFundLj8rF8/B3fqX4vNq7bu1L8Vn916NzmmN9mmNVln7tLLH527p7FZqdGvCF+oItQKfYm2Pz65YfNb+HEA7DYl2vejL8NltFqtotyUWtSW6bYleu76/77ZEem2BXluk2xHpdkU6HZF2r05nUKc7rtMq8dmaSrRmEi1VoKHVaOo1WmaNliXSdkW6vkTPExj4NUaBwCxpomYt9EUbY9vBfNDDfnqI+9Ux3s9NcL45I/qug/8dh+iVmOzVNd/5I6/xf/7oN/jgs/f56KP3+fDjD/ng0w/46af/kn/403/In/4Lf5pv/MqLLF8/J34lJfp+Svh6jv9GjvdWjvdWhvuDDO+tHP+dOf7bOcE7GdFbKckbCcu3Ftz/4X1++Kd+if/x7/4VfvTRP+Gnn/wuH/ERH3/8IZ999jEffPIBP/30Pf76b/5tXvzDP8D/wVexXn+I9dp99Je3GC9dMHtxg/LzC4bPx/Sf9ek99OieOzRXFlL5u5lCUKCz6g6pODtkdam4bc6cAp9nZv0yS+TMErjn1Km4zaISplWrSc1uIjh1JF9E8uuIbgPBa1Dzm9SCFrWwRSVsUw07VP0eFa9LdYc8r1/ic8CZM+TUlqk4syJX5iyYcBYpJT7HVP3r+KwGY6rhuIBl0ucs63OW96lkXU7jFrWkSyXuUU0G1KIBFX/AmdPlzO5SKQG6/3f8HvisOAMq3rBAZ/l3noVjqt7l8ln1VSpBgc+qa1BzLWpuCdDARQw9pMhFCC2k2KSemNfw2Yztcv10Gcwd+plDN3HoJx692Kcb+eVvh0aX+EyzL+Cznca099+uD/b43AG0nbp0c2+Pz8HCYZA79GKTfmQxCO0Snw4D32bg2/Q9k0Fg0A9VBom+b5QZDFOVYawxjAuAyukEOVOYZDLKYrrH52UKk6WMvJav43OtFF3B53SloC5mqIsp2nKKulTQ11OMtbLvEp8y2lJGWyroy2n5xScdfa2jby4Bqi511KWBurS+tNnSLprbJT5tJvMiJbdRcgclc1AyFzl1LtG5x2cB0KtNMhcltVHS4otd48hnFBXr5h6cV/sSfPY8h75jlzn0bft6psXQtBkaFgPNuNawXECHmsFQMxhpBkNVZ6RrX2hs6GWX+BzpGrKuoxg6Y0NlbKhMDBVFnzIxpkyMCaqhopYA1bQZmjZD1ab7+8/jcwdQowSoOdMxpxrmxMCcmHuEOqqLPXOwpjbu1MWdekUTdw9QXykQ6ik+vhLgyT7+FXz6owB/FOANfYISn+EwJB5GRf1wX9KLr5X2YpJuRNaLyXfY7MTMO3HxWfeyeScmb0f7Po/NL+1zAM0aPmnDJ2p4+8K6S1h3r92HdZdAcggk5xo8Pw/QsGbsr0FVx6/peFUNr6rt792Kin02w6moOOW9/XvA07iychonyn7lVE/kPTJ34FRPZCZ3RtdSjof75KMB4+PLRkd9Rkf9L/kJpRaDW61LeN5s0HmyQedWUfvJ+r6v7LA5f/w2+eO3yMryEpzpjVvkB7fJDm6THRyR3LhNcuM28Y3bRAe7dkvn1Xc3i/c2vRvH+Ad38A/u4B3cwXniDu6Nu7g37mIfnGAd3MW+cbcA5xN3sW7cxbpxinXjtERmkXF4mX7jDP3GGdqNs2vY3DU5qBSV4NwlP1mkPCmgPCkiPykwKhverDEq181BuW72nqyVFejs3hL22OwefbHe547bd3XvCHTu1IqurJ1X8XkVoO17VVr3qrRLgLbPBHrVy7rVGp1qAc9OWbta29+3hCotsVpgs7x26gJtUaQtirQEgY4kFZXo/CJARToNkW4J0HarqNOu72u3JFpNkU5ToN0S6bQl2h2JVlei1avT6jdojeq0xxItWaQ5EWlOJZpTkeZMpKUKNHWBlinQsKo07RodR6DviAydGkOnxtgTkcM6k7TJdNFismqhXfQxHw4wnh2hPy9jvqiif1vHetnCfNnDfjknefmCb/9rr/Drf+sv8+MPf5t3P32fDz/7mA8//ZQPP/uUdz97n5988lP+3j/9Df7a3/sb/Md/6T/lV/+zP8mv/Jk/yu/7k3+Ad/69X+aHf+Jf5Vf+zB/l3/5P/jh/9i/+Gv/D//bf83/81v/OP33vH/PuZz/lw88+5IPPPuD9Tz/ig88+5b3PPuF3Pv2Qv//jf8Sf+q/+LE//8AWiVx7ivvYA89UL1JfXTL+zRPn2Avnnl4y/njN4NqT7qHivs72xaCx06omGEE6p+TIVd0TFGlAx+5xavbI296wW96wmp2aDU6PBqSFxaor77ll1Km6LM6dJxSqAWjHrVEyJqiUhunVEt47gNKh5LWp+m1rQoRp0qOzyulfQ2adSHm+fOQPuWWPO7ClnzpRTZ8qpo1DxFU4DhbNgzJk3pOKNioXUG1LxR5z6Q+4FA86iLmdJj3tpl9Osx2nS4SxqU4t7nIVdKnGfajgoFla7wOeZ09v/O87c3pfj0x1w5hb4rJR/ZzUYU4lkan6xfFZshYo348zXqLo6FUen6hpUXZOaZ1HznTILIbQQIwMpNpBSCyk2qMcGjciglVh0Ept+btPLLLqpST9x6MUenbCoFYe0kphmmtBMU6Q03NdIit8VbSQ+zcQvfl80LQDaSQPaiU8rKd4z7WQO3dymP3fo5zbdxKQXmfRCk35gMghNup5J37dKfOoMQpV+rNGLNbqxRi/VGCQzBpFWFE8ZJwrjVEbOxoxzBWUxZZwr++S5grxUkJdjxmuZ8UZmvC3u5ZWMspKRl+PLFXQxYbacMl0qzFZF2lpB2yioaxltLaOuxsxWY2arUXFdKsyWU9SVhrbWUVcas6VWwlNnOleZLQymc51JrjFbGMXzQkeZ60wWBpOFyWRhMVmYyJmJklso5fuu49xinNvImY2cWdcQKqcucmIjJzZK4jBNHCaJg5xZjFObceIyikpg+h7DwKPvuQx8l55rM/Bc+r57DZ1X67o2Pdem61j0HZue49C1bXqWRd+y6JsWA90s0gz61yCqM9B0hvrl/UBTr30+1A1GusHIMP9fxu7kR7b2Puy7Nrndd+iaq06deZ7nU/PU433flyJFihYpi5ZESaRJekJgBMgMB0aAIJsgmyAwECRBss3G6/wJWQTZGgm8DRDYCGJDsEhTpL5ZPKdOVd/70vDii+fp6ia7eVcf/p7nVBGWNWFVE1YlUV21a0GyqEgWFWldkDUFaZ2TN0VXUReUdUFR5a8AWlUFVZlTlmUH0CovqbNKlBfUeUmd1jRpwyJbscgWLUaXrLNV26bbb/I1m3TTtmWT7NjEW7bJrkXolm28Yxvt2EU7dtGWfbRlH+04RgdRuL8UHERXID16e05t9+6eB/fQJlD64B5FzoFH59h9/egcebQP3ZTz0dx36Dx/3WXsuNe3l4wNJ33NSV9zb6y5Nzbcm+fXVhz1FUdtyUFdclAXHNQFR3XJQVmwVxoOSsNeadjLApwdNOWa9by6JJWsrqac5/2nE87lrKCZZF3X085qdIHnp6WjkGQYkgyDrmtwXsMz7Pv4fQ+/7+H13C6/Z3WTzvO08wzPz/D53MLz8UZMNh/e9nm47fNw2+PhtsfpRkDz9Bk4exzeiY5v26nm29Grh4TOyOweGrq6v7l8O2JxO2RxO2R5O2R1O2ZxO2JxM2FxBc/m7YS6rXo7oXw7obqdU9xKFG8lsb6bk7fgTK97Pyd9r5C+V0iuij+or9AZ3ikEH2SCK3C6H+Y4bWd0ur8Bndf4tAcKzlD9JIFPeyQy26yx8ln2RMH6BJ/OTMGdyd2k07mCpj2XX3UB6OsMRcbSdGzdwNL0V53hed0Zn46hYVvGVReIWqbapmCZCqalYLoahqth+AZGoGNEOmaiCXhmKkaqYLQINfL2+L1SMJYy1mKOVc1wqhleMydYKYQrlXCrERw0wnuD+Mkk/eiRf+WRf9Mj/92Q7PsZ2R9U5H9YUf7ZhurHR5qfPrL+W19w/Dtf8eW/+23+03/0D/nf/q//nX/+83/Jn//6V/zi13/Jv/6rX/ELfsVf/NVf8q/+6i/5i7/6S37BL/j5Vb/gF/zi17/gX//65/zy17/gV/ySv/z1L8XbPP3Vv+bn/CX/76/+nP/j//4/+W/+8f/M9/+Tn3H6299h93e+xebvfoPqpx+pfvIl9Z88U/zRM/EPHgm/f4//e/d43zlgf2uN9eUS86kRk85jhrLNkFYxs2WEtAiY1i6zxmPWuMwal2ljM1vYzBYWs4XNtLEYVxqTWmVSa0wbg8nSRFrZzBbmZSraaC0+dZS1ibI2kVcG8sYU90a3NtLOZrZ1me1cZhvvqhZ265DZMmKySJgsciarosPnbJsi7RJmWwHO6VpMSGfrkNk2ZLzzmBx8JkeXycllfO8xffAERg8O0tFjenCZHn2kQ8B06zFZOkxXzuXv2HpMtx6znS/Wjc+snQjP1kH3d8624nfOdhHTfYS0jZBWMdIqZbYpmG7LDp/SukJa18jbBfPtqm2BvF+gHGrUY41y36Aea7RjjXG/wLxf4NwLeHqPDc59hXta4h43Ap77DeZxj3k6YtyfMO7v0R4OqPf7Lv3+gHG/E522mPdbMfG832GdxNs9macV9sMK53GJ+7i8YPfU4B1q3H2Jeyhx9zXudoG7qfG2Jd42xzuWOMcS+1TinAr8Y0ZwLEWnnOCUEt+nRA8x4WNC/JwRP2dET2lbQvQcE7/EJB9joi9Cgq8ioq8ioi9Cwo8B8UtA8hKQvISkL3E3DU1fYpLniPyjQGb1VUrxRUz+Mfqs7CUWYP2YU3wsL71U4gGol7orfa5InyuyF5HYn19vyJ6XJI8Lkqcl0dOC8GlJ8Lggflq0EF2KB7Iet8SPa6KHFdH98oLQ04rkYUn6uCa+3xDfbwmPO4L9huCwxtstu8S/90pMOq8A6m5WuLt23azwNkvcdYO7XuEslzjLJd5yidcsuvxa4NOvGvyybqsIKrFe7y8YvUA0aqekUV21SC0Iq7wrrguSqiCtS5IqI6ky0qvyKqOocoHQ8lJVFZRlQZmfqyjzkiLLqfOCKiup05ImbV61SpesUoHQ8xH9OluxStes0w3rZMM6WbNO1myTDZt43bWOVuziNftkwy5es402HKIDu3DPLthxaNuHB5G/5+DvOXh7Du6Oo7cXuTuO7o6Ds+32R3fHvXPp6Bw4OQfunQP31l5k7i57a8/JFNPNk7l71dHYctQ3ApwtNE+agOZRXXK8guZ5v9Oarq1as1Gqbr1uLZes5ZLVvGAp5azmBat5wULKX9XMMppZRj1Nqadpt68mCdUkoRzHFOOYYhxRjmPyUUQ+DF+VDUNxtD4KW3D63Rr1PaKhTzjwCAee+LrvEg48gqFLMHTx+s6lK3h+LT7vDKwPOtZ7jd96+nfueHhzx8PNXTfRPN32uL8dcrwZcLwZcrgVU80zOvdv7zp47t/32L/ts3/bZ9dCc3MzZn07+tqWLTgXt0Oat5cEPMc0t5PuWL26nVLdTCjfjCluJ20zAc62/K3oU3Qm78Qav5NJ3otJZzfhbOEZvL/kvW/R+f6Czg6fHzTcOx23p+Pcadh3Gm5P/yxvoGP15a4zPu2BjD2YYw3nmMM5xnCOPpp34LyGqDmWO3xeP2jkt/i0pTnWTMKcSegzqUOnJc0/w6cpyxiyjKHImKqCoaiYqoapalia3u5VTFXB0tRX+LQ0GVtXsExdZBiYpi6AaSoYptx1hqdhKxiuhuZp6KGBFuhokYYeq2ixjJ7I6KmKlmno2Xn6KY7g9XKGWc2wiil2OcOpZ7iLOf5CxlspOBsVd68R7A38e4voySF6sYm/8om+nRJ9tyT+vSX5X19R/I01xR+vqX60p/rJgdVPTxx++sTjj174+LPf5o/+wY/57/7x/8g/+ef/lH/2y3/Bv/zVX/Dzv/oVP0c8FPQqfslf8At+zi/5c37O//frf8U/++W/4J/8P/+U/+l//V/4yX/+9/niZ9/l/iff4vCT32bzN3+b3d/6HZY//Yr6b34k++Ez+R99QfoHAp3eXzvifnuP+80d9ldr9JcS7aFAO5Yo+1xMCxcR0iJkVgdIdcCscplVLtPaYVLZTCqLSW0yrgxGhcWoMBmVegtQk2ltM10KeE5qXaC0Upg1KrNGFeBctfBcGS1ELeSNhbQR0JuuXabrC0Cna5/JymO2CJg0EdNFymxVMl7mDJepwOcmY7ZNmG1jAdB1yGwVMl0FTNY+o63LeO8xOXpMTj7jk8/4FDA9+Mx2HpOjw/TkMz74jPc+443PeOkwWTnd3zNt8TnZuEw27Wurdiq88sXfufaZbgKmm4DxNmCyC5ltwhb0CbNNznRbXsGzYrYqkdYV8m7VTT7nu6Z9OKlCPgmEqsca9VChnxrs07LFZy2Ad2xwDlvs/Ua8f+h+2755/Qn9/h7lfo9y2qGcdlcI3aLeb9FPW/TjGvO4wToJhJ7xad0vsR8W2I8LvMdGYPdU4hxz3EOOfchwdhXudoGzrnE3Bf46w93lr/AZHHP8U4nfQtQ/pkT3GeExIXxMOoBGT2n3dfgUET9FRM8Cm/5XAcEXbS8+0bNP3Ja8hCTPEclzRPoSEz+FJE9Bh8zfjM+Q9Dkge47b6WlJ/lKInssWmiXp8+uSp5z0uWj3ovS5IXlqiJ8WhE8LgifxbxZ1LYgeVoT3a8LHNcHjivB+SXgvHtSKT+16L/AZndZEpw3hcU1wWOPvV5/hs0NmC09nu8LeidXZCng6qxpnvcBeLXBWC5xlg7to8JoGt77klTVeWeMWFW5Z4pYlXlnhVRVeWeIVVYvR+lVhm4BniV8X+FVGUAt8BmVGXJckVUFcZ58BNG/hWVQ5RZl1+CyKrE3gs8jyV9V5QZ3m1ElGndRdi7hhmSxYZysWedNORZcsUwHQVbzu8LlOLug8t4nXbKOVKFyzDbdsgi27YHfVnl2wZ+vv2Ad79v6evbfj4At8HtwdB3fH3tl2dRi1t5zsLXtnz8Hec7T3nH4DNM9H6tf77pjd2LAzVuz0JTt9yVZfsjWW7LQFm3Nqw1ZbiP4N0LwG52pesGxbySXLFp5nbH6KzuvO8KwmCdk0Jp1EXck4JB1dup5ynsF5TkDTIxg6hANR1Bf3OoO+6LNJZ8/EvTNwr8HZM7B6BuadjvFB6/qt480dx5s7MdVs98fbdpp52+9ged3mtsfmtsf2bY/Nuz6bd33WbweXbsVR+uJ2+GrC2dwM2v2I5nZEcyuwWV9NN8vbMUXXlOJ2SnY7IX87JX87JX037ZCZvJ0R306Jb6ck7ySSdxLxe1HyYU70Yd5hs5tufpAJ29V/Pydowem+n+PczbE/SNh38y7nTsa503DuNKyeyOwLfHp3l85ANftyl9FC0xpe4GmOZIyxjD65TEA/7Tz1tKYy5kzGkhSsmdRltlnSvNtfT0GN+RxDka9q0SmrWIpYz3tD1dBVDUPTMXQNQ1cxDa3LMDQMS0ezNHRTwzBUjKvvm4aGYalotoruaOiejurraIGBGupokdECVEePdbRER2kBahYqZiFjFhJ2LmGmU6xCwi7n2OUcq5zj1BJOM8deKphrBXurYm9V3L2Od2/jPrk4Lx7ulxH+NwvibzfE312Q/f6C4g+XFD9cUv7phvpHOxY/OtH86EjzowPbH72w/9EXnP7sK776W3+N7/17f8If/sc/5e/9V/8R//5/+w/5B//Df8k/+O//C/7Df/Sf8Xf/67/HD/7hH/Od/+B7fPn3v8393/4Gh599xfan32Dz048sf/zA8sePLH78TPNnz1Q/fKL440eSH9wTf/9I9N0D4be3eN/c4H61wv64wHhq0O8rtGOOtk2Q1wlSEyPVEfMyRCoCZrnPKHMZ5w7j3GFSOYwKi0nlMC7tNotxYTIudMaVwbjSmTbG1UTUECgtte5oXlqJyed8qTNf6UgrE2ljI20cpLXHbOUzXQlsntE5XQWMFx7TJmRcR0zqlMkiZ7zIGC2Sbvo53cRMWgCO1x6jTdDmM9z6jHYBo70rkHnyxbp3me49pieH0clhfHSZ7AUuRwuHycoTtf+9n7XyGC9dJkufyfIC0MlGTEelbchsHTBdhMyW4m+dbAqmy4LZqmS2qpitxPRT2qyQNgKe813BfFch72vm9zXzo0Co0uLTOC0EDO9rnPsK61jhHBdYhzX6foV+WKMdt+inPdr9HuV+j3zaIZ+2KA9tpw3acYN+EvdM9eOmnYJe3u7JuK8xHyqsxxr7scZ5bH/fPr+0y3F2Nfa2xNnmOJsUZ5vhHArMY4F1zHGPWYvPHPeQ4h5SvFOCf5/gPYZ4jyHRU0z4cC4UPUWEzzHBS0jwRYD70cf7IsD/6HcAjZ59gpeQ8CUkeg6JXwKiZ5/kOSZ+isi+iMi+CMm+CEk/iinpuexjQvoxJHnpVc4QAAAgAElEQVSJSF9Sso9Z+8BTKdDZ3kf9NDGpzUleSqKngvipJnwuCZ9LgqeC4Km6qsF/rEUPTdsS/2GN/7DGu1/g3S8IHpbdPdlXD2ydGoL2moO3a/B2jcDndoGzuezd7QJnt8C6yt422NsGa1OLVhX2SqxmU+I0TVuNU1U4dYFTFgKexSU/v9qX1auCqsQvC/yyIKhKwrrCr7IOoOc1qHOiIiMu81clVS7uhV5VVDl5mZCXCVmRUhQZeZ6SZRl5foXQNKNMMzEJTXPKpKBKCuqkok5qqrSmzhqafMkiXbLIljTJiiYREF0mK5bJilW8YhlvWMUbVvGKVbRiFS5ZR0tW0bLdr1hHG9bRhm24YxNcULr1t2z9LXtv93nuBaCHqzbmmq25Zm+sOVobjsaao7kRe2vDwVx37Y3Vb2jNTl91bbVlh82N2nxSzfoMTqXqYHlel1fTzUZKuhbzlEZKqKWUSsooZynlNKWYJpSz9LNp53nimU4CkrFPMg66fTwOiL6uodt1xuZ1Z3AGffvVtNPt2W1WZ6Vz9gcV807F6Knod8qrOnxed7jpsb/tsbsVU83tGZttm9sem7c91m2r2x6r237bgNVNC8yrtbkZUr8ZUL8ZtPAcUd2MqW7bbiaU3XRzQn47Ib+dkt9OyG4npG9Fydspye2M5K1E8lYifjsjfjcjbuEZvZsRvZeI3kuE7yWC93KHTr89UvdbePrv57jvJJx3Eu77OfaHFpw9pcWn3O5VrN4ls69i9zWc3iX7ThU/d4VPsy+h92eYg8/xaYwFTs9Tz+ujeGMyF/A8r1P56+EpzTFmEqY0x5rLmNIccz5Hn0vo8hxdnmMoapepauiy8uq1Mz51VcDznK2/Bqimq2iGiqYp6LqKrrcINXV0U8BTczW0Fp9qi0+RihZpokRHSTX0TBy7G/kcPZ1hplPMdIqRTTHzGVYhYRYSRjHFLCXMRkZfioyVjLlWMHc6xsHAuLcxHz2clxjvqxz/mznhdwri3yuJv1+S/EFN+oMl6Q+WZH9jRf6HG8o/2lP/8ET9xw+s/vSF9Z9+ZPWjL1j/+Au2P/nI9idP7H/2yPrHe9Y/27L5uweWPzuw+tk9zY9PLP7mI/WfPFL+8Ej5wxPFH5/I/vBI9jdOxL+/J/jeFu93N7jfWuN+tcT+osF6EUfr2qlAPRTMtwnzVcisCZjVMdMiZpJHTFKfSeoxSV2GqcMocxhlNsPcZJibjArrss9NRrnBKNfb6afOtDGZNmI6Oip1JmWLz1pj1h67n+9/SgudydJgurKYrmymS6ebIo6Xbge/UeMyXnhMFiHjOmRcJ4zqlGGTMlokTFYpk1XCZB0xXvmMVx6jlcdg5TFc+wxWHoONx3DrM957jI8ew4PL+Ogx3jtMdw7jg8Pw6DDau4y3PuOVwOcZoOO2ydrv9uMWnqOFw2Tpvcbn2meyccUxfIvPyTJmus4Yr3Omy6KtZLoUCJU2K2brBdK2ZrYpBED3JdKpQjqUzA8l8r4U089jg3laYN832KcS61iJj+88LNF2C7TDCu2wQTuKaafctUW+3yDfb1BOG9SjeLpe2a9QD2uM0xbjtEE/rsUb4h9L9JP4CNMzQO37EutQYO6ythx7W2JvC+xthr1JRfsc45BjHjLsY4p9zMV6SARAjzHeKcE9BXingOAxIniI8B8i/Acf7yEQPYW4zz7eR/8VPv0XH+/JJXjyxPoSED4HRM8h0XNE/BQTPUbiWP5j0OEzefHbAtKPQYfP6DEkeY5JX8RT9+lz8clDUJcuVwRywsec6FGg84xP/7HAfyzxHgr8x+qCzxagZ3D6D8tudU8N/qnCP1UE93W3Bqea4NDg75sOoO62wdk02Ou6y9k0OLsF5rbB3DYCoC0+zXWFsSpFiwJzWWIuS6ymxqorrKrErivsusAqc+yiwM5znDzHyQu8osTNi6/NK/IOn92+xec5r0wFQkvReSIalBlRmRK3JW1pmZIVcVtKXqTkeUqe5x0+8zQjTzOKNKNIUso06/BZxQVVXFKlVwBNF6JkQZMsWSRLFvFCFC06hK7iFctoyTJcsgwXrMIFq3DZthb5G9b+hk2wZe1t2HibDqAbb8umfW3jbdh7O3bOlo21ZnvOXLGzN+zsDXt7w8FaczBabFob9uZaTDWNFTtzJaaaV9PN836j12y0mrVWsVZFK7UWKZ9WsVQqlnLZtZALGrmgnp/LqaScep5Rz1PqeUolJVRSQjkT2CxnAp7nymlCMRHgzMcRxTgmG0VX+BTFI4945BOPgleFA49o4BINXMK+09Zic+C02Xg9S0w7+yK3Z77qU3j+JnxqH2R+63DbZ3/TY3/bZ/fmjt2bO7Y3os3NHeubO9Y37WTzps/6dsDm3ZD12wGL2z7NTY/Fbb9t0E04z+D8tPpmSHU77NApJpyTV1POSzPS25nA5u1MQLPt00ln3IIzeDcjeDcT8PwgdfDs7nKej9VbcJ6/du9k7DYBTrE6PUWAsjcXvcLl1ZSz/Z71KgmrL2H2Jax2CmpcHbtff90hdKJgTOeYsxaf5yloi05jOkOfztAlCV2SxJRzPn+9l8/JF2TK+ufwbOvwqanomoKhq919UKNN07S2Cz51U0xFVVNDd01UV0P1dZQrfCqBhhIoF4DGGlqioiUKeqqgJ3P0REKPpxjJDD2ZYaQSZjbHyEVaMUcrZbRSRq0VtIWMvlTQVjrqWkfZmugHF+PkYz2G2C8Rzpcx/m+neN9K8L+TEf5uSfidkui7NcnvLYm+1xD//pLsBzuyP9yT/dGB4ocPZD88kv3JjvxPV2R/WpH/WUX+44rsxxX5ny2p/mxL8cc7kj9Yk/7+hvT7a6K/tib53o7ou1uC76zxfmeJ/dsLrK8azBcxtTIeCtRDirJPkbfiwZdpEzKrfKZlyCSPGacx4yhmHAeME49x4jJIbEbZOfOzhpnOMNMZ5QaDXGVcGR08x5XBKNcYF6rAZ6UjNSbzhYXUmO19UFM8uLQ8w9NhsnCZLNwOdaOFy6hxGdYOw9JjVAUCn4uM0SJluEoZL+MWniHjlc9o6b7C53Dt0V+7DLcu44PLaO8wPLgCoDtHdHAZ7D2GO5/Rxme09BjUFqOFI/6WpfsanWeMrjzxMwsB5PHSbfHZHs+vfSYrn8kyZLyImKxSRquM6bIQ91YXBZNFISag60bgc1MzXefMNjnSrujwKV3hUztU6Ica81Rh3peYhxJzX6MfFqi7RryB/WGNdtwhH7fMj1ukwwbpsGZ+EsnHS1qLUPWw7qae6v4anxeAOg8V5iHv8GlsU8xdgb0tsDY5VotPc5dhHDLMQ4Z5TLCOOdYpxT6mWIcE9xjjHiP8U4R3CvHuw24K6j75uE8hzmOA/RRgP3u4LT67nl3cZxf/o4f35OA9ufjPPtFzTPgUET3HBI8h4ZNH/NEn+SIg/TIk+WiTfLSJnx3iZ4/42Sd68omePHFc/5y0ZZ/sL13upmZtBcFzJnoqWoDmLT4FQr0H8fCVe1/i3Vd497V4IKuFqHe/+Ayf/qkivG8Ijwv8Q301+axfTzSvOuOzQ+imxlxXXfrygk+zqboEQnOsMscqCqyiwMxznKLAKT4F52US6uYZXpG/QugZoF6ZdrlFhF+kXWd8BmVKWF0A2lVEpC0+0zwhyxKyLGvXhCyNybNEdIZoklLEOWWcUyUFZVuVXo7lm7ShTkSL+NMWLOIly2jJKl6xCBqWQcMyWLStWAYrFv6SZbBi5a9YeUsBUW/Dylmxdtes3TUrZ8XKWbGx12zsNVtnI1ZrzcZcdftzu7bu+1et9UXXxliyMZbt1w1rvWGl1V1L9etbKBULpaKRy26t5sWrSikXzVPKeUI5TyikmEKKKaWYYhpRzmLySfiqbBy8Kh35r+B5weel62nn9cTzesoZDB2CoYM3sDt0OgOR3Tex2mN1kYZ5p77K6L3Gp/ZBFvjc3vY6aF7v122rm56YZt4OuunmssVmc9ujuelR3/RobvotOgcdPuubIdWbAc3NiOZmRH0zorodUd2Ou+P1/GZCdjMR6+2E7O2U9HZC8nZyQeftlPjtjKhd47czMeF8NyNsoXkueDfDf9/2Qfocned7nO/nOO+lV6/ZPQXrTv4sszf/ZKIpYwwV9IH8WUZfZF7jcyChD6TX+Bx+jk9zJLf4VDAmAqLnu6DGVMKYSuhTCW0m0qX51zefo8tKm4o+10SK+qpPJ596i09dUzA1vfuepqiXNIFOVVdRTA3V0lEsHdUxUD0BTyVsC7RX+FRD9QqfKlo8R4sltFjCTCWMZIaZzdFbhOqZhJ7JaLmCmsuohYJcKCiVjFIpKLWG3GjISwNlbaFtbbSdiXlyMR88zMcA+yXC/iLE/TLF/zLD/0ZO+Ns18bdK0u9UJN9dkPzekvh7K5Lvb0m+vyX+/SXJH9QkPyjaUuIf5CR/vST5Xk383Yb4Ow3hd2qC36nxv7kg+NYK9xsN9pc15kuJ9pSj3edohxx1lzLfREirsH2IKGZSBEzLiGkZMs4CxnHIKIwYBiHTNGIc+4zi1/gcptYVRM+vGR1Ah7nBuDI7eE5Kgc9JoTIrNWaVjlQbSI0pHkqqdWYLk3FjMVk4TBY206Xb4fM8dfwUn8MyYFhFDJuUXhPTX8SMl2d4hoyWHqOly3DpM1yFjDYBw7XHYOMw3LoM9w6DgyvaOwy2FqOdzWgv8DnYiknpGZ/Dxu7weQboNURHC4dhYzNqxN/5alK6dhhtA8Zrgc9REzJeJoyWGZNl3uLzAtDxuma8rplsasbrksk2Z7JNmR4KpEPJdJcz3xUoZ4Aea4wWn1r72fHaYYGyrdC2C9TdEuWwZn7cMO8AukY6rgRADyvmhxXSfom8XyHvVyj7FdpxKfB5qNvfU6GfSvRTgXlfYj1UWMeiA6jRAtTa5libAmuTYW5bfO4z9GOGcUzQjxn6McHsABrhHCKcY4BzDLBPAe5DgPPotwVYDz7WY4D15GE/i2suzouAqPfRx3vxcF883GcH99nFe/bwHgOCp0gc2T9FhE8e4bNL9OKRfAyIPzrEH23ijzbhs0345BO2+Iwe/RagMclzQvwSt13upMbPGeH5bupTSviUET5lF3y2APUf8w6glwQ+RUWLT4FQ99TgHUu8Y4l7KPCO5QWixxrvIHJ2dXvNQWRtqk+qMTc1xlX6ukJv8Xk9AT1nNgVGnWPUJWZdYlYFRpFj5jlGm/0bcrIUJ89w27wix20x2sGzjHGLCC9P8IoU74zQMsMvE/wixi9iwiolLBKiIiEuIuIiIskT0i6BzzSNyc7wzBKyJCFLUvIk7QCaRxlFLCrjXExC45IqrrrqpKaJaxZxTRM3NFFNE9XUQcMiXLAIP8fnIlix8BsW/kIg1Fuy8taiFpy/qbXdZq1YWSuW5pKVuWRtLVmfV0u89ip98bUttSVLbclCXVxVs9AqGrV8nVJRywW1XFLLJZXcolMuKOe5SMoppIyiRWfewjOXYnIpIp9FZNPws9LJ5Wi9O2IfeRd4jj2i0euuj9XP+LyGpz+wcYeiMzgFOg3svoHV01/1KTzNOxXjk+P2Dp/rK2h24HzzgdXtXVufRTe57HXVt5eqmz717YD6dkD1RlS+GVK8GVLejF5V3IzI27LbCenNmPRGTDmTrinR7ZTwZtKhM3wrOqMzeDvtJpzeu+kFnO9nuB+uk3HvZIHLu/Zo/b0k+uR+p3mnfM0/3udTTq0/F8jszbuJp9mX0fsy6kBGG54xKuBptPj8tK87dn91LD++3A/VJxLGdI42u6RKczRJRpNksZ/L6HMZ7TpJRZMEQFVZQZWVDpL6NTw/waeqqqiqiqJc9pqmoWoqqq6hGLrIMpAdE8U1kD0dORDwnIfaZ/jUIg0lVFAiGTWUUUIJNZLQozlqOMFMpQ6eWjxFTWfIyRw5mTNP5sjZHDmTmaYSs0xGalE1b0GlLA3UlYayMVB3FtrOwzj6GCcP8+RjnUKs+xDnMcF/SfG/yPC+zPG/UeB9q8L/nZrwd2qC72T4347wvhPh/25M+LspwXdSgt/JCL5Z4H2Z431Z4H1Z4HwscV5K7OcS4yFBO8VoxxR5nzDfJMirGLmJmTU+syZgWgVMioBR6jNKfcZJwDD0GAYeo8Bj6LsMQ18UOQwSl2FqMUwtBon5NRkMEp1h2uKzNBlXFqNca1OZFiqTXEGqdKRKZ1rp7YNIOuOFwWQhjtrHjcO4cRhWFuNGwHNQWwxqm0Fl0y8tBqXHoPIZ1nGHz+EqYbwMP8Gnx3DhMVgGDFchg5VLf20z2DoM9g79Q9veob+1GG1tRnuH/s6mv3UZrFyGjcOgtgUsF06Hz+HCeVWHz4XT4bOD6tphsHYZrjyGC59hHTBaJIyXKeNlzmiRMV7kjBcFk2XJeFUxWpWM1xXjdcl4kzHZJkz2ObNDwazFp/wKoAXGfYm6K8Rnxx9r1F2Fvq1RtwuUg4CmmHpumB1WzA5LpONK1AL0nLJfoRwatNNSPOy0L1EOFeqpRD3lGPcl5n2JfS+mn/ouRd8mGLsEY5uhbwr0TY6+SdA3CcZefEiB+Kz7FO2UCIAeE8x9iH2IMFt42icf597HffRwHj3sBx/r3sN5DHAePdxnF/uqM0StJwfnyRE/8+ThPnp4TwHBY9hOP12CJ0cA9NknfvGJP7qf4NMjenIJHx2CB5fwISB6jIi6Y/yY+PnycJT3GOM/JV9T2uU9ZHgPGe59ivdQ4N7nbSXufY5zynBOhehY4raTTv9UvcLnGaTeocI/Nrj7qr3iUGFvK6xNibUpMddFW9VNO/WvyViV6MuiLUNbZOhNLqpLtKpAK3NRkaHnot+IzyLDzlPsPMUpsvbrvN2nOEWCU0Y4ZYhbJF2XqWiCV8Z4ZUxQJl1xGRHlIVEeE2cxSRaTZClJFpOmn5REbQl5kpLHyauKOKWIBEKLOKeIC8q4PaLvjuor6rAU+AxrqqBmES5pgpomaNqW1P6C2q9p/IrGq2m8BUt3xdJdsXAWX9OShbNkaS9ZWAuW1oKVtWBxzmxe7ZeftDDqV716TW9otIZGq7tqraLWys+q1IxSTqmUjFJJKZWUQk4p5IRCTsjn5+KuTIrIpIh0FpLOLtB8Bc9pQDIJiCd+VzT2XhWOXNHYxT83cvCGNt7QbvcO7hU43aGNM7SxBxZW3+yy+3r3DEz3LMw1OD8oGB8U9Pcy+ocLOLUPMur7Oer7Ob91Ruby5o7Fmw8sbz6wvL1jedNjedN7Pcl8M6B+0xfdDqhu+l3Fmx7lm36Hz2tk5rcjstuhWN+03YxIz/c5b6fEN5ei288L304Jz/B8N8N/O8V7N8V7P8X9MCP4IIlJZ4tP58MM5/30MtV8L2F9kDDfzzDfzwQ+7+ZYbWZvjvFB/hqAKhi98zRTQR8oaH0Zo6+IenKX3pdRBnO04RmgAplaf/Yb8Cm3U1Dps4eOjNE1PAU+9Yn0Cp7XKdcYvYKnOrvgU5nLKHMZTVFfQfRTfGqqgqppyKqCrCgdQDVNQ9VFcgtQ2TaY2wKgc0dD9jXmvobkK1f4FFNPJVQFPoN5lxrO0EIJNZyiRlOUaIIaT9HiGWoiMY8l5GSOlMyREgkplpkmMtNUYZIpzHKVWaEjlQZyrYpJaKMiLw3mSwt1bXfpWxd962PtQ6xjgPUQYT6EmE8R5scY64sE+4sQ86OL+YWF+ZWD9Q0f66sE64sY6yXGfIowHmL0U4R5n2AeU4xjhr5PULaB+DSeVcBs4TGrfWZVyKwImJQek9JjnHkMY5dh4jGKfIaBxyBwBToDh2FgMwg8+r7LIHDpRw6DRMDzGqD92KAfC3j2Y41Bh0+bYW50+JxkGtNCAFSqDKRSY1oqjCuNcaUwarR26ule4dNmWFkMa1vgs7K7eoXLoAoY1gmDOmnxmTJaBld5DBcugxafg2VAf+nQW9kMtjbDg8ugxWdvb9PfWgx3NoOdRX9n0d/YDFYuvcqiX5nd9PManIOFw6CxL9UWw+aCz+HCYbR0GK0d+muXwfoKn8uY8TJtrw1kjBY5o0YAdLQqO3yOVgWjdcp4Ewt87gumO3EMP9/myLsC9VCiHQu0Y45xqlB3OeqxQttf8CnvlwKfxw2zw5rp/oLPWdt5+intl8i7BfK+Rj0uOnzK+xLlWKIcc7RTgfEgAKofc7RdgrqN0bcx+iZF32Ro67TDp7ZNUHYx6iFGOSYoxxjtEHf4NPch+t7DOLb/J+3o4p5cnAcX68HDuvew7l3sewf73sJ6crrsZxfrWaz241VPDu6Ti/fkt7m4Tw7uo43/4ot7oS8e0YvV4tMlfHIIH0X+g0P4IKag4bP4+fA5JHiKCT7BpvcYdxAV++TSQwvQxwznPm2xmQl43qc4p0S8dl9gHwvsg5iEuscS51DgHopuPWPUPYq3t3L2BeZOZGxLjG2BvinQ1jnGukJfleirEm1Voq8rtHavta/rywJtkbf4TFGbDG2Ro9YZWlWgljlqmaNXAqFqkWFkGeZVVtsZnnaeYmUJVpZcoTS+wmeAk8dXRbhF3BZ1eXkkpqBF2OHzAtCkg2iaxiRpTJJEJB0+Y7LkGp6xWKOEPBQAzdvOGL1UUEYldVhRhRVVi87ar69qqP2GyiupvILaq6jdisZpaJyGhVuzcBoWTkPj1DR2TW031HZDYy+orYbmOrNua8T3zIaFeYXNq31jVG01jVFT6xW1UVLrBZWWU2k5pZZT62dsFlRaQaUWlGp+Bc7kVbncglNOyF6Bs0Vni89kGnQTzus+Q+cVPsOxQGcwEsfn/sjBa3OH1hUyLexBi8uBJRpaOEMLs2d08DTb4/VX8Ox9Ds8OoFfwvAbob626+5r9y0Tzpkf9pv8Kl+Un+3PFbZ/8tk9206e46VPeDChvhu1ks+3tkOTtgOTtoJt2JrdjkrcT4tsx0e2km3ReTznPnaec/tsp3ttJd7TuvZ/h3M2wP0xx3rcPDZ2nmi02r/dneJofJIw7SYDzTrp0BcnrtP783yp9IKMNpS51MEMdzNAGs1fTzq7r6eZo3vV64inSphJqmzITqdIcZSqjTGXUmXKVijrTUGcaylTsNUlDmQtwKnO5w6cqq2iKhqZoqKqOomjIioai6shX+3OaITpPPlXTQHb0r23uquL+Z2gg+yqyr6IEMmowRw3mKL7UNQ+mKJGEGreTzlhCimbMwimzcIoUyUixihRrjGKZUaIwTlUmmZjqTQuVWS4jFQrzUu+SCoN5aTAvdeTaRFmYqEsTc+1hrF2MnYu+d9FOPtrJwTjZaCcD7V5He7DQH3z0xwD95KPuXfSth7H20Vc+6jpAXYcoqwB5ETBvfGaVw7SymeQ208xjmvlMUp9p5jFJPUaxyzByGEVi2jn0Pfquw8C7dOfa9H2XUeQyCG2GkcUothjFJsPodb1IZ5DojFJD3AEtLHqZzji9TmWa68wKg1lhvHoyflQbAppdNsPKZty4DGuPQXVZe4VNP/foFwGDMqFXp9w1CXerhP4qoL/w6TWeQGfj0F+49Bc+/aXb4tOht22nm1f1tpbY7036G5P+2hKT0tqmV5n0a4tBY9NbvO6usegtBD77tUW/thk0TtewnYD2Vw79lctw4TNofAbLiMEyZrDI6DcpoyZj1AiATlp8igrGm4zxJmWyzZgeCib7nMkuR9rmzHc58iFHPRVopxztmIvPlN/nqLsCfVuibCvm+wXSccn0tGRyvG7B+NAwPjRM9w2zXYO0a9on7cXnzyuHGnlfimnroUQ5FuL33YuUY4q6T5C3EeomQtvGqJsYfR2jtSmbWOBzLz5uVN6HKLsQ4xCj7wP0rS/wefAxjz7mwcM6iomn8eBgPDiYJxvr3sG6dzAeBECNJxvrxcV4cURPNsaTjfkosp4cnEcH99Hp7oY67YTUf/bwn138F1v05IgebfxHG+/Bxn9wCB4FYP3nAP85wHsO8Z6jV7lPIe6TeN15jPCeE9ynGPcxaUtxHmKchxj7PsY6iez7BOuUYh4TnIcc65SJO7HH4vMOOdYh67KP7df79trDNsfY5i38c7RVibo8Y7NCW1Wo6xJ1XaKsCtSlSFsWKMv0VfIiQW4S1CpDrdJLRdJNQLUsRctSjEyA9AxOM0/QsxgjT3CKAjONsfMYK4twyggz83Dy8Gtzi0isedjh08ujrjCPCTKxhi1GwywizCLiNCJJA9E1ROOENE5IopgsSsjClCxMycOUPMzaVYC0iDLSKCcLc/IgpwxLqqCk9gVCz5V+RelX1H5J6eZUXvE6N6dyyqvqrtKuXlVbn1eZJaVRdOu/qULPX5VrGbmWUVyVq2nX+bVMSUjluCuZR19TTCxFV4VE04Dkk+KJTzjxCL4mf2zjj228kfVqf84dml320PiNWQO9y+xrrzrf6fy6J9q/buLZTT7rN3ecq27uKN98oLq5+1povkLnTYvO216Lzx7ZTZ/8dkB5M7jA83YkgHnz+RrejIiu8BncTF6h07/Ke3fJfyuO2b32aP2MT6d9ct16N7tKwnw3Q387xXwvobcZH+afd/UPePkHlVF7EmpPQuvPUXsSyt3s1Wvn1/WB3IFTHcw6TGpfA09zJKOPZm1z9JGMPlLa2v/cuG0qd/CUp7NXXePzsr/g85wm6b8Rn6qsCXTKKvO5gnTVXFaZy+oFpFdH7rIpjt3nlsbc1gQ47cte8U0U30D2xPRTCRRk74LOa4DOAwk5nCOHc2ah9FlSpDANVSaBwjhqARrLjBOFSSqLYolpIjNLFaaJzCRWmCYqk1RlmmliSlpqSJXOvDaYNybSwmC+NNrPSDeYL1Xma5n5ds5sqzHdmMzXJvOlgdQYArC1jVrbSI3LrHaYlpfGuSUeBkpNRrHNKHYZxR7DyGEYOfQDS0w0fYeea3NnW/Qcu80Sebb4mcCmH1gMI9Eg1F81jAwGcTv5THTGucUwMxhkxmf4nGQa01xnmutX+DQY1SajWpVIR50AACAASURBVEw6B6XAZ78wGZQWvcLuusvF1/3CZ1DGDMqYD2VMb5HQW8b0lv4FmguHfm3TbwQ+ewunw+fd9jU67zYmH9aGAOgZn8sWmJXFXWl0AP06fN41Fv1a/NxrgAqUDhfi9/aXLoPGY9B49Bch/UVEv0kEPhcZw7oF6DJnuCw6fIrJp6jD5zYT+NxmyLsM9SDgqR0y1L3Ap7LNUdc58qZE2glcCmxe17zC5xmgsxaf8r5GOTTI+1L8vv0Fu/IhRT2d7xXHKLuI+SZE3USomxh1HaGuRMpafE/eBcj7uMOnsgvRdj7q1kPb+QKiBw/z4GEeHIyTg35vo9/bmKdL+r2J8Wh12Dzj03xuAfpoYT7aGA8W9qON/Wh36LQfbewHG//BJWzx6T5b7X1RC/fRxnmw2mycBxv30cF78vCe/O4hqN+U8xi97iHGvo+6nIcLPi+l2PeZgOgh68Ap3sFA3Ks19hd4GrsEc5++wqe5y7qJs7ZOUVfZ562LV/BUFrnoU3i2+FRqgU6lTDp8qoWAp5omaFmKnqZoSYKZpphpip7F6FmInoUYSdyiNMLKIszMxy5C7MzDyf0uO/OwMg87CzqEenmEm4W4Wdjh088j/DQkyKJLaUiQhi1AA1EcCoDGIUkUk0QxcRgRBxFpkIj8mNSPyYLkVXlUkIU5RVhQBDmlX1D6ZQfOMz6LdupZuvlnVeecktIu2qrPKqzya9FZ6DmVWb5C5TVGcy17/T09/wybn+5zNf03gjOWws+KZsFnhVP/s74OnQKebodNd2i+Quen8HQGnyPz074Om/826FTez5E/SXo747eqN3dUZ3je3FHefKC4uaN406N40yN/0yO/6ZHd9Mjf9MnfiClndtMnu+2T3vZJb3ttfdKbPunNgOTNgOTNkOhmRPRmQvRmQvhmIsDZwjO8GRHcjAhuxgS3E9E1OM+16HTeTXDeTcRR+7spzrsp9tsZzjsJu816O3uFT/3tFOPd7BU89fcS+ofr5qKrf7gLQC/4vO4aoK+6wqc6mL2ahF5PN7WhhDaeoo1nApgjGW2koo0UtJGENp6jjiWUyRy1RaU8mX+WMlWRJwrKVP0sdaYhz1TmMxVZ0pAlBWWuvk5WO3S+WtsUVWeuasw1XaTryC08ZUskWSqSrSLZGpKtMXc05o6O7FnInsDn3JOZezPm7gzZnaN4MnN3ztwTSb6E5EvMgzlSJDMNJKa+xCxQmPoyU19h7CuMPZlxqDIKVUaRwjiWGccK01RhHM2ZxHKbyjhSGEcq41BlEl8QOs01xoV4C6JZpSNVKlKlIFUK83rOrJGYNQrThcZooTOrVKRSE8f7mcE8tZhnFrPCZppbTDIxlRwnFoPYoBcZ9COTQWi16PQYhi6DFpwD36Xn2vRch54j6rsOfbdFqGvR9x36gd1OPh0GoUk/0OkHmsBnpDGIVHqRRi/SGKYmo8xq74AajBKt6zz5nOY6k0z8bx+XJqPS6NDZVVgMS5dB6Qhslg790qVXuNzlLndZQC8P6RUCn3d1TG8Z0VsE9BqPu8amV1v0Kote7XBXu/QWjsDiym7x6dDb2vS2Nh/WJh/WpoDo1qC3tumvXO4am7vSeIXPu9rkbmFxtzC4ayw+1CZ3tUmvMsXP1Ra92qZX2/SbtoVNb+WIp+4XfofPwTISAF2Iu6vDWgB0uMwZLIu2nMEqYbhOGG9TJvuc8T5nvM3Eg0ctPpV9hnYQqdsYdSfwKW9y5psSaVsz3dVMdjWjfcOwbbSvO3xOPgGotKuQ9hXyoWZ+KJF2BbNdxnyfIR8ylGOGesrF5PMYI+9C5puA+SZEWZ9r8bkMkVcB863PfBchbX3mW78FqIe6E3t1Jyag+sFGP5gYRwv9ZGHc2xgnkXY00e/bHi3R8xmgNvqTeM14tDAeTDEBbQF6zn1w8O7FlNN7tnCeLewXB+fZwn0ycR4MnAcL+97sEHoGqNsC9Pww1Plp/EsR9sMFofZDeJUAqHWKMI8hxinGuBfpR3EPVjvEGEfxDgHGMcc4ZOiHDGOfiju1beY+FR3yDqfaVlxxUDcx6ur/p+xO1hvH0a5d5yRtiRL7DgTAvldn2VZvOyLrO/9zWnsAEKQsR+b+B89FUlKEI12Tu16A1EpFDz3ooUd0WIMeNmCHLdhhC/q+QfS+uUenwmcP+tqDvq5AX8bYbi3arsA3K7B1D75egfUr8FUPvu4Qb1rwdYN404GvW4VRUS2gua2Qb2t5rJBtG2TbBummRrYWFZsGxXpswGi5GQFaS3w26xbdqhb1DbpuqEPb1ujaBl3TYtX2WNUdVk2HVdNi3fRYNyusanEUCF1j24jp566eAvQFu2qnjrtqi121xbbc3LUrNgqiu2Kn2uZbbPPt3fVLuntom2yxS3fYpTts+AabeCNem042p5POyWRz2uYbOFekwyrqRaRDP6mbolPCs5VNzxu/Ru1XqsovUXkl6rsKVG6Oyi1QuRkqN0PpZCidVFU4YtJZTM7/hM9/m3RO8SncFIEvyV1TfBItVP01nW7ungxs/9axkfDcPI+tZ4ZC53p23+rZwOrJQv9koXu27qabncKmJ5PonI3VMxfVzEM18x6mnJXmo1j4yDUPueahWPjIFp5ITjYzLUQ6WVZPNB+J5iOV084HeC5C8OV9sU7AjD/1Az7NEMwiPxT82BSe42QzAHcDMCcEswmYHYmcUMFzKPQIAi9E6I9L7QKkVOFzek59BuJTRCEHGSJU4XKMg0QxQsIREvG5iMQgEUNIKALKEDKOMI5BkkQVZuOUM8gZwoLfRUq59J4zkIIiKiNEJVGRIpToFJGagdQMYUXh16KgYfBrkVczuBWFW1E4DYXbClQ6DYXTkvsaCqsisCoCsySw68mf6RncFYXdR2IiuKXwNxH8DYG/DeG/BPB3BMELhbfjcAe0rTn8PobfJwi6FEGfw10JdFptAqtNYXcZjDaF3iYwGgFPqylhVLmCpUBmAaMooWcFjKyAmZcw8xxmnsPIMhhVBrMRWW1+l9kksNpEIdRoudz7KfeE9gmcLoHdswd8elsOb8PgbLnYF7pL4bwWsF4ymLtUTDx3hWrAp74toG9K6JsKy20DfdtJfHbQX1sYbw2MQw/9tRRL4W8ZjH0O47WUr4lJ5fKQYXnOoJ9z1fKUYXnKoJ9FxrGA8T7FZyogu0/FpPM9gXFIFT6XE3zqr5n4c9+X6OWyu/VWwXwtYbw2MN/lv/utgfXaw9qvYe3XMN/WMA9bmIctrOMW1mkF69TDPq9g3zawbxs41w28ywbBeY3wvEJ0XYNJfNLrCvSyQXTegFy2CE87BOe9mmi6H++wP97hfLzD/niFc3tVCB2O3uc7/OsL/OsLwo9Xtdc0uG4QXtcSoGvxVayfa9APCcpzjfBUIzwJhJKzgOeAz/BcI7y0INcG5NogurWIbjWiWw16qxFdK0TXAvxWKIAqhP7Kwb8ysM9UbEv5SsB/C4Dy/4ni/8vA/5eC/5Mi/icF/50g/kd8ZpiCFv+IaWb2lSH7SlD8L0Xxv/Qen/8kyH/Hd/gcAFr8U6KQN0P91D0260nytV8t0s8G6WeD+LNG/NUh+dWDf7aIvzrwjx7xp7hBi1578I81+Mca8YfA5neAxtc1kpt8osB1hfj6iM8BoNH76n7KKVM4fe9U5K0FfW0R7TtE+xWi/Qp0J6afdNuDbnuwbQ+27sDWHeiqB1uvwNYd+Lr5Y8m2Vcj8txRAJ/jMN2PFukG1alCvW9GqUfhs+wZt/w2fXYNeArRrWvRNi1VTY9W0WNU9+qrDqv42Ea032NQb7NodNvUW62qDTb29a11t7tqUG+zKNXaFQOg2XytwDvjc5ltssg022Qa7bKvaphvVJtk+tI43d634Gmu+VpPPDV0peK7pCmu6GrE56Ts6f6oNGrRhpWqCEk1QovYLlLIqKFH6BQovR+UXqP0ClZejdDNUXq7Ov1c4CXKbI7c5CidGbnNkFkNiPxZbVMXN6Me+e4nqIageIloGd5GFf9dfw4Rz92Rg8w2cAzpVE3j2zwY62erJRv/koHt20T27Yu/mk0Tnk43myULzbKGdWQKbzzbqZxvV3JEJfJYzD+VcpsnppoRnpglw5ksfycKTBUgWIVKNgC0C0IUPPinWfKRahFiLEC8icI3c7T8YJpzD9XSaSfXgx/5f8Hm37/Pb5DN2CJhLQJ3wISaPkSsibojACxU+iT+dftI/J6eeYcAQhEzhc1oQUvgRhx+KzwQhQ0Ritew+4DOIYwRpgiBJEaQCn0HOZPQOoKSMxbGgsghRKY5hHiLMQ5CCIChC+GUItwwRlBR+EcHLCdwygldR+DWDWzA4OYWVR7ALCrsQAPXqcRneawi8hsCtCZyKwC5DWEUAuyBwyghWGSmAOi2D3VK4PYXTRbC7AHbnw+592CsPztqDs/bhbiJ4K/E5t+ewWwqnYXAaDqdJ4LYp7E4g0GwSld6k0JsMRiOWz4cEOPMRnnmh8CkAWowALTMYdQqjThVCzUZMQ/Uqg9mkMOpYTULNPoEpb0Sy2xh2E8PqqALosOzubdiIz00Me5sqdJq7FOY2g7nNVcNSu5h4Vliua+jbFvq2g77tJD4b6K8Vlm+twqeYRhYwXiuFT/0tw/JdQNO4FAqei2OKxTGVCE2hHwrobyWWrxmWu3gC0BGf+jsf93y+5Xf4XEqA3i3PH3IYhwLmawlzX0J/rWG8DXtUH/FpvG9gHrYw3tcwj/0DPu2LWIb3zisElxXITTzdgN7WINce7LwGOa0RnjcIzzv4pxf4pxcEFzH5tD7eYH++w77tFT7t6/25d9nBu+wQ3MTjnfzrFv5lLfG5RnjtJUDXoB8tyLVGeKkRniqEp0bWInpvwN4bRIca/qm8wye51iDXSgD0WoJccpBLLvFZ3k1A+Vem8Mk+Y7CvBOyXACj7J5UATVXsVwz+W7zPf4tJafY7Q/Y7Ezct/cqQ/U6R/Y6R/5PIZfcUxf8S5P8kyH7HyH4nyH6nyH+lyL4S5L8GwH4HZzmpRfarkTdJDXfrF/I12VeL7KtF+qtF/NWAfTQCnp/tHT75h9hPy24r8NvqDp7JdSVu8JL4FE8dWIFfetFp/cP0c5xskveVwucUnQM8h6J9MwJ0t0a06xU+6QSfpG8QydiqBVu1fwRo3NdIVg3SdauK1zXidYVElq5EWS+TGE1XlVi+X4mqVaOqVxXqVaXw2U7w2bY1mqZGWzdo6wZ900h8NujrBn3Voa9WWFUdVlUnEbrCulpjU28ekPm9VblWvVQbbIuVhKdona6wzTfY5htssrXqHpxr2eZHbA7g7NlKHdd8hOafwNlPJp7fwdlOpprttwnnd3R+7zs0f8LmMNmcltsJMpuPWQypxZA6/I/w/Amf37H5PYVOWbjw7/pLLZU/GWPPBlbPxh0wuycd7bOOdqajnRloZxbaZwutXFpvnx20Tw7qZ1EzcwUyn2zUzybqZxPNzEI9d1DObJQzG8XMRjl3UM5dlHMPxdxTE85s4YkbhYYJ5jDNXASIl4EApjZCk31rfD0EXQRjyxBsSRQ+7/Ym/AGckfFDVoDQ9hFZY9T0EVkuqO19yxfTzEncJSMunQDE8USuD+KGCL1JPkHoRzI6Hr0IxP0eBfGp/BxFOEFlGDI54RxfCwKq4BkSDj/iCCKOIBLwDDiHH3N4SQw/iREmCcIshZ8l8FIGL+Nwcw6/YAgKDlLFCEuGsKCIMoIoIwiyEGFBEAzlBGERISwogiJCMDn3iwhBSeHkFHYewc8ovJzCzTmcMoZbJXCrcQqqpqFVBKeMYBcEVh7eNSDUriM1EbXaEFYbwGw8mI0Lq3Ngdx7s1ofTEdjt+Hm7imCXEaySwqoY7DqBXSUw6xhGyWFWCcwqgV7G0IsUepGO+zeLTFxnmYBlnsHIC+hprhIAzcfPlAKuZi32fA4QNeoMepXAqBMYdSxq+PjYpTaGJUFqNxx2x+H2HN6aw1vLie+aw96Iyacl0Wlsk7GNAKixkRPPbQZ9m2K5KQQ+Ny2MbQt928B4aWDua+ivNZb7SoDxNcNyn2L5kguU7gssXzMs3lIsDpmadA7w1A7JN3zm0N/Fn9FeYixekvHvlZPO7w3L8/o+VfjU33KB3fcUy2MK41BguS+g70os9yWMt1pObTsY+w7mvoe572FIfIoEPs1jB/PYwrx0sK4r2JcezqmDc+rgnToElxXC6wrkJorOa5CzwKd/3sI9y6/zlPi0P97g3N7gXF5hXfewbnsB0YvIOw/43MK7iLvsvcsK/mWlflZ47cTP+ugRfHUIP1sEl1p8m9OxRnBsEBw6kEOHSOIzOJYIzjWCc4XwUiG4lgiuJcJbCXIrEF0LBVB2KcBuOegtBv9MwFQx+AcH+4xBv2Kw3wno7wTRPwno/6Wg/5eC/18K+jsG/R2D/Y4FRGXxrwTJ7wTx7wTxrwTpLwHM4p8c5T8Sn79jVfYrRvIVI/0Sn01/pRKgpZxoSnT+KmQCnelXifSrVOcDRsW1KPlqwD9rWQP+2YJ9tKC3BuyjA7uJm7TYrZM3bK3Arr2YcA5PF7h0sh7JtZtcr8DPK0THDvTYIzr2YO8rsDexpB6+9SCHXv1vRN47hO8tyHuL8L2Vj2arELzVCF8bhPsGgfza3XDXgmxF4aYGWYvougZd1aB9Bd7VYPKc9hXYqh5rS/CuQtzXqmTVyGrEq1I1IHRatpb47GuUqwZlLxHa16j6Gk3foOlq1YDPtq3RNhXapkLTVGjqEm09grStOvRVjb5q0ZetAmlfrgRM67W4lufrYo3NpHWxxjpfYVNsxtfy1X3ZCn3aoU87rNJuAs411vFq0horPp6v4zVWrMOa9VizDmveo6ctVrRDT1foaa+OHe3R0Q4dbdFFLdqoQUuGWjTTwgZ1WKMOKtRBhUaeV0GJNijR+iUar1CpyaeXo5iUuxlyJ0XmpA/HzEmR2QlSWWZz5NYQQ2YyZCZ9wKZCp8XBDApmUjCTgRoUTKdgegS6nKSLAV609NVRFNwttxMtRKgFAp+rAZtPOvonHd2TPqJzkoCnjuZZl/h00DzZdw1TzfrZnZyPAB3gWUp4FkMz9w6ew7J6Ohf4TDQP8dxFMgWn5k0mnQH4UjRF6PfRb7QUAP0Ozyk+h1/ev+GTmB5C0wMxPQVPavqgdvCvTQFKHAHY0PZBHA+R6yPyAjXlnE47wwkoAy9Sx0d8Rgh8qvIDUTBBaBAy9frd+4TDIwx+xMW0kzL4jMFPYniyME0QpAn8NIYr8ekVscBnyRFWMYJcYJKkIUgaIswJgjyEn4fwc4Igj+7yM/GanxN4ORHYLBjcgsPLmYBnwWEXHHYZwy4EMgdUDugc4GlmgWrAp10QmGUIswzFcnwTwKh96JUDs3Fgtjas1oXdhLDqEFYlPmvICar4mQKfVsVhVjGMMoZexFjmXBZDz+/haRQZllkiltOzDHqaQs9GeC6TTJ6n0FOBVKPMoZcZdDkB1avkWzH0Sk5cO/HIJVPegCQmsRx2y2C3DE7HJDwJnD4SzwPdxLA2IzhNhdAUxiaDvpbHjcDncpNgsc6xXDfQNx2MbYelxKexb7DcS3wO0HzJsJD41F/FFFN7TaAdsgk0/4zP5VuGxT5V+FxIVP4Jn8tdLNpPPysnre8JtEMC/T2f4LOQ/7YW+muL5UsL46WD8dJB3/fQ39bQ39Yw3tdiP+uhhXGoYZxbWNce9kXA073DZ6/wSc4dyGmF8LRGcN7AO23hnbfwLmKqKXqFfdnDur5IfL7CurzAPu0m+BTL+2LyuYZ37uGfewSXHsGlFQD9aBF8daJrA1/hs37AZ3io4R9LBOcKwbl4wOcAz/CcgZ5zRNcU0S0G/RDoHJriM/rioL8TkH8SRP8T0X8ShU/6xVVsUjwA9Isj+YrlFFRMPfN/EqS/OJIvJpMA/ZUg+RIATX/nyH6X6g78TOLzOzqTz/G1ofgjR/JZIP6swD9rsI8K7KMCldsPhiK5Lza6NKC3DtFNPjXg0oOfO/BzB3quVfzaqti5RXQcEvikbz3oa4fwdQCm+MrX8IdGfFYI9rX8JrRa4lO2bRBu6keA9hVoVyl4Tou68g6dj1V3+Ex6UdwVSHqJ0X6ciJZrgc9SwnOonuCz6WqBTVk7OZ9OQ9u6RVfV6MoGncRnV/aqAZ5D6wGcxeoeod/Aucp6dVxlvcJnn3ZYp+uHVskKfdyrOt6h4x1WvEfPJCqHI23R0R5t1KGNusl5o2pIjTqsUIcVGtKiDpu7qqBGFZSqYVm9DkrUQYnKL+4altpzN/uxzEmR2gkSK1bgvMsS086h1KTqMZI/TTqn6FR9h+cyAl2SO0ORhQey8OSkM0SgBQgXAQItgD/38Vf/pKspZ/ukP9RNXm+edTTPBppnE/WT+QM45VL6zEXxbN9Dc2ajeLaQPwtoFjMX2dxFronSP5TMHSSaq+ILF0zzHqJzD5GMySnnT/AkCqT+Y0aASA9Alj6I7v888fxD1JRL8U74nwCldoDI8hE6gYq4IUInQOD48N1gEkHgEQRepBKviaMCp3wvnMBzik8BTA7Pp3C9CJ5PVX5A4fkR3JDCI0wAlDF4jMGLOVzO4MYcbszhxVxilKvJp5+P+AxyBj8j8DOCMAkRZgRhHsFPQ3hpKN+j8DOKIBdHL43En8sp3CyCl1HYGYOZRLByBjsX8DRLBrOkcCsOp2RwSrEM7+QUdhbBzAiMNISRhjCzEGY2otEuIpjlCFCz8mGUHozShVV7YxWR6Byzs0hUUJgFh1Fx6BVX8NQLgU49T7HMEnWu55l8TaTnOZaZaJEUWKbTCWiqlt31PMWySKGXGZZlrNKrRJ7zEZ99AqOLobcCnUbNxH7QJhJbBXoKb83g9CHsnsBaMVirGNZ6nHQamwzLVQJ9nd612ORYblIsVikWqwLLdYPlpoe+XWG5abHYtVi+dFjuGyz3FRYv+SQxYVy85FjsUyzeUmiHx6nnFJ/aMcHimAvA7lMsthzzXQxNAnSxT35M4VN9Lh2nrW+xwOfbiM/FSy7+ba8Nlm8tFi8t9JcO+ovYSrB8XUmArqC/tzAOLfRTA+Pcwrz1MC8d7POITwHCDuG1R3gVjzYKDy3IaYXguIZ/2MA7bsTd8+cXMe28vsK67NXk07rtYV1eBEAvL3DPW3WXvXtew7+K3HMP79LBuzTwry38jwbBZ4vws4N/6+CfxHfbB6cRoeGhRvgu8g4FvGOB4FzBv5TwLwX8S4HgkonOGYJTivCcgVxSRLcU0S1BdJPg/OCIbgzRjSG8UZAPBvLFQX5xhL85yD8xon8EPKNfHNEv/iNAh0ko++KIP7nCZfY7RvqLq5Jf0QNCRQmS3xmS3znSyd34U3QODdj8fs0/S/DPAZ7lpOke2Ebgc0CofEqAeKrAPT7ZpQG7NAKfl0bd9BUdBSjJW6OW04O3Bv5rDf9VnAdvjQKpSODTfy3hv1SyGv5LA/+lQbCtVQNAg3UFsqoQrSqQvkTYFQi7AqQt7vDJ2jHeVd+moI/4jLvioXRVIe1KZH2FYlWj6CpV+b22RN1WqNsRnXVToq6HajRVjbqs0JQVmqqWtaKyRVt0qilGpzjtyh5d0WOdD43gnMLz/nqFLunRJT3auHto+nrDW1XNGtSsQcNbtKxHQzvUUYs6auV5jYY2qKMadVSjIhUqUqEMa1SkQU0aFEGFIqhQhZV6vwiKu3I/R+7nyLwMmZch97K766HUTe9KnOTHYjtGbHPENkNsM3CLqpgZqahBJtcE1AzvrPMwjNOlmfQQ5NvyerDwECzc+zRX4HOKy/ppqYD5bw34rJ8sOdUcgVk8OcifLeTPFoqZrbCp0Cnhmc0nyJQ94FMWL1xwzQXVHERzF1Tz7hKTzgDsD+h87BGfwy9wmvjlej/0Mz6/TzmpHYDI6aaYcAZq4hnY/h08h0Z4hvBdorA5gHN6HTrfYOpF8Fwy5kcTgDIFzilA/YDCDemIz0iCk9/j0xmuYw43ZvBSBl/i08spvCyCl0YCmT/kKYBSlfj8EIWbMjgJhZVSWCkX+Cw47ELA0yzF/s8hO4tgJiHMJIQRE/nnJmVM/h0URjFOM40igFEKgJqVLyp9sV/0bnpKYCYh7JTAyiiMnGFRUGh5dDfxXGaJasDnIk1kqQBnmkFLUmhJJvCZFGr6OUxGjSyb4DUVsJWNEOVYlkwsu3exwqdRM4VPowrF3tYVVY+lsnsKSz6WyVzHE2jmWK5SBdDlKsFilUBbZ1isMyz6DFpfYrluoK1aLNYdFuvmDp+Ll1I13+byvBDQkxCcTj4HfM7fY7Xvc36Q09HXDMtdAm3DoW35f+JzseWiFwFVTS7VD/icv8cKn8ttAW034nPx2mDxIv87Xjos9j/jc3msoZ8bGNdOLL+fWjjyG50EQFsFUHLuEBwbhMce4bGHf1zBP2zENyZJcJoX2fUFxmUH8/oC8/qiAOqcNgqezmkF77KCe1nBPnewLy3cWwvvo4P30YDcegQfPfxbB+/cwD+VCI4l/EMB/1AgONbwD+IbttxDCfdQwj+V8M7lCNBzOgL0lEqApiDXBOSaILwIcA74JB8jPqNPLgD6xRD9GiEa/GIgX6Lok4F8UESfDOynSegEoAqeX0zhM/6k4B8R4k+u4l+JeOzTVzZ5FNQjPOOPHOxTxL+KybEE+xAN8IyuhayU+KwQXQRA784vHeg3fH5HKLs0AqinDuTQgrzVsgbhq8TnvoX/Wv8rPsXUs0KwbxQ+vd2IT39TIViPkb58KOrGWFuCNgVoU9xBlLUleF+CdTl4Xzzgk7e5Og4T0awXCFUQ7SrkbYm8LVF8a0Bo1ZSomkIeS1RVgaqqUJffq1GXDeqiRls0aIsGTV6rvk9F1XXeTerR5T3arLurSVs0aYsuua+NG7Rx+yM4q0kla1RTZP6pAZcjQssf+wmeP/Vf8BTIjBUyp3GLPsDzOz7vIDrY+uBAMwAAIABJREFU5gd0fsfn972dgfYDPBcufM3BX+3fSzR/L9E8LVE9L1HPdNSzn/FZPVkPlU8mimdDJiab+bODbGbJHJmLfO6P4JyPU81YTjTjhXs35Uw0Ty63e2CaC6a5oNojPKnmgc19UC1ApAUgWgCyDEGWj3dcqQnoD9D8U1N0Et2Vx3EySi2CyAxBrBCReR+1CIg1Lq/fpcAZIrBlTqjg6TkhPJvAdyg8l8B1QrhOCM8l8D2xvD5MPX35mudH8CeTT8+PVK5H4XoMrkvheQyex+D6FE4gpp6uhOeAT+cPDfh0E6oAOgDSTQi8JHhoRCi5++yQE0ew4wh2TGHHDGbCYMYcVsph50wWwcrCO3haKYGdhLDiADoXAJ0i1EwpzJTBzCI5yQyg5z6WmQejCO4xWghwDtNTEYGZRbByCitn0DOKZcawyBj0jEPPkrE0vUPoIk2xSDMskhxGkkOPMyx5hiXPseQ59FjAUyy9Z2rpffp3jMDlWBQiMQUVk0+jjbFsGJY1hVEz6JU4Wg2F1YibpZxOLMNbLYPZMZg9h7lKsFTlWK5yidBM4jOGtk2x6FMsuhyLrlLw1DYNtG2Dxa7Bct9A21fQdjm0XQltV8mjgKe2y+4mn9Ol9u/4nB0SzN8yaPsMy12G5SbGcjdOM7WX+AGe2kv8Iz61lwTaa4LFW4zZG5fbAXKFz8W+UPjU9gLSi137Iz719wbLY43luYF+aaGfG5hH8c1NzqGRABX4DC4dwksL/9jAP3YITgKfwUng0zm/wDy/KHwalx308xbWTZwPOacNnNNK5Z57uJcVnEsP+9zCvtRwby3cm3x80q2D99HBvdbwjgKd3rGAexAP2vfeS/ivAp7OeyEQeirgnUt45wLeOYUnAeqfU3inZALQFOGFg1wpogk6g2uE4BohvFGEH1RBk/xiIz5/RSr6iyL6ihB90YdJKP1kiD6Y2Bf6m8so+C+C5Bed4JMh/uQTwMby0U85ks8cyWf2UPqVg35koB+ZQqioECmAyq0Ht0JWglwrWQlyKUAuJaJLA3Jpxc1b5+EpA9VdCqOT6Sc51CDvFcLXSuzjfG0RSHwODfj0X+XUc4JP/6WGt6/g7Up4uxL+roS/KWSVaFUi6EuEfQm/L+DL6ed0Ahp1JUhbIGxykLZA1JWgCqAFWJereF+oWJeDthlYlyuQJv0Iz0QiNO1KZBKg0xREmwJlU6BqclRNgbouUZa5mIJWBeqqQFWUqIoSdVmjKUdwDggVjdPQJm9VXdGgzRu0Wavw2aQCnHXSqOP3qrj+YyWvUPMaNa9R8QoVGypR0fqxH7A5vc79/GHK+YjOVJV5iWp6nboxUjdG4vCH/gTP/wInNch9/4LOcOnde2npI1x6qmDhwv+WpznwNAd/NRKftcRnOdNRTfBZPxmqR3iO+MyfdGRPAp/Zs4t05iCdWfLoIH32kD57ApyyeO4oeA7Fw+tzB/HcA5+7oN+KJo34DECnG1oXIUKd/BmfP9yB9RM8xS/X/SEfoR6AGCECM0RoEYQWATECECMQ+LQIiBkgtH6Ap5x8ikL4VoDAJghsMsEnkfhkCp6uE8KxAzXZnE4+B3x63v3kU8CTwHEpbDuC53HVd3y6k8nnn/DpcAZ3WHaXDYj04p/xOSKUyM/TuxwJT4tLfMaxKGECoBmFlRI4aQAzi2BmApZ2HMHiBCYLofNIoFVmpQKvU3wuMw/LzMUy86DnvkqgNICRBtCTIQIjlT9rgGcaYZkyGccyjUVJIlLwjKElKRZyymnEGXSWQKcZdJrBYDmWPMMiTiU+0x/xOd1TquVM4nNcdtdbrvCpV2NmHal9n1bNYdUcdssFPHsOQ8EzxaLPsegzCc8Miz6G1seYbWIs+hTLtoTW1tBWLbRVjdm6hratsXipoe1LaHJ5XcBzqIC2y0QTfH6H54BP7Zhidsgwf5NIlPjUdlNQxg/w1F7Ekvtiy6HtuPrsYp+KfaavHPP3WOwjfcmxmOBzPuDzpYH2IvH5w7L78q2G9l5CO1ZYnsXyu366x6d7auCfWzkBbeGfG3inBt6pg3vo4R5W8OSyu3l5gXEeEvicwtO4bOGcNrBPPeyjyDn3sM9i6mpeWhiXCtatgf3RIDyLJXeBzwruMYf3nqsppyOP3lshvvd+6JhLgI749GXeKYE/APSSILxwhJcI0QcV2JRN8Rl+yr4m+PxNQX5FCL8IyFcE8kkQfoQgH1RNQqks+hBH/ouN+PwdIv4iiL8iBVD+QUE/I/lnuXz0Uwb+manHQ6lHRMnz7/gcrulHBnorQG8FomuO6FogvOZjl1Il9sSW8oatWuFzis7gKKbO9HwPULH0XiN8rxC+CXwG+0bh09tXcF9KhVBvX8F7LeHtH/HpvpRwtwXcXQFP4tPdVvDWJbx1KQC6EkdvAlDSPhY2OcImB+sqOQ3N/4jPKUKnU9C4zZF244R0AGj6A0DzpkDeFCibHFWTo6wzFFWOqhIIraoCZZmjLEtVVZSos0oBtM4q1FmFNmvv6nJRm1do8xpN2qgJ55+a4rPk1R/hWfIKDa9RswoVLdVRJMHJmh/x+V8Tzj9NOqfgnDaA80/wnOLyJ3j+acL5IzwNgkgPxXK6PrqJfDOUOp/A8x6fHvyFB09zVX81fw+wNEZEyinm9/InE/mTKSec02xkT6KfkPkAThnTRHwhl80nezj57B6Z9437O6nmg2o+ooX8D174IIth8kn+eJv/919SuPQQ6r4q+HY9jRjBw/mAzsAc862hKTTHPMeD5/hqwqmmnPJ82hSfw/TTcwlC9xs8/Qi+H6mpp+sR2L7I8iPYfgTHp3DlkrsTUDiEwYmYOBIGN+KwWQyHJ3DjBDbjMno3+Rzg6cSRmILGEp9xCD8J7iab9wlsuvG4nO9Q8TMsLjLjGEYi9n2aSSSmmPLcSSicRMDTZKFqOvk0YgIziaCnEZYZhZ4T6HmAZSamnsvclfAM1P5QIw1hJgQ6F5A1Yiogq9AZ3eNzAOcPLeIYOk+h8xRLlmDJCixoqlqyBAuWQOMJFnGKRTwF7OP0cyGnrcucQy/Fne56m0BrGLQqgi5vqjLKEEZFYFUjPu1WTELNhkHvY+h9jGUvYLnoU2irn5utM8y7AlpbQesaBc/5ppH4LCU+a2i7AvNtjvk2l/AsMH/JMd8nmL2mmL2lmB8yzE8pZscE80MM7ZULHB4T8dpbBu01hfaSiL2eG475lmO+4wqaCp57hvmOTSafMWZbjtlkn6j2mmD2Jn7G4i2Dts/HiexLfgdP1bbBYt9Be1th/raC9tZBe2sxOwh86qcG5qkVk8/3FtahgX1sxd3v5wbu5U/47GEfVjDPGxiXLXQJTf28gX5eQz+vYVw2MC7i2jitoZ86mGfxmCfr1Iol93MH69TAPFWwzjUceZORd21hf9RwrxX8UwFvmG4O8Hyv4L6V8F4LuG8FnPcM7kHg0z4XsM8ZnEsO75zBPSVwT4kA6DFBcOIIL0wWIfigCD7uARrcxOvhJ0P4xRD8Evm/I9EXEQCV+AxvkSr6FMvy0QdD9EHBvkT8VzTBp4h/hjICdqNgH0xOUWNEv+L7G6O+UvloqBT0I/khidJb/g2f2aQBogXC81CJ8FRJeDaqAZ7BsQQ5FiDHEuRYIjrWYup5kPiUDZNNhc1JzmsF562G81rD2Vdw9hXc6fu74i5vnav8lSjoxRTU70aABm1+N/Ec8EmaDKzJQNs/N2B0itM7qLb5j/tDs2YsV+XImwxZnaKoM5SqAkWVS4CKijxDmRco8wJFlqsEQkeMDo1AbSa1qiptHiqT+lsVyqRCzgsUcSmitapkDQpaI4+qhzJSopCVUaXOC1IiD4s/lgX5XamfPJR4MRKPI/E4YpepxJfTUDA7UufimoI7DMymKmpFfywyiYoYoSy46988FCw91feJ53Tq6WkO/qqfDFR/6yj/1iU8dWRPOrK/DYXN72Wy5MlA+mQqeCYTfMbfoPm9AZ5Mc8AWYoIZPUw4vR8LtTGiefKhpZ56eOl4c1Eo9hzI/g2f5NsvbviF/oTQ7/9jTP9H8Q2Z6cMzfbiGB8/04FuPubYH1/bh2sGITIvAtULVf+HTcyN4cv+m69MRll4ExyUq24tg+SLbE7kBgxsyWITCjphKQDCeoJPDZtMl93HZ3U0obE5gcwKXhyqfhXfXXizfj8USuxNT2Exk0Uj9HIsxmJzD4BwGH/FpJhGMWMDwDpyRD4MGIvn+FJ/GAMYsxCL1ZMPkM4CRiWmnkUZi0hk/4tNIIywSAi0mWCRUpXF+j0aJzkUcQ+OxRGeCBY2xoDm0KJHwHPAZP+BTT4e9ovGYhOciY2r6qVccRhNDq6nEZwQrD6EXAp9GRQQ46whmHYll+E5MPI1V8kd8zvtkbCXx2Ql8zvsK2mrE5/ylkFUKnlOAzl9yzF8yAdD3FPNDOkLzGz6fD7FA6kuM+U5Acr5mmG3Hpgidv1DMdvK1DZOf5SrtJcF8H+NpTzHfM2ivqfi3bMVWgPk2E2je15jvasx3DeY7sZ1g/tJi/tpj9tpj/tpCe2sxl/hcHmuYJ7Hsbh7Es0IHgNqnGs65gXeq4R5Fd/g8rmGd1jDOW+iqNZanFRbHHsvTSqUfV9BPHYxTB+vU/4hPBdBTDefSwLpVcG81vHMJ5y2Dc8zvJp3uWwn3tRBfp/qWwnmXnznmsE4prFMK55iO+DwKfPrHGMGZwz9FCM5knHbeKPyLuPZvouCDIpjg0/tF4H0ReJ8hgs8Q4Weo8Dmdfo4ApYg+ItDPCOyLgH2FP8AzBPsIwa90BKi8A3+IfnDQj/gBnNEtVnfw04/hhqpUwlNEbqLwKvbAKoCeCwQncRynnPLJAsf7yWd4yBEeCoSHAaGVwugUn96+uMOn+1KqvJfyHqST96fwtLc53B/w6fWFmnz6XQG/zeE3GUhbIKgzBHU24rNOETXpv+JzAOjQ9/d4m4M14jgtaR8BmjUZsiZFVouKaigX+KxyFEWGosiQS3wWWY48zVRVWqJMCpRJgSot1fVwXmcVqrSWjdCssxZlUqOIK4XNIq4mlaqcF2O0QE5LUSSuC1ZOjuI8i3JkpBSFxV1pkCMNciST0m/oFPDM7sCZ+glil8vYD/EHZH7vv7D5X/j80zBuyF+4d+icQvP7tac5+Kv820T59z0s0wk8s7+NseH9JxPJ8zRbFT+7ogk0+cxWTdEZzWTfJptk5iB8tn+EJ/mGT4XQH6ah5A+bXQP5Swr+BZ/T/g2f4aRAF+D83jgBDeBZAVz7MQHPEZ2ufQ/QP+HT8SK4EpOOT2EHdHzNCUd8ugS2xKcTMoHUgMEJ2R08hyw6ZkYENqPjlJIzOFwulUt42pzAYeQbPqOHHBbdodOiEcyIiJ9DGQxKYUl86ozBiOljlKj0KIRBCUwWYcnEvs/hKPBJoCcBlkkwwaeHZeZLeMp9nQq3kUrhM2HQY4oFi7DkFEvOsOQMGucCoDxW6FzGCeaMYc5GfGpRAi3KHvFJR3xq8u9YJuImJS3hYymFltIRnyUXNxtVHMuSYlEQLLMQRhHBKIgAZ0vVvk+roTBbCqNjWLSyjkPrEtGf8NmnmLU5Zm2FeS/wqQC6rRQ+td0jPkUZZtsUzzuO2WuM2SHG7D0Rezsn+Jy9x3h+F/ic7xPMXwQ+h8nnAM+7XihmW4rZlkHbMPHZ3X/jc7bJMN+mopcCs53E8w/4fN53Ep8N5ocS80OJxUFMP41jCf1QwzjUsN5rtfTuqqnnFJ8dnPcepsw4rqGfBD6Xp41sCtBe4VM/trBOPcxj8yM+7UsNWx6dayWW3S8l3GMB+5DBPmT3S+1vsvcM9lsKWwJ0xGei8OkcYzgHDvcYwz+L6WdwJgqc4Y3CvxJ4V3KHT/8zgidzvwjC3xS+BKj/EcC7BT/ik0p8klsIcgsVQB/hGYDdAvAbAbuGYDcK/sHUI6DYZyxvjhoeE5XKG6UEPMmVg1xjkGsi7+QfAUou2QSek5uwLhnCs0gB9Fw9LLn7hwLeew7/mME/Zj8gtER4KBG8lfBfC/iv8v8U7At4+wLuSw73JYe3KxDsSgT7SiHU3Zd3+Jwi1F4ncDYpPJm7TgQ8VyX8voTbZCq/ydQEdARohrBJQRqB0O/9GaTDZxLwNgetU9A6BZOTVNZkiJtcldQ50jpHWqdI6gRJnSiA5lWKvMyQl2IpXsAzRZ6nKPIUeZYgzxIU8lpNQSU4B4iWSYEyLUVJiUJOMcukQpEIXCp0yven4PwJnhnLH0ppJo85MlYgpTmSKBPXUYGUFEjDAmmYy4oRnfK1JMyRBBnSSYmfIvFSAU8/ltPO+AGf0wmn+Gpu9gBQ7lBQi/yx6f0p/wXMP3logOe/TTl/6q9sMslM/zZ+bDrpTJ4MJM8m+LMhetIRz2wVn7mIZ94DOoeoZoPMLZCZAzrzVFN4BvMh98d+wmc49++noZqHUPsZnsMvZvgl/YTN6fkwzQwMXyypD0czGCedMscam+LTM3248nXb8uHYARw7/P+V6xDYTgDHDe9yPQLLHbO96P56gk9neN2PYAcCqVZIYZF7aN43TCXllJJHcDiT1xN4SlA6jMCmIWwawI18OIw8ZDNyh1oVpTAZg8mYWnoXUZgsgsmpOtej+wxKYTKKJQvU1HPAp5kQGLHYw7mMXQVPPRngGcGIR3DqjAn08hG7S86wYHQSw4IxhctpGk8wZzHmLMaCphKe9/hcUAlPNsXnOEXVkvgOn/MkwjyJoGUU84JDqziWFYdeMBglxzKnWOZi+qkXEYwywrKJYMivF7WqCHoTYdlSLDuOZcfFvs4uwbyNMe+TH+CZQOskPrsRn5rE52xb4Xkvltq1TYHZJlMN+BTXYpo5e+WYvXHM3lM8v3PM9gzzFyqWz9+4eO0bPmcritnmfvqp2kUKn/M1nUxJx2X3+T7G8yuT+EwUPmebBPNtitluAGiJ2bbGbFtjvqkf8Dl/bTB7LaG9V1gcKiyPFZZHCdGjxOehFdPOs1gGd481nEMF99jCee9gv7Ww3gQ+rcMa+lGgcyHTTitopx6Lcwft1EI/rrA8ttCPLcxjB+NQi6X+UwtL4ldMPiVALzXsSwnnWsG5lHDOYk/nANDhRiP7LYf9lsN6TWC9JmICeshgHhOYxwT2QaBT4fOYwj1yeCeG4MzgnyL4p1BNQP1bBO9K4A3HK4F3I3A/RN4XgS/zPkN4nyHcjwD+jaiCjwjBRwTyESH6ICC3EOE1ALmFiD4I6GcI+hki+ghU5OaDXkPQawh2I6DXCOxG5cST300+BTqZLEZ0S+Rd/DHCG0d4TUBuKcgtRXhN75bdhxuw/Lv9sCm8YwbvmME/5SrvWEySnzmkCN4zBO+5evqAJ8+9d3EjmPsm8vYF3F0Ob5fDl0dvl8N7GVH60+TT2mRwNqlqis8ht8vvAKoQKiegQZPCbxIEdQLSZoiaFGEV/whRgdHkrqiJxbL9D/gc4k0GXotiCc+htBIITasMWSUAmhUpskLgM8uSh9JUlCUp8rRAEeco4hxZkspyZEmOPC2QJTmKrESeFsjTCnlSI09qZEn5UD6B54DQn+A5NMBzwOe/FZNUlUQZeJggDsa4H/8x5nEZA3Mp6F0M1KGIHopAbDJmhQj/0HTLoLLNxD+e7v0xd+k+5Cyc+zQb9qS/4icD8dPP6Pze8Nl4ZormJvjcnMBT4JPPXNC5fVc0s0DnNsK5pfAZPbuInl2QZxfhs43w2UYwxefM/7nJUrpq7iOYADT8F3z+dAfWtGF0PODT0707YE6v787Nn/E5LL87pqfwadn+AzJtK7jr7j0n+BGglh3BcajKsglMm8B0orv3XIcqfFp+NMLzX/E5hadcLpf4tCiBxUJYLJzgM5L4DOHQUE1GLRZOoDqdqFKFT2OCz/simCz6Nu0c4bkk4/WC+liyQE0+xRTUx4LZIu5BS3ws1E1Fw2cIlpRiEUVYRFQu+XOFzwWj0GgEjdL7Ii6X1MdmlCt8jvAc8SmKoUUc2mTyOSzZa5xjHnPMYzY24DOV+KxjLMrxBigtJdBSgmUuMkqKRRtBrwiMIoRVRTCaCMuO/RGfD3UJtCbBc5PhqSvxvJrgc13jeVvh6UUAU1sXeF6nqhGiOWabVEwqXyOBzzc5+Xzl0PYMi1eO+RvH0xvD8z4RUN1xPK2pxCfFs+y/8Ck+JwD6vGF43jE87SlmL1T+veLf9ryOMdskmO0kSL/jc9cofM72DWb7GvO3Ctp7jcWhwuJQYnEooB0KaO8ljNcS9msF972Cc6rl1LOCc6jgHBo47x2stxbWawf7rYf9voZxGPC5hXZcY37s7vC5PPRYHlssDwKf+ns1AegweS3E99afSonQUgHUPhdimvk+NsDTfsth7uM7gI74jGEfOJxjDPswvMbhHBi8I4V3JPCOAfxzCP8iJp7OjcC5CXi6lxDOJYB9DQQ+JTgVPL9COJ8/4zOU8BzwOQB0wOcUoOTmq88KsEaiK1WPhBqnnfLxUFcqp56JuIlqwKcE6Nh/4TOBe0jhHuRrCp8DQDN4pwTeMYP7niB4FwD1D2IaOk5IBUCdtxLOq5h8+i8FvF0Od5vB2YnsbSpgus3u8Glv83ECOsGnu05EqxzuSsKzy+G2Obw2h9M+4tOX+PSbBH4Vg9QJojoBmXQP0BhRE4PUHKTm4rpKEFUJaJ2qIx2W8yVIaZ2CVSloycFLjriKBUDLGEkZI60ypN/wmf0Bn0kWI01jpEmCNE6Q8ww5n+IzUwC9B2mJLK6QxRXytHoEaFz8ceo5ReeIzxxJlN7FSQom41EGRlLQMFFFQayOfILOEZii6WvUZWAeU+CMnOg/u4OnTR7AObzuTwZqU3wOvvl/gecUnLZm353f4ZP/rYP/rSMeppqT4icD/MlAPEw5ZWwmm5tgc1Msp89ssLkNOncQzW1Ec+eu8NlCNHdA5PmAzfDZBnl2EM5E/syGrznwNQfB3PshH4Em8ufeJHEdaJ788zZ8zR73HEwmnQqZ/wHSYOkh0D14hgfP8EXmuJ/TMTy5p1NMNV3rHp+u5cMxvRGe5ghP0/ZhW4/gtK0Alun/EZ/fAWq7kcpxCGw7hGmHMOwQlkPu3jd9CjOIRCGFRUSmXGa3GZfTTvo49WQRbBbBYgwWo7BYJPEZwKZEFqoJp8vERNSkBGYUwoiIXGaXy+vDxJJSGFScDwC1OB+noIzCjCKYUQQjiqATAj0UCXhSEaXQORGQZESeS3xyFwvmYhn7WMQBFnEAPY6w5AQ6o9BpBINIzFI6mX4y6Aqe0TeAMiwYH6MMGmXQIiZQGXEsSCJLsYgyLEgCLYwVPpfqhqNELeFrMYeWDMvuAzypnIZG0HKGeckxLykWKcEiG9AZieX3IoJRM2gtgV4TmJWYgC6bCIuOYdHFcsmdY97yO3zOuhizNsGsTfDcJnhuUjw3OZ7bEvNVjVlXiqX3TY3ZpsJsW2K2zTFbZxJ13/GZYbZN8PTC8bzneH6L8fye4Pmd43lP8bynmL+JiejzK8NM4vN5y/G8omry+bxhIz53ovmGjjcYrcWez+c1lZ+VAFX4ZJi9cMxeEsw2KZ7XCWbbdATpLsdsV2G2k/9t2xqzfYvnfYvZvsVs3+D5pZLTz1Lhc/5+j0/nUMM61Grqab+XEp897Lce1msL662DeRBL78vTWuJzA+24kgAV+FwcV1gcOzH9PDRYHmroxxrGqYFxaqAfSywPBZaHAsa5lBUwLwWsawnzWghQHhJY7wnMVw7rNYb1lsN6zWC9pgKfLwKh5nsM8z2G9T7i0znGsCRG7XcK98jgHhm8Uwj/GCA4hfDOIZwbgX0N4VxDuJcQ7jWEeyNwPyK4nwGcz0Cg8yuELfHp3gJ4HyHc23gefIQIbuKGpOAWILgFCG8ByAeRhSCfAcinj/DmI7wJoAYXH8HFR3gNQa4RyI2C3KgCp3guKUV4jRBeGcIbA7nFCK4M/o0huHGEHzGCW4zgxhFcEgSX5G7pXcAzUfhUuDxlcE9yn+wxgXsq4B5LuMcc7iFTSPUOCdz3FO57Bu89v8t5y+C8pnD2Kdx9Dvclg/uSwd5lsLaTieYuf7jRyN7mslSWwNoksDcJnHUGZ53D6TOV22Vwm3wy/Uzh1Qm8OoFbiaNfpQjrFKTOEFUJSHWPUFInCKsY4YDUJgFtU4VOUo4Q/X5N6xS0SsHqBKyOwetYITSuYsSlKCljJEWMNI+RFTGSnMvzBFkeI0k5kjSW088UaZwgi1NksTgfyxQ+Ex4jjQeUFsiSAmmcI40zWY40zpHwDCkvkMUFUpYj5UMZEpoipikSliJhGRKWIZavTWMTfA7IjIIYlMSgoSgKOKKQgwYczOegPgP1JvkMzOeIPCpyKahH72B5B83v33boRCBm+FBoTR7taIcIrBC+XKENrPHaG1Z8dR/+0rvL0z04uju2FEdXd+As7bGFBUez4cxtOHMLztyGPbdgz6xx8jk0xeh3cE7hSWcGIpWlJpt04SDSbJCZDTJzVOGzfXc+LXi2BTpnNrz5iE9/7v4h/4fke8Of1Sz4mnG3vK72IiyE0L3lqHbvJ3jKX7Jr3DdMOG3Tgy2nmX/KNj04hvicPZl6Go4Pyxz7CaH/hU/bCWC5BKYTwnRCWHYAyw5g2gEMOxCvyeV20w1h+gxGQGFIfJphJPEpGqad9+i8z2SRmnra1IfDAjXt/N50T+fwM4yI3k0tB3AO+Hy4JhKGIcEyCO+TU89lFMmpZYQFFTcLLWiABfWhUQ8ac7HgHpZxOEYpltOl+2/4NDhX09BHeN5PPrWIY04Y5oRhEXHRAM0whhYmWEp8iuK7ZXcFT86hxQwzHmPGGWZxhFlM/r/W7mu7cWRdEnB3kfDeZsLTiJRESfSUqrpn3v+xYi7SIAGCquo55yIWDCmVdu+bb8WfCcCsS1hNA6ct2SOXVjXsVQV7WcDuiGw87SWRj1oynyncDZWbj9yqjp5YAAAgAElEQVRtAftZrPNk+DS3FcxtMxi5m88dz4LBc7uE8byC9foE82UN4/UJ5tsG5tsTrI81zPelBOcYn8Z7B+OjhX7ooB8b6JcW+oU9d1M/ltCPJYxTBeMkkNjA2LPW0uT4ZI2mis8S5r6A/c6+p7+VEqrGW3GHT+1QwDhUHJoNjLeG4fO9x6fxwdvP/RrW25oB9LCFceoBKvBpnZ94+8nw6Z57fEYX1kyKzUas+dwgvjwjOr8gPG0RiIfWX9n6Tvv2xvH5NoHPVzi3Zz7q3/Bx/wbe5xbeJ/sbnOsK3tdaJvglspJtpn+pEZ54zgsEpwWCY4fw1CHY14hOLYJzjejKxu7hpYJ/rRBea0TXGuGlQnQpEV8rxNcKyWeORMFn8g9F+IsgEvjkif+hiP5l+BQJ/y9L9CtF/E8mj/E/GdJ/xZrQDNm/uTxPv9gaUcLxSf5PCvIvaz4FPPOfGW9MKcgvKtFZ/MN36P+iyH+x9apss1SF/N8a+b81sn+qYb5q5D8bZF8tx6eAZ4v0s1Hw2SH5XCL+7JB8NRzsC/5oqyVPD9D43CE5D/GZnBc9Pk8d0hPDZ7zvZOuptppjfPYA7RC+tzLBW4Nw17FX7762iF87RC8topd2MHpPNw1Pi3TTId10rAl96hhCOTIFNL9F6Aic46gQLZ8alE81yqca1apCzZvQel2jWfXpljXaZY16WaFeVux6UaFdVKz17Bq0bY1OSVvXEpo9LFt+r73DqZq27tBUHdp6ibZeoqkWSlrUZYO6bFAVNU+DuuxQFS2qomW4pA0q2g7wKcM/L2mDgtSgeYUiZ9Acp8prea4CdKrdJPF98ojcre0UT+QRe1DEYx77zdHDaW3iT+9eT9xkiE+J0FAmcgLEbojEjhCbIWIzRGQE8vyvmrebMhyfle6jNgLURoDKCFCZw5RmgMIMOD7ZWJ2aIYgRgJjhHTC/C8NnjJTnMTr/IAN8hne7rTInQeIkiN0YkZLYu4fnFD7lf2QOzyhIEfqJTKTc75Mh8ntkhmGOIBziU40EZ6RgNL5PGGUIYtZy+hFByCMwyj5jQA3TAkFWIchLDk+Gz4Dj06eFHIOP8SlH45QgKAjCIkdYMHjGVcaxSUchwzWdEp/DtZp+Wd6dS3wWPT5VgHqESiwO8cmw6FYUTpnCKRPYZSzxaVcZnCqDXeVwOX5FxohVx/BT6BS5wydl4LTyBjbpRmlgkQaWwCcf05tVCbOq2EalurzDp9VUsNuaPdyeP+/TXhawFhR2l8NZkAE+3acS9rbHp7ehcF9KWM8VazqfG1jPFcwtaz5Z4ylaT4ZPY9tB3ywG+DSeV9BfVzDfnljeVzDeFjDeFtB3LfRde4dPnePTOLUwzi30cwPz3EA7lNAOJYxTDeNUQz8yIOofHJSvBYzXAqaCT+O9hPFRwPigsN7Y97Rd8Xt87lnzaexrjk+O5Y8WxkcH/b2D8bGC8bGC+baGsVvD3G9gHLZKenyy9nMF+7KCc17DO60RnNYIJT6f+Nh9heiyQnTZIDpvEZ6f4J83/KH1z3Bur7CuO9i3d1hX1nyyPDOIXp9hX7ewr2Lc/yQh6n2Kdacr9krST4HQJfyfrAENvjr41wb+pUZwrhEcKwSnTuIzOHYIDy2CfY3gWCM8s1G7f61kgmuF4FwivJYIzwXia4XwliG+5UiuOZLPHNEvguBnjvBnjugzkwl/5oh+MWBG/2Ys/ydH+G8m4SkS/0qR/EoZNkV+ZYi/GD6zn3yX/L85yL858n8y2XqKY/aVIvvKkf8kyH8SkJ9sDK/is9+pzxrP7FeF9GeJ7FfVh+Mz/axG6GyQ3NgGLBG2UatF/FkjuTYcm0skVzGaZ9ex2nCeGEJFBvd56xnvWfMpG823lkU2ncu75lOFJ8Nni3DXIdx1Ep/hcyPH7sl2gXjbIlHwmTy1SFYN0jVrQPOnBjkHZraq5GuUVZRKmI4aTxWiZFWDrGoJ0XLD81SjWFeoFHwKgApw1suqB+myQtOVaLoS7aJB09VoW56mQttUaJoKTVOjaRq0bYumadE2LZqqngDoGJ4tmqoboXOBuuwGyPwurN0cjtgL0XZycKopJuApwEmTooenuBboFInu0SlC+KhdNJrDR0DmkxukVXgmPjfQg3Wd4zF76oRInRCJHchjaAYIrRChHSKyI4Q8f5V6gFL3eQKUeoBqlHKUwghAeYgZgApE6iFyPURmjnDJ74vPUiNEaoSy7czMSMJzEOWBpMN8v4uKJWL/ISY+EyN3AVWJUyeZXOMwJfzfg1OJnw4azjDIvsVnGOWIlCZTXKuRLWdIEYYUQUDg87WeQULhJwR+QhCkVMbPK/i0hE9LeERBHVVByNZVDlvLPgyeIinCImUgffB9FZ8+LeASOlinqWJzvJHIK3pwOlk+iGg+XUrhUMrBWLFGsyIMnkUMu4phVz08nZLAKckdPMW/P0AnLeAU1QCeApkiJinl0SQlLFLDymuYWQMrb3k6duTwtGgj14VKaPIYVdFfi+ZTAHTJH7e0qGDLtZ4Mn86CwF0XcNcFvCf2+CUWCmdTwt6W/Zj9uYO5bWFu2ZpPY9sOom86aE/tAJ/myxrG8wrG61ri03hbQt8teIb4NN466G8ttL3AZwPj1EA/1TBODbRDBf3IzvVjDf1Yy+ZzgM9dCf2thP5WTOJz0Hzu7sfuAp8sNcz3FsYb/zv3S5j7JYyPJfT3JQPojv/v4+N3/bCFzsfuxnHFAbqCfVnC5mN3lwPUP7N1mfF1jfgmNvwsEV3WiC5rhOcVvNMa7nkzwKcMx6f9+coBuoV13XKAbn+LT5YF/J8r+D+XCH8u4N0auOcK/onFO9bwj63EZ7BvWY4NgmPDvnOp4V1q+NeaAfRSIbyWCC4FQ+iVIrrliG8E0Y0hM/jKJvEZfKV9y/nvKAKePxOZhCM0+ZnLpF88P3M5js//yZH9ylh+smP6M2X5SpF8Zsh+EuTiUVA/CQ/lKZD9LJH9LJF+FUg+qUz6VSD9LJF+VjzNIKwBZggNPlsEn2JpQo3o3CI+t6whvrVI+NMGovMK0ZktdYiOLOmpQ3peID53Ep8xbz2jfYfw0AM0fG8RvglYtoOWk2WB8L1D+L6Av2sRvPWtp//SINjWCJ8bnhbRtkO4Ycd40yF6ahGuG8RK0nWLdF3L5N+EPDWTKCVPzQCfKkDpukGxblCsGpTrFsWqGQC0WpYSn9WKHxclqgXDZ7WoUS9qNB2PgGdboK5Lngo1b0LVNFXN06KtOwWefeqyGZw/BmctU9KKR2k2ST3IGJ80r0CzCiQrv02eFsj5i2VoUky2nVMAVRvOcb5DZ1+4RXcRaz3Hm4oSO0Bs+YgtH4kdMHw6AQI7QGD7g/w1hqXEpxGi0DhIDTZWL/QI1OgzBUwBy99lAE8rQmLFSKwhPmOT3RdPxpffUSCZWJGMqHPVz+92XDkxEtmOxoM1n4mbTC6i/R0+BwnSBxmO16fQKUbtDJXZQ3z28MwQBETGCxlA/Qf49PIKHmHw7PFZjppIhk+17WSNJwdpQXkYQIMyHyBTfN+nRD4GySvI3eYgFXxq66mO5EXsPJdxCIOopyDWoRQ2B6hTUNhFDrtIYRcxrCKBXWWwy4yjM4dDMgZa0sdVfodNKSxSwCIlLFLBpBQmLWDSUmLTojUs2sAk9SCs3WQAFfi0SQeTtDAJ/5miZo1nWcOoao7OkqfoU3N48p3u5rKCtSj5o5corI7Cahk+7S6X+HTXBew1hf1UwHqisDYFzG3J13n28GRpFHQ20DcdjO2CbTRS8CnzuoaxW7E8wKfx1kHftdDeGsw/GgZQDkz9yNA535fQDtUAn8a+hv5RQdsV0F8o9BcK47X4A3wyqBpvZX/vvYL+USr47JtP+XfyttP4WEl86u8Mn9YDfDKALmGdF7DOS1jnFZwTi3tew79u+FrPNcPnZcnbzxXD53kJ9/wE57qFfX2Bde0Bal6fZazbVsaWAN3w1rWHp31Z8jdHLThCF7z9XCL46hg+L7XEp3+qEZwZPv1DC/+jgf/RsPbz0MA/NfAuNdxrDY+3n96lRMDxyUIQXinCT4LwliK8pRKb8VcP0OArQ/iVIPzJojag4T8piwLP+GeM5Fc8widB+pUj+cwQ31IGyl8U2S8iASrR+TNF8pWwfKYSrT08GT7TL4L0i36Pz69CwWef5FbL5Qcxb4b9a4XwUrH1smeeS9Wfn8VmryE+Ew7Q6NTjU6z5jPYdApFRoxm8NRPXCwRvXQ/Pt06O3f2XRoFng+CZYTTYtgg3LAKf0Qig8bpBsmJJVw2yJYtAp2hCpyAqr1ffhy5rFCuGULoqUaxKlEuWalFKfFb8eip1WyihqBsejtCqqgap6/qbNKiq+5RFO5EGRVENQmkJSmqQvALJK1BSy4h7d3mETSVZQiU+v8Pm/y4+k0l8JmKdp7q5yIkROcFdGD59+JY3xCfRfYxDdR+F1kd+pkUyuX6fTI+QGiJ/DtHEjBFZKRKe1GQR2PyTPGpAp/ApEeoqC2UfVMr/FZ/BKAyeOcKAIAwIAj+XebTmMwizO3yOE4QZ/CBFEBDWfIaUwTOi8OJ7eAZZAS+v4JO++WQbd4YjcIHFKUyycLSqeOQ4HcCT5HBpDq8Q4HvcNo4jG01CBvAU+BSjd7X5dMtStpoMnzm7rjKGzyqDS/nfRHK5btQhhI3g+VpPgU+blrBpBYe2rNWkhYSnXfSPURLolI0mqWDmBUtW9SH9d82St54cnz08R/isChg1gdkQ2IsCxorh02oKWDWB1RJYbQa7y+/xuSQSn+a2hLEpYG4rGJsGxlMnY24bjs4G+oa1nqz57MfuOo8Yu+u7BYPn6wrayxL663ISn/pbg9l7DW3fytG3eaigHSrM96UC0h6f2nt5h09tV9zhUzSi2q6AzltSfVfc4XO+pwN86rsa2msDfddBf+8bT+1tAf19CW23grbjSws+NtAPG8wPG+j7tcSnaD4FPkXcM2s/o4tY77lmG3zOK54lx+cK9mXD8HlTIhB6eYF+28C8Kjk/yZG/GPsP8bmEc1vCuXVwbh3czw7eVwf/s4V3Ze2ndyzhHnj7eajv8OkfanjHGu65gnOp4FxKuOcC3qWEf2P49M8U/pnCu1D4N4rgln2Lz+AWIfqK7wAa/JMi+JVIfCZfCeKvCPHPCMmvFPFXdofP5DMbYvIBPOPPmOWW3v+Mgk+JTCUCoBKlt1KG4ZNtvBL4ZOhk8FTTw1Pgkz91YITP5Nhfs3sT+Nx3d9gchzWfCwlPf9fK5jN4bQf49F8aeM+1BGiwbRE9dQjXzaD9jFa1vFbxmS8bpMtSZgzQ8fUUOLNVJc/zZQW6ZAilqxJUwaeaYlGg7AoJzmJRyHtFS1F2HJ8dRdUSVA1FWROUNbnD5xiiw3t1D86ynswYnBKdIg/AmWfl9DUHJ+XnU/DMEoosvsfld5l8hNIfwlNYJ/Giu8ReMli2GLkxQidCyLEZKugMH+SvXPMgogI0NyaijM/VDCHJIlrIxAwRG8Hd54kZssZTXCsNZp90IjH7vZPfZ5lqRgf37B6fg3ULUwtoH0AzClIEXnwfPx1E4HJ8P/BTicw/iRits+Tw/XzYdkYUXsziJgRORuDmVMYjhWw+ByNrwto+X+46vwenR/IJhJL79Zy0kDvRGQ4F+Cgbt5OChd6P3j1awqMlnJx9z8kpnHyi9SSE45DyhpLwjUYUdpHCogksmvDmM4EjGk/eeop/288I/IzAIwUcUsIpathFyX+nmpKP1AUyuz55LXHZnzdKenxqeQmjaGCWLQcnT9nAkPdKGDWBURXQS8qOdQGzrWB0FfRlCb0rYHQFrJYyfC5yWIsc9pLAWVEZd1nCXVewnypYmxrGpoK+rRk+lZii8dzW0LcV9E0D7amF9sQAKppPfbuC8fwE43XNAMoRqu8W0F67AT77c7aGU9vX0BRkahygDKP9tcZH7tozgfZMGEB3Ap+s/RQxOUi1HYX+SmHwiO9q7yW09wL6B4X+McZnBX1XQ3/veBY9RHcrGK8rGG9P0PcbaBKfK4lP49jxDUdLGOclzNOybz7PT/AvK4S3NcLbWjae4XmF8LRAcFrDO23hnp/hXl5gX1mMG4vOm0/j9iTRaV+3MPhzRgU+2ch/CfeyhHV+4gBewL52cD9beJ8tW/P52cK/NgjONdxDwdFZs6aTj9z9j0be9zk+GUBLWNcC7rVk7ee5hH8SAGXtZ3TNEV1TRNcU8S1DyNHpf7JG1P9kCb4yBL9Y/F8Z/H9T+P/27Wf4FSP8ihEoUBUR8FQBmn71Y/chPkMkXxEHqPjZnINTxef3AJXntyFA2Y5/1n5GlwrxuUR0YWtig2sF78ab0FM9SHTuH20lwpY61AhOJaJTjfjcID42SI4t4iN7EoH4/8d7r+G9D8Hp72oZgU4BT3/XwtlVcN9qeLsawWuN4KVC8FzCfSnhPbME4i1o21q2oMETQ2iwqhGtSkSrEvGyTzqKWAv6KBKZ6xrZukayqgY/ly/7CHyqKVY9NNWQZQG65NctRdWw1G0hzwVAq6pvP8uyRFmWKIpicC3Oi7JAUZUo6wpFVfYp60FoUckQWg6iQpSQQibP6V1Idp88JYNkST4Iey23GiIzfIFNijhMZNS3KqqbplniyYR+xOKFCHgit88YnCo8A9uH7/jweFzbkxk0nypAp/CZGcFkJCyNYIhPfh0r9yejjN2HSQaJzViidgzQ2IqQ2DHbTGRHE4mROCyxM9xoNKV4mSlgejFrOfm570YIvJiBdAKZvpfA95L7+8GfA9T387sIfHohgRcRBZ8UTkoVgLJjP3anSgupto4Mmo8yaDXzTN6T2MzJCJ85HMLbSolPOmhAx5HAFOjMiIwAqUUILI5Qi7Cd6zYlEp49PtO+BeV/i53zNaMpgZPk8PICDilg0wJWUbARO6EwcwIrK2BlBYy84ABVx+1DXIoYaQUjre/wqZMKOq1hFA30soJR1dDLCnpZ8qM4pzJGVcBoSlhdDXvRQO8Khs+Wwmxyhs+ux6caZ1HAWZUMn08VjE0FQ8Gn/lTL0TtrPBtomxraU63gc6L5fGFtp/bK0Km9dpi/NJi/iEaxhfba8PO6x+ehx+d8X8rmU7Sg832J+Tsfm79QiU/tT/D5QmC8suOcA1R7Y/icv+XQ3ku2kemjkvjUXqfxae4YrFV8ahyf+mEJ47iEcWTvoTfPC+inBYwje2+8c2JrOv3LCsFVxecS4XmJ4LSAf1zBPW7gnLZwTltYl2dYl2foV57LFsZlC+PyJGNdNjBOa1jntWxZ2ZrTJW9g1wN8OrcO7q1h8PzkO95PrPn0jrzdPFTwjg38fQt/3yA41PD2Fdx9CedUMnyeSziXgrWf5wL+qUCg4DO45AivOaJrJgH6CJ8MoCn8nymCXxm8fxJ4/yQIfiUIODrVTOFTNJmyzZzEZzTAZ3xjKE4+8wFC2TUZjtk5PONbzjZUfVIknwXi6zhs978ath6WLVHwLqVEZ3BUITqGJ0t4rGTu8VkPADqGp/dawXutBuN277WB99rAfavh7PjnLyzBSwXvuYT/XPZvQduUCDc1gk2D4EnJqka4LBAuC0TL4luAfgfSfDnEaLqqkPKGNFuWyBYs+bICWRZ3kcDkoR1lUZrPio/cmxE8e4D2mCzrqodlUUh8/jZ1jaKqQMtykDE8cwWbv4NnlpE7aI7RmcbZb+CZIY3zCXgO8RkFMT9PJ+CZIvQVaPoRg6YbIHBYIi/ieQzOcDRm9y0PngJOEcdy8dcAl7o33XjypA+iQjI2AhaxrX4ETxWPYtv9I3zGo++Po+KTVb7fZ6om/h0+Q3can1MYZWP3aXhOAdQfAdTjUddx+gGZhKfv5whDKvHpKvh0khJOWsHNRPOZw81zOCmFmxeD5tNT1nx65Ht8jjNuO8ePQlLXVMpG8wE+x+i0sowlzWGl+SQ+hwjNR/jMJDpVBMsNSwmFm5VwOT4tQmBSAp1SBtC8gJ2xmBKf/YYjYzRWt/IaRlrCSGslpYxOauiURSvKETYLBaDFAKBmW8HqalhdDZPD02jYKN5scphdNo3PldJ8PlXQn0oYmxqmgk/tqZbrPBk4BT47zNcdtPUS+nYNbbOAvl1Ck/DslDB4/g6fc95uzj4KNg7/KHp07kvoHyVmfOQumk/tmUB7fYxP472EtqPQOD5F86ntCtl8au9E4lN7L6Hvasxfyof41BV8ah9PmH88Yb5/kvhkAO04Pvvm0zowgLrHFcfnSuIzODF4BqcO/nEB97iGd3qGe96w98ZfWNupSXiqAF3DvKxgnp9gnjg8zys4pwXD5kWM/pcSn/a1hXNr4XJ8+reWbSI6Mlg6J/ZmKYbQGu6+gbeveErYx4IDlI/dTwyeAp/uhcI9E/jnHME1R3jJeJIBOMNbiuCaILgmEp8CoO6vmMHzVwL/5z0+BUDjnwnirwzRV4roM0V8SxFdGUjVkfs0PmPENwHQlOM1v0vfhBIJ1fiWIb4RJfQOoAKh4bngSxJKic/gXCNQNnr5JxWhPTxZ41wi4IkOFeJDhehQs2ew8vZTADR4qxG81fBeywE+vddGNp7+rpX4HACVAzTkDWgoWs+nAsGmhL+p4D2VCJ4qBE8V/HUp8RkuC4SLApESFaPRokCyKCQ+1fMBPJUxfboskS4Kic9sUSLrCPIFHQJ0wbA5gGdHUbQspYLMWmk7hylQ1gWKispjUVHQkkyEymZUDS2n8yf4nEKnzDfwnMoUPgU24zAb4FNtPXuETm+SVuHZt50REj9G4sdyveejtjOwfYROwMBpufBM93t8ZrqHu3wDTQlO3ZOJjEAmHkV9rtO3sWJEpngYacyvw8mEVnj3tPz/is9wIt8CU2k6v8sYm48iR/Ecn76CT9lmhgRukMPxs0HcIIcb5OzzUEFnTOEmBcdnCWcKnxnt1zpS2u90p+J7GTzeaoq4eSbT36dy7egdOgXwCJXwlCH34GShE/Ac4lMAdIxPixCYJFPwmcKiGSx633iyEN4Mi9E+azqNPIdOKExSKPgsYWQFjLyUADXyAnpGYaTlqPUsZfPJ2k/lM9rjs28+S4bNooRe3ONTbT7NtmTwbCnfAf89Pu1VAWtdwuL4NNcljHUFY11Df6olPjU5Zm84PBvWeq6XmD+toG1WmG+WmD9zfI7g+Tt8au/lAJ/zfQn9vcD8o8Rsz6J9MHzOFXzOt/lg7C7WfcpwlM5fKTS5PrTH5/ytGDSfsv2UzWcF7a3l6aC9Ldi6T76kwHhn+NQm8XnffFoHFufA1nVKgJ6XCE5L+McO/rmDe1rAOazgHNZwj09wzs+wzs8DdJpn9oxR/fIE7bqCcWG77AU+2QanBZzzAtaV7bo3Tx3LuYV9bTlAmx6g1wbuScVnCZc3oO6hgvtRyuZT4NM5sdbTPhK4Jwr3SOGdCjgnCudM4J4I/EuG8JYjuDJ8BrcU3i2Bd0skPINrguAzhXeL4X8mCL5SeD9jhk6Oz0E+I/ifbK1o9BUj+EoRjvAZ39j6znt8xsN1nxKg/Gc+s0mAjsPwmSG6sl39rBEliC5USYHo1j8JIDiX8M8lfHWJgppjgeBYMmweawWflcRnuC8R7UuEhxLhoUYol0jwtbnvJYK3Cv6OpcfnMOpIXt7no3aBz+C5RLAt4G8KeJtCPiOYvaKXI3RdIlipAKUIFwXCrkC0KAdJOECTMUQn21Eqky0o0o4Mki0o8mUhPyMdvYvApwCoSNFS0IbIkDoHrQloxVLUVF4LgJIi7/FZEBQFvcskPAuKnLAQWoDQAjmlIEQJLZATgjxnyXKCLMsnkySpjMSmkiTOZOIoRRylSKIUkRyps8S88YyUxJE4H43Vg3ganjwqOgU8fbePp4zVx6P1R5lsPkXG0Iw1d4hK3e+jNpkP8BlaLFPwjJTPVViq9wLxrKgJeP4pPkXTGXq/h6QYpTNQ/pcwXHruNESnxvB+kEp4ulGPy+/gKRMN8enEFE7K1nzeJS0kPmXrOMAjh6eCzenw3eZ8PSkb7w/xaaeZxOJwDeeoEZXNaNk3jQmBlVIZcd/OCjh5yddiMnQaWQYzz2GSDCaJOD4z1oQqTSr7m1jclAzG+RYfsxsZi54SGByXRlrCyBsYeQ0jr2CS6g6fRlpCTwroSTHAp7hvZOUdPkWMooJOSx4KvSDQeIyKrfc02wpGU8rHLqn4tLoJeC4JzFUBUwB0XcLkMVYVjFUlW875puYj9hbaU4v5usF83WK+WkDbPEHbrDDbCnwu70btLKXE5xCjrG2cf1QSn9qhgv7G8Xko8ePA8Gm89/gUY3ftmUhgsnF6H/2FyvvzF74+VBm7T+FTNJ/f4VNsONLf1hKg8/c1tI8ltP0C2n4B/dDCPHUwTkN82gfWfLqnBbzzEt55gfC8hH9cwD918C4NnGM7wKd92sA6baGfNwyf5y2M0wbG8QXa5Qnz6xLGdQHztIJxYg2nfVzCOXZwzguYV9Z4CngapwbWpYN1aWBfa4nP4NayUfqphHMs4Owp3EMp4dmngLknsA4U1pHAPlNYJ3a0zxTOheNTAjRDcCEIrimCcwz/yuDpf6YDfPqXGP41hnfj+YrgfUV38PS+IvhfDJ/hZ4ToM4b/lcD/ShH+zCQ+w0uE6MYaTrnDXUn8GSO6RTLhNWTn12Qwhleh2V+nchkBSz5IfO1b0FB5CsAdNpV4Rwr/ROEfqQJQjs89B+ahRLgvEH5QBHvKrg8Vx2cN/6NC8F4geC/gvxUcoAyY7ks5yBRI5WfP93G3FdxtBX/D4q4LuKsCwbqEvyrgrwoEC4qA4zNaVDJhVyJaVEgWBeKOIu7oAKERvy9Ami1KpMuC4XNB7uCpJl8WyBd0MqQlyJscpCGDRnQMz6nkVYa8yobo5CFF/tuo38spQU4JMjI8V5PmmTyOk2UsaZqOkiNJskHiOP02UZTIYxjGg0zdC4JIZjBun4o7REk0cv0AABr8SURBVOf/Dz4dy5X5a6rJjHUPie7LxLqPWPMe4jM075vPyAgQ8oxxOZXIChGa7CjOQyuSCZTrKZzK2EOchgpMI/44gOAPRuljfHpuBM+NFGRGE+hMJTqnRu4Spj6L7yVs9B5m8IKUwTPMHsBzhM6QwIsonIj06BTNZ0Yf41NsQqIErliLKdaFZvkDfOZKxDVrUVnDytBpZzlstV3MS9gZ5QglPT7z+13sVprDTIaxUgIrJfx3FPw4bD6NLIWZZywkkY2nSXKYeQ4rZ3+TnWawUwI7IXASAjsnsHICM6cMnSll4BRJCw7PisOTJ6tgZCX0lCpNZwU9KVniEmbWwEhrBtK0hJGV0EjVh5Zs9F4UHJ0VTwG9yDGnuWw+BTz1hu18l2lymHzDkQCn2HxkLXKYKwJrXcBaFzDXBYxVwdvPWraf2lON2VOF2arBbFVjtqo5Pjtoq9UEPldsredLp8CTZfZcYf6ipsb8lTefHxXmez5235fQOD7n4vqDt6Gj5nP+TDB7zjF7IdCU533qbyN8yg1KCj539/icvxXQd5Ucu2tvDc89PrXdCvo7gyfD55rjs4V+aGAcBT476IcO5qGFdejgHBZwj8sen5cl/NMS/mkB/9zBOy3gHPr20zltYJ8YOvXLFsZ5w/H5jPlljfltCf3SwTyteBg+7eMC5rmDeVvCVPBpnluGz2sL61rDvjVwrg3cWwPnXME9ELgHCvdQwP0o4H6UcN57fDr7EtaewtpT2EcK60xgXSisC4V5ZkfnrOIzh3fK4F9SBBeOzEvM2s/PhGH0ErNcI3i3GMFXAu9r1Hb+jOBxfHqfIbxbCP8WIryF8Dg+g58Zgs8EwTVGdEskLBlA+7DGM0LyFUt4htcA4TVCdI3vACrw2SflrSdfx8qXFbC1rdkAnwyelIevhz0V8E/lPT6PFMGJsnWzhwL+oeQR+KwQfHB8flD4+4I1ovuqx+dHCf+9gLej8HYVD2s3necCznMhkem/DJtQ97WC81rCeykH33WeCzhbCmdTwN0U8DasAfXXPAKfSwqfAzTg7WfYFQh4Cxq2BFFHEbWEpaOIF6wtDTqCeFEgXhRIugLpgv4Wn0mbyxY0U9CZLSgbz7cEWXcf0uR3+MyrbBqfZQ5S5siL/pyU0+DMaR9SEH6eIac5MpLJsOshPNUkWYokS/t72RCdAqMSnWn+PTg5NkXG4Jy6/wifAppTDWjghf+7+BygU3N5PES6/7jp5FGhOY7aVAZmMIhv+PLzwAwQmf0a0UhpSwN7OlPoDKwAvhUgcuPBd303kpmEpfL5VB7h0/NFEnh+Cs/L4LoZPDeWmQKn5ydwvk0KN8hheylsL+3xGeZwwhx2wM7diMCOCKyYwE7oII+aTzcr4eUFf8wSazolFDOGTzdL4WaJAs/RKy1li8gw66QFR6IAJFHayoof1YZzuInIzgj/uewu4neqY3c7I2wzEG89jTyBkScwScIa0DzvR/E5gZXxn0/7/05uUnB4svG6kRV9c8nxqWcUWlpAz8rRWJ23mcr6Tj2poMUsetLHSEvoGQOsgGffcrKmUyMF/6yERljzKeFZlwyeNdv1bpQ59CqHURPoTQ6jzQfgVHe+W+sc9hOFtaYw1gTGqoC2LqGtK2jraoDP+Zo1nhKgqyW09Rraeo350xLzpwVm2wXmzwtoL0vMnxeYvzSYPVeYPdeYPTccnyUHYYHZa43Za83A91FBU/H5XgzXfL4LKBaYvRDMNhnmW4bOvt0sWVu5o9De8kl8as95f++Vsg1Jbzm0t6pvP3eFxOd8V0F7q3n7ed98zt5WCj430D4W0PYNtH0N48haT+3cQj+1sI4s9qGFe1zBO63gnRfwzgs2aj92bPR+XMDZd7D3C4bPA2s+jctWrvk0jxto5w1mlzXmtxV0sa70uOZHdq2fWxjXBX/m6BigLcxrA+vWwr42cG4N7EsF70jhHgicPeVh4LQ/irs4BzZyF+2naEAFPJ0zgXvM4B5TeGcGz+AcIzzFCC4xnE/WcrrXaBD/M4H7GcP9DOF+hhyfIbyfEeyvEM5nyBB6Ywh1P2MG2c8EwS1ByNPjU6zzDO8S3QKEV58B9MLgyZJOoDOT9wVKGT4ThJeEY5SN4qMLRXimCK+UNb8XtgbWP+fwTuQOngKf0+FPGvgQ+CwkPnuA9u2n917CfSvgvlVwdiWcXXnXbg4aTv6ZvatgvZZ3LSmDKHsFr7eh8LeFxKe7LuCt+giIekuGUL8j8DuCsKMPEyz680g2owTJgiDucnmeLHp0CnhOXYt7KjjzBUXa5kiaDHmTs0aUN6N5M916imRlOkyRclSy9PjMHiYj6SjT+BTwVHPfeKZIkgRxkg0SCWiOEkbJ43yDzQE8w/hx48nzO3T+F3g6lou/enC6k/icQuc9PkOZUA8Q6gyYApnfwfNRQiuEz0E5wKT14Pvq5ypUeeupXvt2CM9h+R0+fY5ONb4Xw/Uinhiel/0v4jMZopOP2p0whROmDJ9BDjcsYEeFxKeTFj1AUyJHzCIMl0rzmRM4WQonEwAV8IzhZjH/LO3fJiRH6mk/Vueoc3i72WNxPC4fNZ1/AM8xPlWE9mNygc8YRh5JfJp5DiPLoKcZDPn7clgxkTHTnCEzJdBTyvFJ5chdz4oBPtXRuopPBs8S86iEntQDfOrZ7/BZKI1oAY0Q6EWGeUmgVZSBs1LWgKr4rDOYHXmIT9Z8UphPFMaaSnzOVyzausJ8XXF8Ngo+GzZyV/CpbRaYbzk6eRg6J/Apsqsw5+jTP6rB5iKBz5kA6Aif821+j8/XQjkn3+KTNaWFhOp8V97hc/7S43O+azDfdZjvOsxeFn3eVgpAV5h/dJh/1OyRUIdO4lM7NjAVfDqHJdzTEu6p4/js4Bxa+McO3qGD/dHC+uhg71ewD08wj5t+zeeZ4/O0xuy8wuy6hH5ewjguYJzW7HhcMHyeWuiXboBP49RwgDYwLjXHZw37WsO5VHBPBO4xh7PPOT6Lh/i09wTWIYd9JBKf1onAPjJ42qe8x+cpYwA9RSyXiAFzBE8R5xbBuQVwBTS/ArgT+HSvAQPrLUZwZVHxyVpNH9EtQPozHqBTROKTA1REIFTNsPFMBvhk13xz1ZkgPPfoVPHpn/Nv8ekdyCA+f9KA/1HB3w/x6X1QuO8E3ns5GQHQfrzeg9LdFgyfL6wVtV9L2L/Bp6vgU74xbXUPUG9J4S17fPodQdA+RmisNKJsNM/gqWaMz7jJZMQ9NSo+0zaXEeDM6uwOn9/BU9xLaYKMpHK8ruJyGppT+b71/K/4/FN0BmEMP4hkvoOn74eD/E/g+afrPH+PT91DqPv30dj9SEWpEUhwhnoP0e9gqaKUtZY9NNV4pi8xqd4fX4/B+bv4To/PR1Hh6XrxXTw/YeduAtdN+0x8z/PUllQgM7uLaDstNxlcu0EOO0hgBwlrPUMCNywZPpMcdpLDUvMAbf0aTXXzTcbRybGZx3DyWGlFlTF6lg/AygCayfH48N8U6zZHf8toF7uAoRGn0wjNCYwsh5HlMHMir/U0g56mHJ4xTBIP8Glm49+Vw04pbA5j9jvICJ8Fu+bjcobHHp5aTCU82fdraHEpo8JTSxk+tayElpcjZKrp4anRDBpNMasp5g3bbGRUBYySwiyG+DTaHGZHYC8YQM0ug9llMJY5jGUOfZXzxlPAs8BcaT6H+KyhrRrMlw3mqw6z1QKzJ7bhiDWfHWbbjqOTnU/js8LsucTsmY29529sB/uc43MmwPmWY/5B+2sOzyl8isxfyaDV1J7FPYL5cw6Np18fWkDbkUl8zp4LzF4qzF7LAT5nry3mr8vf4LN/a5N2bCU+jUMD89DA2jewDx2cYyfXfrqnDs6xxydrPpewPpawjhyfpw308wb6aQP9+ATttGL4PLPm0zgvofO2VT8tYJyXME5s7ekYn/qxlvg0rw2sSw3rUsG51nDOFPYph3VgMfcE5p5IgKoQtd5z2PuM4fNIYJxy6Kcc9onh01HwyZLAO8bwjiG8c8iQeYngXmMZ58Lu2dfwDp/OzxDOz0g2ogKf/jVAcAtZVIBeY4SXCMElQHgNJ+EZ3QLEn2GPz2uI4BwhOEdKC5pMolO97pMpGYJTANQ7ZfA48r0jGeBzDE/vQODtSxl/X8J7L+B9EHgftI8CTtF+igbU2VF4ryWHpzJK5+N0W+SlkPiUn8vvETgbCmdD4W6oxKezogOEuksKl8NzCqACoUFL5Bg+aSnitgdo3BJEba6EoTRZ0DtwPrpOFGyKJE2GuE6R1RnSKkVapRKgpM5A6gx5lcpkZTLAZ1okMlmRIqUJEhrL8zRP/jM+M5IPRuxT+IzTZDoKOh81m0EYD84fRQWp/wCfvhdO3+PY/J+0npP4jHQX93mAT91HoHkItOHnvhHc5Tt8jhHqmz48JVMQ/S7/BZ6BHcKzA7g8KjjdB3HcSEbCUgXnf8bnPTwtN+njp7B81nKKo2g+3Yg9Vok1n/Su4bQn0Cl3ime5ROMYn06aKG1nqrxDna0f7X9/dpcemmOATiQbAlQLUxhxDj1KYMTpHUIZMnmLyRGqpymMLOX4TGCSFCZJoecZa0OzDGaawUpYZPMp4fkNPiVCGTz1rB40nENk1nzc3gN0nrAIfM7zcagCTwqNlJjnOTSaQ6MpNJpiXhHMxaid49MYNZ9Gw/BptXzXe0ugLwiMJYW+pAyfq0LCU2BzGp8V5qsa2qLBfNlhtl7g76cF5usFZuu2x+dLy+D5EJ/iXonZjmL2XvT45DvatfcCs12G2XuO+Z7hc/ZWsO/v6N3YfYhP0o/gn3PMXlhUfM7UZ30qzafArfbK8fk8xKf2tvgNPpeYv3eYf7QKPhvMTw1rPgf4bBk+jysFnzW8Q6vgcwF7v4J16PEpIvApop/X0M9L6KelxCfb6MTaVuPY8kcuLSQ+DY5P41LDPFcSn+65gHMmHJ8U5p7C3BdwDxUHJx3g09lzpB5zGGcC/Uxgn1jraZ9yOIcUziGBc0h6hJ4ieGfRcvbgVKPikwE0gPMVSHw6t4C3ngH8qwf/6nF88nWjt4RvPIoRXsJ+Q9EInpPtJ29AgysDbXgToOVvahpgs09wTmUEQAdtp5pjBv9IeBg82Xrb+3j7QonYAMbQKdrPftRe9BDlrajzlvM1oFTiUwDTVvA5WOM5ir0l7DscoPYTf1MaP/Yvr6ADgLoLAncxjU+59rNhx5BfBy1B2OQImx6e/XUmE3f8uskQ1ekAonGTSXD+SbImQ1anMmmVIK0e41MkJhHSgiFUTUwimTRP7hKTYaI8RpTHf4TPKIkRJfHgPIyjuwRRiCAK2eff4HMMT38KnqN4XjCI6/qD83Ecx/ttbNsdZBKf4QN8TsEz1H34egRfjxAYcZ8RMkU83YOne4N7vjHEp2f68M1ggNFHOPVM/3tojhpNV4Hn/wSfjpPAdbPf4pON5aMJfBLZblpuAtOJ7/CpItQJiVzrKWJH9+N1O80ZukbwtDMi0TnGo5Ow3N0f4JP0I/0kl7BjuCMyv8dnBjNNYSQJhyaBEVPoUSrxKQE6Cc8MehZDzyLoWSyxaWSZxKeVZaO/j+HTHGwqUvFJ7vCppVWfUbvZX1dKOD7jQuJTRed080mgEYo5yTg8M2g0Z+gUaz1Lyna+lxRG9RifRpNDXxAGT54ensVw3D4au89WBbRlBa1rMF+0+LFe4K8ntuN9tm6hbQQ4G4nPH9vqDp/s2HB8Evx4L/CDP79z9lFweBLMdgnHZ4kf75Th85WB9cdzjtkmY5H47KE5e6aYPQ/xOdtmmG+zAT7FeH6Mz/krlfj88VJgvqvY2tRvmk+WBWbvHWbvLQdohfmhlvgUb1Bi+Gxg7zs2fj8yfLqnZoBP66OD+b6AcVjDGAFUO62hnZYcn0/Qz2topwW0Uwft2EET+Dw0sA5t/+gn3nxqhwrGqYZ+rmCca5jnEua5VPBZwD4WMA8FjH0BQ2k8rXeqJIf1nsLaM3zqpxyaaE2PGaxjBueQwt7HDJ973oKeI9jnEM454NiMWc7inOHTvvqwrz5HqA/nM4D9FUqQutcAztWHf3XgXV24Nw/ujY3svVs/Pg/OIYJLAP/syxH8FD6Di8eaT/5d/+LBv/rwryFC9dFQ53hi5J4O8CkyBU/vlHF8MoCydrPHJ1vy0EfFZ//UAQZLGQ5PZ0clPFkI3PcM3o4B1H2lg5G6ik8B0O/waW8p7Cf2al4R56kYvT1NCceniNcR+E0OfwTLgN8TCTg2VYCycXw/hpcQbVJE9TAxR2Vcp4jrdABNcU/cj1VsKucCn1PoFOAc41NF55/gM6Hpt/h8BM9xHsFTnIfRn8HT+0NsTuU7aApQfodNNZbl4K9QcxBqDgLdkbj0+XGcR21o33iGCMwQvhH0YNXHLel0xvhUkfndZ3IM/5sx+hidY3gyfEZKYp4EzmQynmQAT3sirp/A81K4sukksL1cwvMuE/i0whxmlMOKeviZcTpA1iDiwexKa2klqYxEZqLgM1HhKR6ZxP89Zb2kFROYMYER5zDifIDP4XrN/nFJ4p6Z5tDTHFoyjApPtf3s8cnG7HqacnzGMLKUw5OP5ZOs//kol7HiHGaqPEIpIdBiOhmGzwo6h+d81GwKbM6jR/jkP5OqbWc1wKdoP+d5LjMjOeaUQCsotIqn7B+7xDYiZRyf+T0+2x6fxqqAIfC5pNBXYq1nhfmyxmxR4cdymNmiwmxRs6wX+LFesOOqwXyr4PO5wWzb4MeWPaZpvqkx29T4ITcgVfjxTPHXK8GPtwI/RPv5ruIzG+Jz10fF54/nfAKg/Po1ZXlJMX9OMH9OMHtmPyMye8kx32WY7SjmbwV+COQ+F5g/F/jrtcDfuxJ/7yr8vavx967G/KWF9txi/sIgOt9N4bORb23Sjg20wxCfIs6RjdsZPlv2VqFDC0d856ODuV9CP/DneB6Hzef8uMT8uOTwXDB4HjveenYweOtpnBr5nE/92EA/ltCPFYwTi3lmY3f7yo7WpYJ1KmAcCB+70+FazzfKQ2C/5bA/CMx9BoMD1DykCj4TJRyfpxjOMYJ7CmGfw8n20z6H/DzkAPVgffqwvkIJUNl+3jw4Vw/OxZdrQN1rBE8eQ/jXAN7FlyN40YKyxtNHeHMR3lwEFw/BxYN/9uCdPPhn9jP+JepH+mrbqT6rVEXniV37l/t450TBZwbvkPMwiLojfLr7nGFThj3ySsDTf+ujglQAlOE0h/NG4HKAOs+sBXWeKYdlH2tDJETHOLU2hOOTxeEj90H7uWbjd2cET6fL4bV9/CaHX2cDdIqED5P+caaQ+TBVjLiKENdKqghplSIpEyRlgriI5XGciN6jM8pDxHmIJBOJkOYR4jRElEUSnGqm4BmlCcI0QZDEw0SBTBiLhAN8iky2mxOZwuefgPNRyymuv4PmFDxH+HThz3mUlnMQ3Z/M5NhdfMYxKyKaz3H7+QiY36HzT/Dp2gEcy4dj+Q8BKs5tK4BjC4QmMr/DpwCo5yeT+HT4piRXruPMYT3Cp9fj0/QS2EE2wKcZ5d+jU9moY2dk1Ije49OKE9hxyjJoP/sRvZWkQ3hGOUwOzzE+h2PzIUoZDDNocY55lEKLM5kxOsV1P3ZPoSUJtCQZ4JOBlANVBWyYwQgzjk8CQ2054/y3+NTSio3QJ/A5j8o/wucsKx7ik0XBZ55hRnKJT7X1lPgsenyaHWGZwKe+pPJcW1BoiwKzZYH5svwtPufLBn8vWw7Pjo3dFXz+2Nb4sa3wY1thvmGZbSr8UEbuP55Jj8+3Hp/zN9rj8y3Hj3c6xOcrGeBzOHof4zNjeckw2yaYbxPMntMH+CQMtmK8/8xG73+/FvixK/FjV+HHrsbfrxXmLw30h/hsJT7n4vFRHJ86x6f5DT49Pnp3+Gi+x+cSxnEF88jgqeJzdlhgLtrO81ICVDs20A88x7qH6LGFfiwH8DR5+ynheYdPMmg8JT53DJ/We87wecigHTMYh1QC1B7h096ncA4Mn84xVJA5hKd1CmCdAt6C+rCvLsybB3Oi/VTxyQDK0Opcwkl8CoBKeHJ8BldnEp/+2Yd3DiVAVXyKR0exnfxDfPqn5A6dIj08h/h0OTbv8UkUfBZ3zaf/RuDtcjhvw3jK95y3nOOTwHkhcJ7pINYmH+BzCp5jfAp0sremDdvP3+HTqzN4D/Dp1xmCOvvP+AzqRCaqEsR1Ko/fJapihGWIqOoTlqGEp5oxOiMaISThHTzDLECYBQo+WeI0GIAzzCKZqaYzHKOTpwfnOEN8+mHwe3Dy4xif/wWe/2Wk/jt4WpaDv4K5jWBuw9ds+HOXNZ+6h0Dz7+IafxaPj8xdw/ttptD5KOONSI/wOYXM38WxfLjKeH0anCy2HcO2U9h2OvzMjWC50SQ+XTeFI7GZwXSzO3jKDUdK4ykeraTi83fNp50pO8sFMhV4jiPwObw/+hkVnjz/BZ8ShVEPw0EUfBpxCj1KBs2ngKeKTz1N+PrPfBKfffNJWNvJW9YpfMpxe0wHazdnUTnAp4DnfQqWET4ZQKvBms9ZRngy2XqK5nNeUsxLwna8F+QhPo2WP2pJwaexpNAWBNqCrf8U8NQWBcdln+/wydDJ8Dl/6gb4/HtT4u9NgR/bEvMNy2xT4u/nGj+2Jcszxd8cew/x+X6Pzx+vbLPR7Cnt8SkxmQ3wOUCmGNM/bD4JZjuCv5V2db5lCGU73/v1qtpzA+25ZQ3vywKz3RKztxV+7Dr8eGvw463B7L3G/KPCTIzeDzX0PXuVqPlR3+FTANQ7sldZuge2K958b2HuFxKfxuFpgM/ZYYEf+w7zI8vs0Mpz7dj0AD3W/NmjLYxTy5vPEtqhkAg1TsUAn/a5hHmkMPcExkcO44MOR+47IvFpvmUwPlKWA8NnD9AE1pGt97T36SQ+VYCKaxWg1sUb4NP6DODcAjjXgIHz6sK+MHzaZw/2ORgA1OObkryLD+/iw+fXbJ2oz3J1EFwd+Gd3gE8Zjk//EilrPOMRPvuIXf0DcCoAZfBMB/gU8Bzj0/nIZNwPCuedDNLDcgjPATr50Rnhc9h45jxkEBWed82nAk4R+QrfRZ8xPt0mk/h0q1Se/y5BnUxiM2xSRG12h89x7tF5/52wjPvv87bzd/iMKAOnSJgF8lxFZ5wyjKrgHOLzPtEEPP2JNZ7jkfsQn+EdOP8kjuvDcX24XnAX8ZmI7XiwbBf2f0Cnis1x/h8/+OZpyPZr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png;base64,iVBORw0KGgoAAAANSUhEUgAAAp8AAAF5CAYAAADZHUEKAAAgAElEQVR4nMy9SWxkW56fF/eec+48xhzBiGAwgjEzgkEG55nJmUwymfP03sv3XtWrarVhwe69YXtvLQwvetUr27CghmGvrNamtZGAtjcytGgblmFYkAELEtBTVXVVd1fVz4tz7hADM/OVGrYXH+4QA4O7D7//cBOJVAIPIaXHSWQ+QlYKkXIyEvnEZyEVJEgFCYli4kGkuXESpRnMSUjMyeP3yhIS84mPIlWliEoCUiUBef43R6py5AVpisn7pDqb8PWaDFKTxXkCpJaI3ScgNTL+fcF76glI9QTkRQnyogTSkEEacng9Ca1z2KIc0UiALnLi57PeS5vSGKSRgLyYGP++2PcqzXFYYxxlMYLVJbC6BGVRDlFbCbB2AkorAbWVgNZOQG8noLWlEFW8Ngv+HiKOCajdBNReAtpSAupAgtaXoC1J0HoStJ4MdSkRosXpSVC7CSidAP59WjsBvZOA1klA7yZg9CY+t5Tgf6MvQRfXapejtxNQxXcE3xOgdhPiN0nh+5VehLokQe1JUJckaEsJ6H0Jao8fdfH3tL4EfSBDXybQh+NoKxT6iEAfEWhrMrTVBPSRFB6NNRnmhgRrU4a1IcHZkOFsyHDXZThrEqzVBOxRhDWSYI4kWGsyrI3os67A2yLwNmX44uhuSPx6Q0Zyk/DjuoTkGoG/SuGOGJxVCnuFwB7JsFYJzBUZ1pDC6BNYfQKzm4DVk6C3E7AERlvmdBIwuhKsJRLRk2F3JDhdGU6Xn09eO10Zbo8JCNwegbdE4fUp3AGF0yfw+hTeEoHbk+EtkZBkn8LrySGpAYE/pPCWCZKrBKmRjNRIRnJVCkmNZCTXJKQ3CNIbBMlNSSAjtcXJ7MjI7MpI70jIbhNkd2Rk9wiyezJyBwS5w4jsoYTcsYz8I4LCsYzCsYz8IxmFEwmFEwn5MxnZS4L8BUHxgqJwTjhnBMVTGXNnJKR0TlG8lDB3JaF4mUDxMoHCBad4IaN0SVC5oihfMFQuGMqXMsqXhJ+fM5TPFJTPVcxdckpXGio3nPINRfmGjFG6llG6YSFz10oMitKNirlrBcUrhuKliuKFMpPChYLipYrChYL8OQvJnVEULlTkzzXOmYH0uYrMmYrUCUPmhCFzTJE5UpA50pA+VJE+VJEVpI5VJB9pSD7S4B+r8I4U+Mcq/H0N/r4Gb08Nj/a+LjBh75uw9kxYexasPQPmrg5zV4e1Y3K2TVibBqxNK8Rct2FumJx1G8aaJXBgrDnQRzb0kSWONtQ1jjKywmPA5LWyYkFdsUPowABbNqEMLbBlcww6MMD6HGVghgT3WN8AXdLDc7XLUTp6RFcH6+qgHR2sa4J1bNC2DdrRQdpqRFMBaaqgDQO0YYA1zfCcLlpjkLo5hVwzINcM0AUTpGpMs6BPU9VB5j+NXNEgVzRIZRWkpIKWNbASh5RUyBUNdF6HtmBBr9nQ6w5Yw4HR8mE3fTitJOx2ElY7CaPlw2h6MJoetEUHWs2GUbahlkywog5a0EDyKkhOAc0qkNMUJKNATn8cyachCY+MHSWfIuHKSHgECY9AdtkUkkNDEjYJkQQJS/44poSEIUfoUsTniueD8hmTzkA8P1c+A/H8XvJZkiDNTZOYk2fI58fFMy6g8oL82YJJqhKkmoxETUJiIcGPNQlSbVowP0Ygl5MEr42/JyGQpt4bl09aHxfLQDxJQwZtkrH78qIEshjJHVuUQRucQARD6ZwgeI01EmCtaQGlTQlKU5oSy7h8xoUweC8V0qk2pDEJVRsS1IYErSmDNbl8BiIZyNlD8hm/H6B3ZEEiFDQtEMy+xI+B5D0kn30JWl/mQthJQG9J0DvR7wnE8yH51AdyKIRan/8tTXzWiEmn1uUE8qkvyeFvC2R08lpfkqH3ZWhL4nxJnpBPeYZ8yjDWaCifRgx9JEEfSTA3BOsS7HU5FFBnTQqlMzxf4+JprxPYmwTWpgx7i3Dp3CKhgCa3KZLbFN6mDG+Ti2d6myG5SZDaIEhvUC6fqzSSz7VIQK0VCnOZwBoQWH0Z9pLMpbIrw2onYHZkWF0CsyvB7Mmw+0RAYfVkIZcETo+E0un2COyOFMqm26Mx8eT4AwZvmcEdUPj92aQGDMk+RbJPkOwH8kngr8hIjShSIxnptUhCUyMZqbWYfG6SUDjT2wTpbYLMDkFmNyafu4F4EuQOCPJHVECQP5KRO5ZROCEonBAUHxFxLqF4KqN4TlC8JMhdURSuGOYuGYoXlHNOQ+EMKF8wlK4oSlcUc5ckPC9fB+JIUbkKYChfSkJA+ecrFwoqlxrK12oMBeVrhvINQ+WxgvJjFlK5VVC6ISjdUJRuGMqPFYEqhFQJBXTuSsHclRZSvFRjKChejUtocF681FC4UFG40JE/15E7N5A/N5F5pCJ3oiF3rCJ3rCL7SIs4VpE5VpE5MZA60eELCfWPVSGhKrxDDd6hDu/QgHtgwj004RwYsPdNOAeWkFAunyGBfO6YsHYsmFsWjM2AmHxuWLA2HC6kgkhGOYF8fgplZEEdcelUhtYYk+IZEJfOSeISyvoG1CUT6pIJpWeACelUeoa4NkL5ZB0brGsIAdWgdA2wtg7WNkCb5jQz5PMhIaU1E6xmTUvoDPmkCwZo1YBc0T4pnsF76LwOVhGUNdCqAbZgQq3bUOs29EWXi2Xbg91Nwl1Kw1lKw1nKwO1n4fYycLppuO0U3GYSTt2DteBBr9hQ5oxQQGleBcupIBkGklFAMurHBTTJxgT0ISblk3jKlHyGAmrJoXx+noDKswX0b1M+A/H825TPuHjKJQlySYI0J0+RKEnjiWf5YfmU5hOQ56UZxBLMSkw0q4kx5AUumoFwhuJZ+7Rsfo58TsloTYrJZ+JB+QxSSRITTNokYwIaRw7FkwseXUyANBIgrXFpjAvn5LXSlEBbCVCRRsZRZggovzdbPkPE79GaciidcQGdFssgKZRmCui4bMaRwkQxTD5jqaQmEsO4eMZTxCAlNZZkGB2etultnq6ZPflB+dQD8RxI0JYT0JZjEtqTYAr5NLr89wXJpjbxG/S+NCafY+K5JMPok5C4fBrLZEw+tWUZ+lCCPiJCPiVoa9KYdMbl09qUQ+LyOcU6F09nQ459RoKzTeBuRwIayKe/ReBvEaS26IR8EiTXCBwhn86qENp1AntEYa0SGEMCcyDD6stjAhpgLxHYSzwddZYpnGUKe0BgL8lwexynK8HpRddBisnPx8UzOaDwlwk8gT+Qp0guc+EMSA0kpAYSkisykqsE6bWIQEJDNggymxSZuHQK4QxEMxTOfYrcPkV2X0L2QEbukCB/RFA4JjztPCEonlIUzimKpzzNLJ7KKJwTnlZeUeSveapYEgLKJVRGSVC+JBOyyVC6FtJ5zVC+Jqg8pqg8pijfyJi/Zpi/ZqheEcxfk5iQKihdKWHaWblRULlhnFsVlVsV5cdKeF65VVF6QlG6YyjdMZSfqCg/0VC512Pv5/JZulFDxhNSBcXHKoqPVRRuFBSuNeSvVBSErEYCqofpZ/5MR+5EQ+FER+GRhvwjFdlHKrInKnKnOrInGjInKtKnGlKnKpInKlInKpKPFCQfKfAeqfAeafCOdbiHJtxDG+6hBffQhL2vh/LpHETyae+bsHct2LsWrB2OuW3C3LJjAmpB3zDF0YK+Yc9EW7egBcd1C+qaCXXNFNcOtHUH6podHtWRDW3VGRNQNZaGTsrop+QzLqGBeM6ST6VncfnsWpGAdmzQtgXWtmdLZ9MEa1mgTRu0aYM0LLCGPSWesxJRWjdBa0bIQ8knrRqflXrKFQ2kwt9LKzrYvAG1akIR4qk1XOhND2Y7CbuXhrWUhrucgzfMw18twlstwB8VkVyZgz8swB/k4fcy8Fop2I0kzJoHdd6CUjbB5nTQogZa0CDnFMhZLp+TAiql2Jh8xonL5mQCOks+Z6afMfmUHfr95TMQ0H8n+XxAPD9HPuPiOUs+J0vt40hCRGWBNJ52xghK6VFJXYJclT5aMp9VOp+896mS+ecknXI9MRPpI8iLEhK1KG0NvovW5ZnyOU4CpCGNwRYj2WMNIZ8Tsjgum+OlcqWZ+Ih8PsykQEYSmoDWTEBtcLSmJK6l8N7Ye9sS1HYCaicRk9DETCGN/814QhmUsAMBDcVwkIA24Nch8RL2Mr9n9GUYPYkLY0cIaCcBsxuh9yUYsc/z7+PyqS8noA+kMH01u1KYfBpdUUrvjYtn+F09CXp3HKM3LZ6TyaexQmPInFEs6VyXYa4TmOskvGeuE5ibcoi1KcMWBKV3Z02Cuy6uY8movcVxtgmcbRnuDoG3Q+Bty/B3CJK7FP6WDG9TQmqLIL1N+XFLRnqDILVG4a0xOKsEzqoMZ4PC2aCw1giskQx7JMNZ4VJpLkmhbJpdfu70KewlGfYgkk9nWZTMhVC6oWjK8GeV0fsy/L4Mry9xsRxS+ILkMglJDSlS4l5qEAloellCZighvSohvSYjs0GRWSdIr8n8ep2EZLcIcjsU2R06Jpy5fVlAkT9gAso5oigcUxQeUeQfceEsnsooCNEsnPMUc+6MoHguRzJ5zVB8LErbgVheUcxdyqhcEVSuCcrXItV8zFC+JSg/Jig9llG6kVG+JajcUlTuKD8+JqjeMVRvFSxcU1SvCKo3FPOP+efnbxXMC3Gcv1Uxf8tQvVNQfaJg/omC+ScM1ScKqvecylOGylMFlacK5p+qqNxz5u/UMQEtP9Ziyeg4c7cMxceKQEXhWkPxWohqmJTqKF4aKJ5rKJypyJ8qKJwpKJwqyJ8qyJ4qyJ9ryF3oyJ5rSJ+rSJ/rSJ/r8E8UJE9V+CcK/BMF3okG70SHd2LCO7bhHjvwjix4R1EC6hxw+YyLqLNnw9mzuYDuWjB3OMa2BWPbhrFlwNgyYkJqQ9+IjnG0DQv6lgNt0x5D33BDAQ0ldM2GtmpBXTEfRBmaUIaGOMZENEhKH5BRdWCBLRkhtKeD9gzQnjUGmSWgLQu0aYG1nFA2Q9oOSCt2/Qn5lBeFhMbkky7wkjytmeKcwxbMUEA/loCSig5aMUHnzTDtVOpcPPWmB6Plw+ymYfezcId5eCs5ZLbKnM0yMhslZDbKyG7OI7VZQXK9hORqEV4/C7eThd1Kw6h70KoOWMkAndNBihrkvAI5p4BmtZkCOimjAYkk5eczSvGzyu6yyyB7FLJHIbkEkkuQcMaTz0+moLPk05Cn5VNKS4JPyOcD5XYpJ0POk+8lnt9XPmdJ5lTiOUM+49e/Sb9mmHp+j9L6Q/JJ6+SjkjktnZzJ3k1aJzE+Lp+zejPpjLJ4lFBKY4lnPLWM85B8jieb0+I5qxyutblsBgIanMfhqWgkrUHP5aR4xvslP4YaK2lrSwkudgMhhcuJsRR0LHUc8PcaAxnGkgSjGwmo2ZVg9SJM8b5IPCP5NAYJWP0ErD5/3ezJ/LsmmCWf8deDz5k9OXyPEf+7/UiiPyWfxoYUymeQenIplWBuyrC3KewtAmebwt1h8DZIKJ0hG9PyaW/JcHc43i6BuyMjuUuQ3CVI7Qi2ZGR2KE/7tmRkNhnS6wz+OoO3RuGuUdibTMinzFmVYK0Q2EMmxJIJ4eQS6g54f6Y9IHCHBO6Qwh2yMfkM+jbDsrq49vt0ItWUkBrKSK1QJFcYkisMqRUWSmdAeoUhvUyRGhCkl2WkhxIyKxIyIxLJ5gYZl84NivyWgtwORW6HIr/LwmQzt8/lM39AxgVUlNmLjxQUTyiKpwxzZyxMOIsXvERevJBRvuCpZpBglq4pSjeEy+djBZUbJUo3r2SeWl7z/svKLU8fK3cE80+mqd5Tfn7HUL1jmL+lWLjh6efCY4r5O4b5JwwLT1VUn2ioPlE59woWnqpYeKZi/hnD/FPGj1OomH+mchG9VzB/p2D+TkX1iY75Ow3zdxrKTzilO3UCFp7P3WqYe2yg/FhH5VZH6UZH6VpH6doQCagyk/y5gty5gtyliuyVisyVisyFEQpo6kxD6kxD8lRH8sxE8sxC8sxG8tSGf+LAf2TBf2TCOzLhHVmhhLqHNpwDi6ej+w6Xzz1b9INasHbtUELDNFQkopPEE1Jt04a+5YQY2y4/33BDQvkccfkM+0VD4TQekNHpMr26HDGehE4zKZ4Bs+STtW0oXQ9KxwNtOyGk40Bu26GAsob9YAJKGgJxzYIEdMEEXYhK8uG14FMJKJnXQcsW6LwFpWZBqVvQmg6MpivSzgzc5Ty81SKSa3NIbc4hu1NBcb+G0n4Nlf06avsN1A5aKG5Vkd+uIrNeRmZ1Dv6gCKeThdlMwaz70OZtsLIBUgoEVBuTz1kSSjLquHSmogR0Mgl9WD5JiOTKSDjS/4/kM8eRAvIPJ5+zxPNz5JOX24V8zhDMuHiOJZ0TkHiJvcrL6rLgQfGcIkoeJ/lUqZ3WZdG3KX0y4Yyfc/mcFkq2SITQjpfdyaIE2phACCdpJECbskAKBZTGYIsJqKL8HpbOH5BP1uIoYghIaXPUduxewOfIZ0vIZWu2fOpNCXpTgiq+SxECydNM6UHJjIta/H7QU6kvxSRzWYIxlGAME1xEBxIMQSSgiZjkCXHtToun1ZNg9CWYfRnGksyPfS6f+iABcyDBGkgwBxLMvgSzT0KRHPsfegkxoBSJpbkkw+xNE0i0uUxgLpNIWIPPDSmMFSLg8mmOZJ4kbsgwNwnMdRpirPFre4ty8Qzkc4vA3aLwNsm0gG6QqCy/RXi5fYfA2yPwdjn+HkVqjyG1y5DclpHc5mXm7C5DZociu8MTwNQGjeRzncDepHA2Kex1Lp/2GoG9SmANCexlAntAw4EiZ4nA6QtC+SRwhlT0axL4AwK/H6SboqzeJ2HvZpB2poYEyWUJyaEcls/9FRmpFZkL6VBGcjmBtLhOL3MyQ4LsqozciCArJDO7SZHdZOJIkdviZDfJlHhmD6gQTxmFQ4r8AUHhkKF4pPK085hh7oSheEIxd6Zg7izq0yxecvksXBEULwjmhHSWbxgqt5y5W4byrYL5WwXlm6D/kqL6mKJ6S2PppDolm9V7ioWnFFXBwj3DwhOG+TuKhVuGhTuG2h3Dwr0aSubCUxXV4PyZitpzDQsvVCy8ULDwgqH6PMYLJeK5iuoLDdXnGqr3qkhKtZDyEyUq0d8rEU8UlJ4oKD1RUXqio/zEQPmJgdKdjtJjzty1juKVhsKVgsIlp3ilIn+pIH+lIH+tIX+tIXuthfKZvlSRutCROufimTrXkTzT4Z9Z8M8sJM9tJM9t+Gc2vFMhn8emSEEt+Me2KMnbcA5suAcO3H0nlE9734a1xzFFOd7cMTlbVsR2JKD6lsXZdmEIxiR004W24UDbcKBvONDW7RB1ZEEbWVBXTX4Ushmkojz5ND5LPrloGlAGFhfOJQOsb3GWLLAlW+CA9mzQng3Ws0G7FkgnKMWbYB0LrBNIZ5R4kq4LObjfssGaDpSmA9KwQQNi8ik3+TGU0roBVrfA6jZY3QKtmSAT8jkmoTNElFYNsHkTtMrFU120obddGJ1APLPwRgWkNsvIblWR3S6hdFTH/HET9eMObr69w3/+X/4X+M9+7+/h6MUJFvZaKO3WkVsrI70yB6+fh91Jw2z60BccqBUTtGSAFDWQggaSVSFnFMgZFXJW5ccZg0jx9FNOMpCgFO/TiE8kn7JHIbv0weTzoRK8ZMqQTPI58vkZk+2T8vmZk+2fK58fSz3lkvTRsnq8vC5VEiDlcWiFy+fHUs5JZotmIiQujZO9mJPT6nE+JZ+zhoam5HMisZwcChornzdJ2AM6a0AoLqesnoDS4IIYlNnpRIr5qYlypTMOa3NJfUg+9Y48VYafJZ9mQ4bRkGG0JOgt0fPZGx8i+ph8zhJRoyvB6MVSxUGCy+eKDHNZgjHgCWX8XO9H98xlLqNmTwpL7WMCKnoRzaXo3BhI0Jf53wm+g6eg/H1GLxo+MrsSzCVOPNW0lshM+YyLpzWkPFEV1+YygTmkMFdkTjA1vsqHePhUO4WxLsHaEMNCGwTmhgR7i8De4uV3S8intzXesxlMrfOeTsE2ESX3SfGMSO5KSO1IYZk5sysjuyMjt8OQ3mJIbijwNijcTf433U0CZ4NE/Z+rBPYKgTWU4Qyj0rovptLdgcx7NFcovBXeP+pO9Gl6gwT8gRQro1OklhVePl8mXChXCFIjivQaE0NDFJlVivQKQXqFILMqh6RXCBfPFYrsiCC7JiMXJJzbFNktxtkmIu0kyO3IKO5SFPZE4imm1vNHFIXDiOIRw9yxgsIxwdwJ5ZwxlM4ZymMDQgxz1xTFGyomxCPpnL/jZe7KvYryEwVl0bc5f8uEdBJU7wgWnlDU7hlq9wzVexqy8JSh9kxB7RnDwjMiiN6z8ETwlKH+XMXiCw21lxqqzykWXjAsvGCovVRQf6Wi/kpF7aUyxcIrTvUlw8IrDdWXKue5FjL/VEPlXkX1mY75p+LeMxXzzxTMP2OoPNNQfqoKdJSf6ig9NVB6YmDuTufcamFvaNgfeiPK9I9V5B5ryN/qyN3oyF5ryFypSF1zklca0pcGUucG0hcWkpcO/Asb3rkVcWbDPbXgnVrwHtmcIwvekSME1IVz4ITY+3Z45BJqhZi75lgiamzbnB0bxq7D2fGgb7tjaDEJ1TZtqBvWGMq6CX3DhrpmQhkZ0FatUDyDVFQf2WOT8YGExuWTT7wbQjgDEY0LZwTtOVOQbnSf9dyJRJQLp9xxIvkUsJYD2nJBAgltOgJ7rEc0pB5BF21+HktA4wNKk8NK8ZSULphQF21oTQd6x4fZz8Ab5pFcyyO5XURuv4r5wxYye/Oony5h5WYD/8v//b/jJ7/6Bf7sr36Kn/7qL/GTX/0Mf/c//h2Ud+rIbM0hu15GaqUAbykDu5OCuehCq1pQKxao6P+UcwqkLEMip4ZI2dlJaFw+J3tAJZ+O9Xl+DMmhDyafs5JQySRjzJTP32St0veRz4fEMy6fnxJPuSz/rcrn5whoXDqluiyYLY2TE+tBKikvJCAvfJ58fko648NEH5PPyZL5lHyKcnlcPlmL94ZOlsmDsvqsPs2HJssn5VPpSFA7D6SdQj7jR63N5XISo5mA2ZJC+YzK5/JUCV3vTZevjYl7kbQJwevL0Jd5SVxdTsBckUUKKo2dx4XUXJZgDWXYfZmX2WPyaS/JM+XTGsS+d0I+rb4UCmgwNBN81uxHcmnFUlK7T/kE9xIZF9QhhTUkMJdjQroSCaclhnbsEeW9k1sKzE0Ce4sPCAVHcyMRTqw7OwzODoO3zZDcUZDaYWMC6m/FBVEO5dPdicQzuc+Q2qNI7zOk9xlSezJSO9LUQE1+lyG9rSC1xeBvMvibFN4Whb/N4G3RSEBHsaGkYVBi5xPp3jILVxxx+ZThCgn1Y/2ayWUJyWUJqSGJhobCPk6RboYrkgjSawzpNYbMKhfQ7IghNZKRGRHk1ijSKzKyKxS5EQ2lM7fJkN+mKOwwnm6KlJNDUNijmNtjKO4zzB0I2TxmKBwRFI8I5o5pSOkRw9wJRemUoXSuoHzBUL5kqFwqqFzwoZ/KNeN9nDeEy6UQz6CncuGpivl7IaF3FPO3FLVbnl7GBbP+XEX9uYrac4r6CzYBQf0FQe05Qf2FIoRUQ+2eov6Mv3/xpYLFCbEMpPMhFl9rqL+JqL3WsPBK8ELFwgsNtZc6Fl7oYzJafa6Je5F8Vp5pqL4wMP/cROWZgcozC+V7E+V7E6UgBb3TUbo1MffYGKN4a6BwF5G74RKavtGQvtGRutaRvDSQurLhX5hIXblIXblIXjpIXjrwzi24p1Yon/6pBf/EERLqwj124BzZcI7cMexDZ4y4gNp7Duw9B9auDWvXhbnjwNx1YO65nF0fxo4XMimfUT/ouIAGw0nqmhmucApK8oGMBsNJcfnUhja0oS0E1Ia6bEMZWFAG4npgQ+k7E/LpgC25MwlltOtA6TpQey5YJyKU064zVqYnLZu/3p7RJxqTT9q0Z65nCibjAyYlNBDP4HWlbkNretBaHvSOD2spDWslB39URGa9guzeAoqPFlE+aaB1u4Grb1/iT37+U/z8V3+DP/mrv8Dv/oPfw3/zD38fP/2bn+IXv/oZzl6fYuG4gcJODdm1EpLDPJxuGlbDg16zoc7bUf9nXgUtaB+Vz7iEfko+P1dAicsgf66EWpF4yhaNBPQ33en52cNFue+XfPLVSTHZDCfcEyBlGaQiPyicY0NFAqmcgFSOSu60Kocl9sk+Tik2tR7n+8hn9LkE5LoEuS6BBOXwyfRTvDbFTOlMTEGbEliMsI9zRvLJGgnQJhUCGhPPGKyVAGtLYC1pLNmc7OP81C7N4HXWFr2YPQlqV+Ll8QcHg4I+TQlj5fN2hNGRYHQkmHEZFcM9wb5OLTacoy3xMnUwcR5MnwcJ4iRc9LjgBf2Y2koknXHiwhiIp7ksxDKWeNpL8hRBCdgeyFPfYQwSsAcSrH4C5lICVuxzZixBtfpcKm0xtR2/b4qyfJR8yuL3ydF1mHQSIaAyHLG+yFznqaa5SWBtUVhbvNxubRHYWxROUHbfIXC3CPxtGuLFVinF7wfSGZDcZ0juM6T3SUjmgCIjpreDYZrcHkN2l/EBpG0unv4mQ3KHjcvtJoWzRuCOCNwRg7dK4Yr00x2QUDrdoczFc5XAX2Vwh/y19ApDesiQWo7K56khL7PzNJPLJd/NSZBZpyHpNcJTTUF6nSKzxsvsAbk1IZ9bDDkhnYU9BfldKiAo7BEU9mQU9wnmDijmDgnmDrlwFo8Iisd8VVLxEcHcI4rSCUPphGHuNEo5y5c07Nmcv2ao3jBURZpZeUz5MM+9goWnChaeMiw8pag9Z6jdK1w27ygW7ijqT3jKyUVTGWPhBcXCS4r6K4aaoP6KYvElERLKhKjqWHiuovZCRf2ljuYrAw1B/bWC+hsFi2/48aO8VbD4VkPjncEl9KaDwkMAACAASURBVJWG2isV9dca6q911AIZfanx85fR9UKQkr7UMf9CR/WlgfmXBuZfGKiEEmrwNPRJ0DMaS0Of6Jh7YmDuiY7iEx2FOx2FO4MnoI915G5MpG8MgY3UtYXktYnUjYPktc25cnkKemHDv7Dhnzvwz2wuoEJC3eM4XsikgDqHDuwDB9aBDXvfgbUX4IXSaey7MA48mMG9XY6x60DfcWBsR6X5IDHVt2JDSbEJeXPdndgjGuBCW3VC1BUb6tCCOrShDh0unssO1KEbk1Ab6sCF0neg9F2BJ2TTA+15XCYnRbTH5VPpurz3s+tB6fggXRuka4fyyTo27xENBFUkoZMEAhr0iU71iNYtsJotcMJzUrcg18yptJQt2lAD8Rxk4AxzcDYKSG2VUditY+6ohfJZB4sXPbz+u1/iT/76z/Gzv/kr/KM/+scY3m2je7+O5Sfb+N3f/z38/Nc/wx/80R9g4VEHc/uLyG5WkB7Nwe/n4LSSMOoutAUHrGKGw0e0qEHKcxLZj8unnFYgTUzARxKqhCQ8hoTHIHmfTkFn7f+clM+ZvaAP9Xl+KvX8d5lsf0g+p9cqJcYI0svPFc8g/YzfJw/I56zy+sdEM14W/1i/plRPhPI5U0AF8cXtD4nmTCYEkjQTfA9mY1pAwx7Pic9NDgoFkqlMvtaZLpVPimcgrVpbmrmXMi6femdSPKN7Yak8JDZN3pJgtOWYlE6U1nuRcE7K5cfkk09JC4ELez4lmCsJWKv8OMaEOFpDGc6Ai+W0fCZCnL4Epy/B7kuwBxKcZRn2MBLRQD65gEpTMhtIZnxl0JiU9uVYiV2CvSLDXpFgDaPfyVNPCc4agbUmw1kncNcpXw4vSurWFoO9rcDeVmBtMZiblCef2xTuLoO3r8DfJUjuykjucCGMC2conpvRgJG3F6WeyQMqpFOO2JdiE90y0nsUmT2G9C5FcluGv8XlMy63QRneWZPhrMpwRwTOMCqv+0Mq+jwl+KsE3hqFt0b5+QqX0fQKL6knxQ7OoJczucoXwGdW6dhezvQGRWaDIrvBkFmnyK5RLphrFJlNhtw6Q36NIj/iZfbcBuXsUGR3GfJ7Cop7DIU9OiadxX2CuUMZhSM5TDlLJ4JTkXAKyucKX9p+wVC54ikn35dJotL5ncInzwWVpxSVpxTzzwiqzymqLygWXhLUnyphWb3+VOE8p6i/JFh8SceoveLUXzMuj68ZFl8zNF4F72FYfKFh8QUXxfprHYuvDTRe62i+0tF4raP+lqHxXp1i8Z2C5hfa2HX9nYrF9xoa7zQ03ug8DX2ljiWi9TeGQEPttSrQUHut81L9KwMLr00svLZQfWWi+srkEvpcR/mpyo9PFN5+8FRH6V7jPNVRfKaj8FRH4amB/L2O/BMDuTsD2VsdhVsbuccWsrcW0o9tpG5tpO4cpG4spG6sSD4vnYgLG94ZhwuoK1JQNyagLpfPSWKJqHvkwz5wYe07sPY92Ac+rAMfxoEH48CDtR8T0qAUv+tA37Gh79jQtq2IrWg4SVu3onVNs9Yyrdlj4hmgr3pQhw6UZSGgQw/q0IOybMdwoSy7YAMXbOCBDTzQJT9kVvLJejHpFOKpdHzIHQek64LG0lDWipXhYxPyrOWGRKV454EhJRuk7kwh18wx+aSLNljDgdJyoXZ8mP00nGEO3loR/nYJ2f0qCseLKJ21sXg2wJPvXuJnv/wJfvKrn+G/+oPfR/9uA41nK2i8GqL1coTW5Sr+9Jc/wb/9qz9F93KE0lEL+Z0FZNbLSA2L8LoZkX66UOYtPnxU1EBi8inltQflM55+zkJOqjMF9JMl+JiAfqoEP0Yknp8hn7/BTs/PEU+pKE0lnZPyGS+df654PoQ0sVbp4+X1T8vnQwTvi8vnQygNwpe816XPlk/WkmcmmEpr9oL3KeFs8ZQzXI0UK49Pls1ZlzOrXD5Zig/vd6NhoHAPZffzJtDDUnhXClcPxY9mVxqXT3EcH/T5uGhOYvX5Kh57EJSoA7FMCHmLjhx5Sj5dsb7HEU/bidJOKZJOIaDuQIYzkOEsc8J+xWUhpEJCJ1NTu0/C3xqXz+C3O8s0lnpy6bRXE7BWot9prUqhfNrrBM4agbPGB4XsLSKSTRn2DokhRxPuuwzuHoW/KyO5KyG5w5DaVUIJHWOXRqX2A4LkvorUgYLUAUXmgCJ7SJA9kvnxQA4nuvOHFNkDBdlDFZk9gvQuTz9T2yqSu1Skn1F5313nYumOCLxVCn+VRQK6KmRzROCvC1YjUiOK9LKYYF8lop+TxJbA03AHZ3ZLQWaTIrelhPKZW2fIrzMUNhRkNhnyGwqKaxSFNYr8BkF+i6C4RZHbU5A7UFE4VDC3r6CwR0LpLB0SlI4Iyo8YiidMrEqimDtlKJ1RlM4I7+U8408Mmo+V1uevGd+ZGaSctwzzT1WBgvmnDNWnjAvnc4ray0gga68oFl8qqL/gSWfUh8nFMpDMgMZbTvOdiuY7NbxuvVHRfK2g+VpB45WC5msVi28ZGu+ZeK+C1lsFzbcqml9oIa0v9Sni95tfGWh8oaPxTkPzrY7WWwONN1xGF9+qWHyro/HOEAT3NCy+1QUm6m8t1N5w4gJafWGIUryO6jOdr3F6Jniho/RCQ/GFisJzDcVnJpfPex2FewuFewvFOwf5Wxf5Ow+ZJzZSdxZSdxYygYzeWEheuQInFNHkpQP/3BF9oA7cUwfemQv31INz4sI58eA88qfwHvlRKnoYJwnnMAnz0A+xD/wHBNQO0XcsaNsm9G0+Dc9XMdkwNh2xMzSaio+vaDLWvJAgBVWHDrQVV+CH8slF1IGy7ITyqSx7UJZ9KMtJKIMUWD8JuuTHktBx+VR7/ph4Kh0ftCtoe6AtF6ztQWl7YAIaE824fCptLyaf09BFB3TRnZJP2nBAFi3IdQu0wb9TbXvQukmY/QycYR6uGC4q7i+icFRD7rSK0lUbo/t9/Juf/Bl++atf4n/4n/4Q3WdbaL1eR+vNCO1Xy2i8Xkb72Sb+x//tf8ZPfvmX+PF/9B+getJFUaSfqWERfjcDt5mEUfegVm1QIZ90Todc0Ll45jTIudlT8B9byRTIZ0BcQoNS/EMl+bFF9N9HQGdNtT+001NKJyBnOFIuAek36POU8xGkIIMUZMhFCXIxATInjfH95FOCPE8mkKd2d350l2d9sleTEwhnopZAYjEBqfF54vmpx1pG65MmiZ5IFPVpPpB+PlA+n/X4SqURSSJrJ0A7nEnx/BgfK5l/bM1R1GPJy99xjF5irFQ+tkg9tnbI6kj8iTWx/ZlGLB2dGvLpSbCWEmEJO048ibR64rzPS95xAgm0VwjsFQn2SpSAjosoxx3IXCqXeW+muSTxp+nM+F5nWYK7nIC7nIAjcIcS3KEUCqgzkOGIUr7bS8ANfnfse9whiX5n7Ddbw0BoeXJrr0rh/+CsRimhvUFF8snl09qUYG3LMHclmDsE5g6Btctg7lDY20JC9wncA4LUPkF6V0Zqj6eUfHCI8BR0h4ZrlILkM+z1PKRIHzEBEY8wFIM1gXweUeQO+dL0bPB3dghSO4x/zx6Dv8uicn984n7EpTJIMP1VguSIIrkmw98g8Df4dWqNIbXKy+rZFYr0Kg37OOME5fXMBh8SymxS5LaVaGBokyG3yVDcUpDZZshtKShuKShsMhS2FOS3GQq7FIUDBYVDBYVDirkDiuKBjMJhkHKKkroYHiqdMpTP+PBQWTwdqHyh8qTzUsH8lYL5K4b5a4L5myDpZHzV0b3CZfMpQ+UpwfxzGdXnRAztUNTecOpvZNTeyGN9mIuvA9GkIY23nOY7hsY7BY33kUA23qtoCAldfMOw+IZFchoI5phkamh9paD1IaL9tRrea39Q0f6go/21jtYHDa2vDDS/1NH6gktp870W/v0gIQ2EtfmFhsYXGhbfc+rvNdTea6i9N1B7b6L2zkL1rYHqWxNV0T9afWVwXhqYf2Fi/qWO+Zc6Kq8NlF5rKLxSMPdS4zL6jCegxac28vcWcvcWsvc2svcOUvd2xK2L5GMX/o0D/7EN/8aCe2PDu7HhXdtIXokS/IUN58KGfWHDPrdhnTmwzhw4p1xEAxkNz0892CcurEcO7Ec+rEcezGN3DOOIE5TqzX0b5h7H2LXCYzwFNXb4QJK6aUPf9CI2gkl4sRd0zZtCHblQRy50gbHqQV9xoQfJ56or8MFWPE4on34on6yfhDqIBDQuomzJA+sF4pmC0klB66SgdvwplI4fCmggoazpgzV90KYXnrOmD9L0QJoeaNMDaXigAtbwQBfdcQlddEEakcyqbQ9GNwmzn4Y9KMBZLcHfrCCzV0Vmfx6F8waKVx10r4b45//nH+Mnv/xr/LN/+cdYfXGA5os1tF6uoPVihPaLNdRerqD+YoTf/k//Q/zi13+Nv/8P/1vUT5cwd9hAZquC5KgEb4nv/QzXLpWi5JMUuXzKeR00q4FmVNAMC9ctfZ58zuoFZf8fy6dIO+VMAnJWiGfQy1n4fqmnXJTHIHMEZE6eEs9APoMhoUA85Y8MGs1MOT+yNH5qLdLCuHwGa5XGyusNScin/ADTU+oPT65/fnk9/trY+2aUz5XW+EL4kFawAkkK1yEpM8STD+7wPs3pRHRaLh8qmU/Kp9njq4HiZfGwH3MpwuhLIXqfl8vNoOwcW94eDPbEeUg+w6NgZhlcSN1Y6hgriwfiFqSGs+TTGUpwhzKcFRnWsgS7z+XRHkhwQmS4Mfn0hHC6QyksA3srXCrdZVn8NhneEpdPpz8unuHqIPG7wyRVyKe9IsEWi9htIZ1x+XQ2eGoY7Oa0N2XY2zKsXRn2LoG9SwUMzo4MZ1fI574Mf1fiqaTo2wzlc5cvjg8m2cNS+5R40lA+s0d8sruwT8Ihm9yhxOXzQA7Tz8weC7/L36NhuT+QT2+DwF2LyedqIJoUyXWC5CZFcpMivUGRWie8P3NEkBtFTxgK+jmzGwy5TSU8z2xE0pnbFmwx5AWFLYbsDkNhR0Fxi3F2VBR3FV5iP1TEiiSG0gEbGyAqhcKpoHIuuGCYv+RULpkosSuoiJ7O+WuK6mOG6i3DwhOF81QJJ9Brz4K0k6H2UuW9km9U0UvJsPiOof6W8h7M10qYcgZJ5SSt9yqaXyhofcmPAa0vVP7aO/7Z1nsV7S80tIVwtr/S0fxCRfsrHZ2vDXS+UdH+WkH7awWdb1RBcK6h+62O7rcGOt8YaH/gtL7i39P+igts80sNra/08H7rK5GUfqmj8YWGxhc66l8KvjBDAV14Z6L61sBCKJ96VJJ/bWHhtYnqaxPzb0xU3piYe2Og/MoQSaiOuecW5p45KDyzkXvmIP/cRfaZg8wzF+mnDufO4wJ6a4f4tw68xy68azeWgLpIXnnwLhy45zbccxfuuQvn7GH5DATUPvHhnCZhn3AJjUTUG5NP68CGte+EAhqJaLwMz6fjzV0f+ta4fOobUeqpr/tQR+6UeKojF0qcVRfKqgdl1Z8498FWfKgrSajDZCifyiAFdTkNpe89QBJKPwm1l4TaTUPppMdS0FmwTpCUelDaPljLB2t6Y5AYtBmTz6Y/JqB00eWvNXlyylou1I4HYykFezkHd7UIf6OC9G4NheMGihdNVG76qF0O8Q/+8L/Hn//yp/i//uLfYPXZEer3a1h4uYrai2XUnq9g8fkI9ZerqD4fYu12Fz//9V/hj//Vv8DCSReloyZyuzWk1svwB2LwaDEJrWrzpx6JwSM6Z0AuaJDyKkhWA83qoJnZ6efnyGdcQINBpM+Rz2AIafIRnDMl9JPyOVZq52ln1KfJ+azS+gzxjAsoLckx6Zwuu8d58MlF30M+J/dvygsSaPwpRXUZCcFYohnKJwkhDRoj8WCiGdwPmFxv9GBf5wzpZC15rOw+9mShBybSg5Qz6OnUWxI0IZvj4hlNjQel8/gi91mri4LrT+7YFEMzU32Yk9PhvYmSeHBvhmDGE9BJCZ0lmfHSd/w8noKO3R8kQiF0VmU4owTs1fHkczJRdFaFQPYleILJRy/6yzK8oRTKZyidIwJnRYYzFII54ALqxX5/kK7G5TMQ0Kl7wW8akXCoKMBZi+3i3JDhbvJVSu4OjS2Dp/B2GbxdBmdbhr0jwdmT4R8QpETfZjAwxM/Z2AqldCCJwZCREM/MMUXmOCafx+IpPUI+i4+U8DGR2QMhubsyl88DgtSBIibmFd7/uUX5JPwGgb/OuHCOqEg8Rdq5SZHa4mQ2GZfPdTpTOicJ0s7cDh+CygaL4Lfp+PT6noL8DsPcNkNxi6K4q6C4yyfXi0eM7+Q8pijHJtbLpwylE4ryGUPlgoXpZvBYyqC0HgrnDad2y3s6F8SAEF9pFE2WN8L1RRrqr0zU32hovOMl7MY7Leyr5OX0qIQeJIut9+O0v9DR/kpB+ysFrS8VtL5k6HyloPMVF9KA9lca2l9p6H6tofNBHTv2vtHR/oE6k84PNbR/oKL7nY7ODw10fmig/Q2X0M43BjofdHQ+6Gh/0ND+OkpH4+dBUtr4YKDxwUTjg4nFr4wxCV14p6P2Tkf9nY7aGx0Lr3WRiFpYeGej+tbC/FsblTcWyq9NlN6YqLw2MPfSwNwLC3MvbORfOMi9cJB74SL73EH2uRsKaOreRepJRPLOhX/rc244ySsfqesUvAsHfiihHPfcDc+98yS88yTcMz+ES2hySj45PsxjD+ahA+vIhXnowDx0YRw4MA6cmIi6U2X5sd2gm54oxUdL6fV1nwvouhfDh7ruQ1nzIkZJsFUfTAhngLqaBhsmoQy5fKrDZCifyiAF9QGUfhLKUgpqPw2tl4LaTUPtJqF2k9B6qXHxjPeHCiaT0AgftMUTUNryQ/kMIIsuSCCeDQ+s5YUJq7aUhLmcgbNSgLteQnpnAbnDBgqnbeQvGqheDPD+d36Mv8Sv8Oe/+ks8//ffoXm/hdbbXcw9W8b80wEWnq6g9nSVnz9bxvL1Jv7ilz/Dv/qzf42Fow7KRy1ktxeQ3qjAX+byaTdT0GsuWCUunyrkAoNc4GV3OWuAZswHl9DPlNAHBpGIp4D66tQjN2cNHslCQD9nEv57yedUulmYnXxKBQlyIQFJIBcfZjrtjJh6itHHHpk5MWQUXn/iaUOfI59j/Z4flU8yM818iE/J5ifL6+3ZQ0MPlczjZfZwYXtLGpPLuHTGezUDCZ0ln5MCOnkv/sSeyYntUDBjSeaYWC5JsGJDN4GYzhJQu5Pgz+cWuD0ZzpI0Jp0BXl+Cu5QIxTC4npRULnlRSdwZJcbkkwtnjFHwHiGUywl4/cSYfAbre+LyGYinvxpMbBO4q7JIRIVIxn5TSGywJpJPeaZ8umuRfDprfMCII4f7OIM9ns42HZtOD3D3CJxdGe4egX9AeA/nAR8ayh4G0+vR+qSAqNyuIHlIkD6myJwwAUHmhCD3iIvmnEgDC48Iio8oio/4YyOD9DOzR8L0NCm+P7lLkNxiSG7xifjkBkNKlMyTazJSIu1MbTGkdhgyO7w3M7ulIBPI5YR05jaVkMwmjdLOPSWksKfwVHOHT6/n9hTkD3iJfW6boLTD1ybN7Ym08xFfBl96xFB+JITzlEWcU97LOSac4vGU4rjwmGHhMUX9TkH9TomGhF4w1F/QUDobrxgWX1I+nPNaReONicW3aiiezfe8VL34TkH7rSoSS21KIuMy2fmgo/21ivYHFZ0PCrofVHQ/qOh8UEMpjUtm91sN3W9VdL9V0fuBFtL9Th2j80Mldq2h9yMD3e/0MQnlaWhE+wcRrW81tL7VeFL6tY7m1yZa31hofmOh8bWF5tcWFr8yuIQKAV38wsTiewP1dzqqbzUsvDNRe2+h9t5G9R0nFNC3FsqvDZReGZh7baH4ykHxlYfCKw/5l1w+AwnNPJstoXH5TD5OInmThH+dQvLKC/EvffiXPtxLD+6lH+JcJGGfR/LpnifhnqXGBDSSUJ9z5IaYhxHxIaVwLVMgoDsOzB0P5o4XLaffdGFs+aF8amPy6YcYo4AkjFEK+mqS936OkkI+k1BX01BWUlCHSWgrKWgrPPEMicnmmHwO0lCWUiFqNwWtlxESOk4knf5Uryhre+Fxlnyypj8ln/E0VG370LpJ6EtpGIM07JUc3PUSUjvzyB4uonDaQfGsi/nrZaw+2cef/OKn+Nmvf4m/91//LvrPNlG/H6F8P0T5fhnV2wEWHg+wcLeCyv0yFu776N2M8C/+7b/En/ziJ2ieLKN02EJ2t4b05jySKwW4vQzMVjocOqJlQwioCinPeAk+r0POGpCzJhfRHB9CCpAfSkE/I/l8KAGNJ5+fK6DfP/l8gMleTukB+Zy5wzN4fS6QTmn6UZkPJJ6RaEaPyYw/a/2hPZ5Tz1kP7sWeaiTXuIROJp9yUwZpSrPTzWYCpCWN8wmxZC35k6JJW1wqZ90L7gfiOTvJlPnQUDtaFh9OqM+QzvizxOO9mLMWtc+aKA/SzCmpXJKnJrMn1xONT3dPJ5bB8M3kRHlcPAP59MSzuL2+BG8gR/QT8AcJIaDivJ+AMxA9mINxvBUJ7koC3irHGSXgrkkhgZC6qwn4owTcUQLuSIK3wsvq/iAhnn4jRU/CGcq8HzFWavdWZLhrEvx1IhJQLqbOciSd3jIJcSfElZfrJb7TciUg+F7KBVSU2wO8dRnuZvAUIgp3k8LbYvB2ebnc36Pw92X4+zLcvUA8GZKHlHPEhHzG00+xOkmQPODCmDpiSB0TpB/RMfHMnvLnkQfyWTrmgzZzp0zIJwl7P7MHUXqaOqRR0rrDQgFNbihIr3NSGzRMPNO7CtK7CjK7Sti7GfZtbvG+zYD8lsIfdbnJkNtWkN9RkdtlyO+rnAOG4h7D3K7Yy3mgIH+oIH9AUdwjKO3KKO9RlA8YygdcOEunfEK9dMpQPqWonDJUzhTMnzPOpYLqlTKWbi48pqjeEFRv+GMqa7cMi/cKFu8Zms940smlk2Lxlei5fMOnzxuvaGxASEP7S21MKltfqmi8V9B5p6LzXkX7i0AiVXS+VtH9WkH3GwWdrzndb5RQJrvfKFj6VkXvayV8X/cbFb1vVSz9QEP/hzqWfqhh6TtVoKH/I07vRyp6P+Ys/ZY2Ru9HKvq/ZaD3Ix2dH2qhhHa/07H0Qy60nR9o6PxID2l/p6H9nYbODyy0vzUFNlo/4DS/NkOCJLTxpYnGFybqXxhRef4rA/UPFhY+WKh9aWPhvYP5txYqby2U35kov7Mw99bB3FsPc289FN74KLzxkXvlIvdinOxzF9lnHjJPfaTvk0jd+Ujdekje+ZGI3vrwbjjutQfvOgn3Ogn32od37cK7DiQ0BeciOUEa9nkK1tm4gNonSSGg42logH3gCqaHksw9F+aOGwqovuNB3/ZgbPmcjSSMjSS0DV+QhLaehraegb6ehr6WgraWgj5KQRtloI0yUEdJqKspLp2raairGWir6VA+tWFmDHU5PZaGKoN0RFxA+1koS5kQ1kuD9WbIqOgR5SRDWHucQD5Z0w+lNIC1klBbSaidFBfPfgbmSg7OehHJrXlkD+rIP2pi7mIJlesVLF6s4g//2T/Fz3/1c/yv//r/QOduA5X7Iaq3fRRv+yg+7qFy3cf89QCVx8uo3PZRveuhfbOKf/zP/wh/8etfYP1+F9XjDgoHDaS255Fa5QvnzXYaWt0bk09S1AUG5IIeIeQzLqEPySdNqyCpWRKqTCELAQ0S0P9X5VPOJUCyUQ9oXD7lvDRTPqXCA/I5l4BclEBKMqTy3458fux57fzxltEC+GiwaHpBvFybXXZ/KM2cKZ+tyQl1aap8PiagD6Scs+CJpTQmnlpPHpPOUD6DyfXYyiS1PS2f4YL2Gc8zn5lyiqnyyT7Omb2YE1Plk8vX40vYgxVFoXwGAzXBazHxdJdknnQG4tnl124vSjjHn88dJJKRfHpCPAP5dGPXPJ1MwB9J8EcyvJh4umsSXJF4+isJ+IGArklcVoWAussJ+DHh9Ff4IxqDgZgAb10WkPGVQEMyJqB8hZAUimdyFImmP6TwhyTca+mtyPDWojVDcfl01yS+Dmmb7/B0tyjcbT7N7u1TePsE3r4s4Omnt0958nlE4R9RZA5l5I7E5PohQ/aQzZTP9BELxTN7qiB3xpA9pcidUhSEaAbJZ0lI2txJkH4y5A4osvvxnlGGzIGQz12G1LaC5BZDaouLZ2adL6dPbTGkt1kon+kdXkIPS+kBm0EPpxKxrSC/oyC3y5DbV1A40ETvpoK5AwWlINk8YMiLYaLiPkFpj6C8T1E+ZCgfM5RPxGokQeWMonKuYP5cQfVCwcKliuqVgoVrFks4GWq3DLXHFLU7ivoTisV7hsV7hsZTiuYzFq5AarxiaLwWwz5vFTTfMLTe8j7N1nsFnS+VMJ0MBLP9pYrWFwq6X6jofqmi8xVPMXnvJUPv23GWfqCg9x2Xyt63KgY/0NH/RsGSkNLeD1QhnDr63xlY+pGG/o85g7+jY/BbOvq/paH/dwJ0zm/rWPptfhz8ewb6v2Vg6cc6ej/iKejSj82I73R0f2Sg++OAQEI1dL4z0fnOQvdHDtrfWWj/0EbrhxYX0W+sUD4bH0w0P1hofjCxGC/Pf22i9rWJhQ8Gql+ZqH5pofrexvx7G5X3NirvHZTfeyi9czH31kPxXRL5t0nkX3vIv/KQeynEM+CZh/S9h/R9Euk7H+k7H6knnORdknObQvI2Be+xD+9xCt5NisvojQv32oN7nYRzlYJzlRISmgrlMxBQR6Sgs+Qz6AMNsGMT8oF8WvtRCd7adWHt+rB2fei7PrQdD/q2D3MrCWMzBX0jCW0rCW0zCXUjBXUjDXUjK44cZT0NZT0DdS0DbS2QzoAsNCGgqpBPdSUDdZiBupyBNsxCG2ahLmfGUAZpKP001H4aaj8zJZ+BgKrd7BS8RzT1IKydoSJNUgAAIABJREFUBGslxVDSuHSydpIPOLVT0LopGP0MrGEeznoR/k4Fmf0aCsdNzJ13UbleRu3xCN/9J7+Dv/ibn+FP//JPcfzuCpXbIQr3fRRvesjedJG96iJ33kHhoou5qyWUrnuo3HTQuhnhv/sn/wg//fVf4/Kbe8w/6iB/0EB6t4rkqAi/n4HVyUBf9KGIiXcunxGRfKo8BZ2Uz6waluPHngOfUiDP7P2clk/y/9D2XjGS5Hl+X5rwJl2YjPSZ5U16W1ne+6quajPT3TPTvrvaezc9Mztmd3Zm90hCBhJECdQTdQIoCLwTcNAJOggkeHwQBEESBAgQQAjSwwHEQTpxDXbudvf2q4f/PyIjs7K6Z0nq4YOIjMyK7scPvj/z//9dPo+tVjqeeHreIp/9yuz95dMHX9J/jJPK7W7RfCd9E8+3H3fZe2Rm/yMvyU7NjnjSvswxTxd2qbv3s7v/0k1vOd2daPb+piOf3QLJTfaHse8nPBBcA0LuISIn2ewjnmLhhITzhLVFJ6WZXX2Vxc5eS7XghZon6aa7FH68Z5IIYzDvQWjSg9CkF6FJH4ITPoQmfQhN+BCcIM9CtOwepGdzR4peaEWSRNrvse/DRQ8ipeOfQ2UPwhUvwhUv2ftY8yNS9zviGa55yRR1zduF/SxUJakneZ8XWtlD8ZIzwJ19koSOfBKcd1ZcZfoy+WzvrrTl07m3p7wrRIgjVS8iNV+XfNr3oabPOQ6TLIRnnGMwI3MstHkGkTk/ST/nSbk9vOBFZNEHfZmBvuyHvuSBseSDseSHucA4AhpdZBClQ0X6Iim368s+J+2MrhGsdRbWOovYCpn4Jv2PHJJrLBVQFrElMgFvLTIwl/1Oz6i20On91GfIaUt6m4XRImhTDPk8zcGYZWHMsjBnWZJktjnEpgXE2jysKQ6xNovYNIv4NLmPTwuEGbL4PkZ7NuOLLBILtI+TLoVPLrAUHol58p09SJRaZZBa9SO7QUTTSTo3GGQ2GWS3OWR3uC7hHNxjMUiF02b4kMPQaRbDZzkMnyNrjYYow+c5jF7gMUrL5yMX7aEfnpbCeZpO2mkmi4nLLMYvMU5yOXmNx+QNjiaV3DEKNLHMH/Eo3OBQuEGeT95gUbjBo3hLROm2hNJtCcXbEhHKexIK9wSH4n0Rxfu8CxGlBxImHwqYfCBi8r6E0gMFxTsyikcS8nckFO7KyN+RjkOllcBj4q6M8bsKxu7IGDtSMHakYOSmhLEbCkavyxi5JmOUMnJVwsg1wtA1CcPXVQxckTBwTcbANQXZKzJylwPIXgogfUlF6qMg0pdCSH0UROqjIBIfBBG/EHGInQ/Dej8E83wI+vkg9PeC0M6EYJyOwDjUYB5qMA80GKdsEdWgndIQ3o8gvB9B5JSG8L6G0F4EoV1SnieJKElDAzsRBLdMBDYNqBs6ApuGc6+ua04KamMnofJSsCv5VJaJoEqLQWctk7LYSUGV2ZAjn8qsDmk6ArEdhjSlOYitCMSWRpJPJ/3swNeNY3A13YV5DLZqgKuYXbBlA1zZBF+Kgi9FIRQ78AXzxPSzl7eJp1tAiXB25JOj4smNaxAnNUj5KKSSBaWWQKCdQng2C31pCMk1IpGp3RImthv4y+/+Cr/43Xf4D/7RP8DIfhOJvSKs3QnENiZhrY8jujYGY2UU1uoYrLVRxDfGkNjKI7tRwb/zh/8JfvG3v8alF7eQXZ1EdHEA5nQWei2JQNFAYNyENBwBlwuCS6lgEnKXfPrjEvyW2IVbQMlAUv9e0H7nwfeuXrLl810leLsP9HvLp8/wwmt4jx2h2SufJ0nn7yufx3d7uno++6SdvSnn23D6N7+HfDKDx5fFv22vZ2/fpr0v8yTR7JJOujOz68zznp7Nk9LO3pSzX69mP/Hk817nyrvk0y2g4ri3r3zaxzRKRV9f0XQLZ6DEOAmmez+lXR4P5I/3VqpF0tcYKHaSzlAfnF5JRw69COe9CE16EM57ESkwiBQYIp02eb+r15IenVgiMhgqeJxnthhGSkQM9YpbEj2IlLslrmtlT93n4BZPrdH5TqvY54J33qtXvDBqHuhVDyI1glb3IFzviKf7HZEuqeyU651dlXXWEdCIg/eYfEaanCOfkSaHQMOLCF1XFG4zCNP9nMFpX1fJXVsgCSaRT79TPteXfTCWfDCXiQxGFzlEFwWYCxxNQv2OfBrLJOkk4sl2iae1zpKzyenEN5n6pueUO+V3koC6/z19kaV7QzkYszwpq09zMKcIxjQHc4aHOcMjOs/DnONgznH0hCG2q2+TDAd1SMzySM4JSMyyiM1ziC8TEkscaQ9wkVpikF5ikVrkkFxgyUDRcqenM7POOvKZ2+SR2+SJeG7ZwslhcJ+nVw6D+wxNODkMHzIYOmQwdIbF0BkWw2dZjLxPd2tedPVr2qXzDwWMfchj/CMBY5f4rnL5pIv8VQIplXMEKp6FWxyKR92UbvMo3BZROBJRukUoHgkoHokoHhHxLN+RUbqroHxPpaJJ5LL0QET5IaH4iEfxkYDiI5EiofBIQuGxiMJDIp+lezJ9h0wFVkLxnozifRmlBwoKDxTk78uYvCdh8r6AyfsC8g9V5B+omLinYuKugvHbREDHbvRDwvhNGaM3VYwdBTB0Q8bQDRWD1xUMXleQuypj4FoAuStB5K4EkbkSQvpSCJnLYSqhIcQ/jCD+YQSxDzRYF8Iwz3fk03g/BOO9EMyzGswzGszTmlOCNw416Aca9AMdkQMintqBDu1AR+SUjvCehvBuBOHdCCJ7OsK7OoK7GkLbJoJbpiOhjoj2CKi8GnaV4YlsulGWwwisaFAWI1AWI117QZXZCIHKpzyjQZ4xILd1yG2dyqeLpt4jnwaEhgmhYZLkk167MSE0LPD1aJeA8tVuuIoBrtxJQ4Wi4aJbQvuJqPN5oiOZx0vx3QJq/4af0MGOkel6YdKAMKlBLlpQqnEEWxlE5nLQFodgrY0hvjWB7EEJw7s1/Nn/9M/xi99+h//jr/4CY9s1pPdLsPby0NfHYKyNQl8ehrY4CH1pCMbyMMyVYVjrI4hvTiKzUcLH/96P8Mvf/RoPvn6J1NIorKVBGNMD0BspBEumI5/8QAhcOgA2qRwX0B75dEuoLZ+MKYCNiu8U0N9HPrvWLjnrlxh4FYrqh1f1wqt6+8unz/TCG+1Hn35P66Tp9v7DRifLZ//J9r7rlv415dMupTOD3mPnrLvl031CUb+l8e6z1Z3SuS2Nb5FPWzrfJp9di91PkM/ucnqf9HPSSyQz7wU/6SVJZ97bdeSkk2CeMCwkFXyulUc+yEWCUvBCKXjJ0ZC2dDq9l4TOvQ9q3i6Td76300x7eIb0LtL1Q3QdUT/5tNPPSNGLSNGDSNHTJZ9EQH3OPXnuQ7jgR8T+OyqXkVIn5bSv/aSzCypx5FxvHyINvyOHWt0Hve5DpOZFuO5FuOFFpOkjNHwwar5j79YrXhhV+h19p1YjwtkNFVg6vW2nnuGekn2ETnbbS9Nt+XSg/+dIk0Gk6Xewz2LXepbDazM+MlC0wCCy4Ie24ENk0Yfwgg8R2r9py6e5zFI4Kp8crCWOJJ9Lncl2c4VzpZ407dzgYG2wiG0yiG/QoyLXGaQ36OT3OpHRxArrlN+tZT+sFfq+JQ76AgtzgXPk0pjhaSmdh0nl017wHp3nEJ3vDA7F53hHQONzPIWjZ6uzSC5wSM6xiNP1T/HlzsBQik6tp5YYZFY4ZFY4pJc4pJZYpKl4koSTRW6Tw8AWj4EtHjnKwA6LwV0OA7ssBvd5Kp2sSzo5jJwmvZ0jZzmMnOMwco7F8HssRs/bg0IcRj5gMfYhh7EPOWf6fPyyQHo1r3KYvME7vZeFWwIKN/hOKf0aR1LLmzwKtzgUjngUjnjkb9v9mCIRzjsSCndIyli8I6J0W0T5NrmW7ogo3RVRuSej/EBG6b6M0n0JpYcSyo8klB+JhMcCyk8ElJ6KDsUnUjePJRQeiig9kFF5qKD0UEbxgYTiAxHFBxL5/EhG/iFh8oGEyQci8g8l5B8qyD9UMHFfxuQ9BZP3VIzdljB5W8X4kYLRWzJGb8kYuSVj9EjG2BFJSEeOVIwcKRi6SQX0hoKB6wqy1wKUMLLXIsheDSNzJYz05TBSl0JIXIog9mEYsQ/CiH0YQfRiBNGLYRgXQkQ+3w/BOBeGcTYC46wG46wG/YwG/YwO/YwG7bQG7TBCOOgV0AjCexFE9gyE9wyEdnWEdgyEdgwEt3WnFK9udvpAbQFV17uHkQKrWrd4rmokAV0iAqrSJfWBeQ3KXISiQZzVIc8aUGZNSNM65LYBaUqH1DYgTukQp0xILRNi04DYNClRiM0ohEYUfD0KoWEdg69b4GsErhp16CefTvpJBVQsmRBKBsSS5chnVxJKJZSd1MHnDTKYNGmAmzTATejkfsIAO26vbOrAjmldn/kJA/yEATEfhVQ0IVfiCDTSCE3nEFkYgLk6Cmsrj/h+HgOnyjj/4hp+8btf45e/+w12j84jd1BG7GAcsZ0C9NU8tBUinpH5AWgLg4gsDBABXR1FbH0C6fUijj5/il/87d/gy//op2TR/PIIjJkBGI0MgiWLyOdIBPygSz7jKvwxpUNUJlDpZGJSX/lk+qSgx6fg+y+eP2kK/jgcPCoHj+qWTw+RT5/h7eYdw0XH6LtW6d3Jpy2e/pQX/ZbJ98P3PeXT755cPzZk5D0mnrZ8Hk84fV3rkfpNrDvnrPeU2d8mnuxE95S5u4TOThznpGn03pVIdr+mG3t4yF0i77dr812ldJJueo5xbFdmnixbd6856pzq43X6LIN5z7E9l3aPpbss7i6NR0qkbK6VPNCKdmpJS/J5DyIFD/SSD5GCh34mQhopeMjfuOTTfe2Hk4JWCUbNC73qgVbzEho+6E0/9LoPRoNctboPWuM49ju0ils8/TArDKJV1jk73Kjaa398nfdTbKG0j3+MuPpEO7ssXSuGqv6O0NZc/5emv+v/Fmn5EWmTgR2byAwDncpneNGPyKKPpIxLREAjCyz0JQ7mKgtjhcgnWZfEIrbMwVpiYS2ziK0wiK2QMnl0hUF0hekMGK1zjnzGNjjEtrlu+dzkkN6g09/rnJN+xpfJEnZrhYG52hFec54kmqSsziE2I5DSums63VrgEFvkEVvkncGh+LzgSGdiXqCQ9DK5yCC9zCKzyCO5zCO5ypGhoRUOqWUWaReOfC6zyKywyK6Svs7Muh+5TRa5bQ4DOzxy25xzP7hrl9c5DB8IjnAOHnIYOs2T8vpZDiPneEc8R95nMXaBx/hFkm6O0l7O8SssKaVfJcI5doXtTJbf4jB5xCF/i5TOnTL6DY5KJ0vSzdscCndYioCiK8Us3VVQuqugcI+kmZW7Isp3BJTuiSjdE1F5IKLySEL1sYzKIwnlxxLKT0TCU8Gh8kxEmVJ5LqH8jFB5rqD8TEHpqYzSYwmlxxLKT2SUn8jOvfsZEVXFhYri44AjoIUHKibvyZi8J2PiroIJuxx/R8boXXIdv6tg9LaE0bsyRu4oGL4tY/hIxcjtEHI3ZORuhpC9RbmuIXMtgvTVMNJXw0heDiFxJYT4pTBiH4UQ+ygC68MIoh9EYF4MI3ohAvN8GOb5MIz3IjDe06Gf05yrfs6Afs5A5IzmED7UED7UET7QEd4nZfjIKQPhfQPhXR2hXROhXRPBHQPBHQPqlgZ1S+uU5rc0KOuErjL8qgZlVYO8EkFgVUNgVUNwTUdgWYe6pCGwqCMwr0OZ16As6JDmdIizGuS5KKRZE+KMAXnahDxtQpo2Ic1GIU5bkNpRSC0TUsuC0IpCaEUhTlkQmjEHsRlzUk5HQOuxLmwRFWoW+Gr0GHYZvrsfNNopx5ct8KUouKIJrmiCLZDEU8ibECYNsJMmuHwUXD4KdtJ0PjMTBvzjOvzjOpgJA8yE4Xxv/4YvWBCKMciVONR6CsGpLMJzQ9CXh2FtjCOxX0L2oIrx3Qb+97/8P/Gr3/0W/+R//e8xeqqF6P4krO0xRNfGEFmaQHBxEKHZHEIzWURmsgjPDUBfHoaxMgJzYwKptTwuPLmBX+Cv8e/+4d9HdnEcsSUin3ozg1A5BnXChDSqgRsMg80GwfSRT8ZSuuSzX/m9txfUb4gOPl1w8GsEt4T2m4B3J6FdpfcgC2+A7ZJPn+KFp1c8/abv95bPvicZ/R7ySe7fLZ5M2gsm/fayuz1s5JbP3sl2t3y6j7j8Psvgnb2cIwRSdncNC71FNt8mn10i2qd07j6q0o2Y90HM+5zv+smnM6lOpfLYOeD9hoV6+zcdPM7ydedEneLxVUb2bspjzwtEELsGfVx7Lp00r08/pv3MkUg6OW6XzW3p7EWj6GWCLZZ2EqlXvA7uRNJ+ZlYJtnzqPfJpNPwwmwyMhh8GTUD1ug+Gi2jDi2jDT99BE8+qD2bVh2iNLDm3cf6+4e8SRfu0nYi7rG7vsaRo9c6KIftISOeISJfQGi3GkdpIyw+9TaTTGciZYWHO+qHPMwgv+RFZIsmnvuSDtuRHZIGFtsjDWKYldCqWsTUOcTq5bhNb6XwfXWEc8YxvCkhsUbYFxHc4JOgidXvPZXaLRXaLTIHb6SeBQXydh7HOwlzjYS3xsBY5WAsCSTdd8hmbE6ho9sjnPEsm1hd52qfJucTTlk9aTl/gHPlMrfFIr/LIrHLIusit8ciuco54DqxzNO3kMLjDY2CHx9CeiMFdwWFon8fwKR7DhzxGTrs4K2LkHI/R9wQqnixG3+cwep7D+EUBE7SkPv6RgLHLLMYuM7SXk8XEVYYkmjTpnDwSkL/NIX+HJJnFI8ER0OJNHqVbAkq3eZTv8ijf41G8y6F4j0HxHoPSfQ6VBwIqDwWUH/Ao3xdQekCo3ONRvS+g8kBE9SGRztoTBbWnCqrPFFSfqag+l1B7IaP2Qkb1uYjaC0L1pYjqCxm1lwqqL2RUXyiovlBRea6i8lxG5amEylMJ1WeyI7D2MxsiqgpKT1RKAKUnKgqPZCqfCooPiYDm7wcweU/F5P0Axu+rGH8QwMRDFRP3ZYzdUzB2T8HIXRlDdxSM3gli+CiA4bthDNwOIXcURvYojNzNiCOgmWsRpK6EEb8SQuxKGLErEViXNUQ/0mF+qCH2gYboBxFEL2owL0RgXojAOK9Bfz8C/X0d2nsatPd0RM4SEdXO6tDO6oic1ol8HhoIHxoI7mtEPPcNRPYMRz5DuyaCu0RAg7saAlshBLbCJAnd0J1SvDOQtG5AXdOhUPFUqYQGVwwElnUEFnUEFwwoCzqUBRPyvAFpwYA8F6UCGoUyE4U8bUKciUKYtSDOWBCno5CnYpCnYpDaMSqeRD75hgW+YUGkAmpLaD/5dKjGIVTj4CsE+54rW+DKFviyBaEHt4R2CWkxCiFvQsybEPMW+ILlyKQtoe57t3C6xVMsxSFXkgjUkwi3c4jMDsFYGoO1Po74DpleH9hv4u/94X+Mn/32V/h/f/1LTO42kNwvIXqqiPj6JGKLYwgtDEOdG0RwOkfeMz2A4MwAwgvDiKyMwFgfR3xlEnu3L+Dn+A7/4I//M2SXJmEtDMGcHYZWzyBYiSEwGaXyGQKbDYJNqWASapeAsjEVjKU4iee75NMXFbrk0y2gv698+kNcj3xSaK+nTyH0l8+TSuz9xDPqgcfydQnoSfs8e+XTn/LBn/I5ZXcimd4Tj9H0vU08sx74s+41Sz74sz5Xeb1/n+fJ8kmGiOxBol64UR9Yen46M+wh96M++MY88NuJ54SX4kowJ32ECR+4SfLMFlZuwgNu0ttXPrugq5BY95npbvJe8HkP+LwHQsHr0LsSqSOWHlpO9zml+K4dmnRKnZx5Ts8ytyn7ECx5Ech3T4+HivbaIq8z6R0seREqHpfDSMmLcIn0Vdr9lXZZ3C6v28IZoSuLCHRgx04ri65U1PV7G1s+bYyKl+LpUHXJJv1Or5LnRq2DWffBaHhgNH0wWwSj5YPe9DoYTS/0pgdG0wur6UG0Qe51+x1VH8yqF9GaD9GaD1bdD6vud94fbfgRbTKI2mJrL0Ov+aFXiLx2JZs1H7S6HzrdWanVfF0L1PWGH1rLD32KgdGiNBlnIEdvM4i0/TBmOegzDHR6cpG2wEBfYmAus9CX6ZDREg9jmYe5wiC67kNshYG14oe1yiK2xpHrKuMkn458rnb6POObPOKbPBJbApI7AhI7LJJbDNKbfmS2GGR3OGS3GeS2iYSmN0gCmlrjEVv3I77Jw9zgYK6xiK6QMr+1yNB1Rxzp0ZzjYc0ziC7Yw0IcEiscEis8Ykt0eGiZQ3yR7uFc5JCidCWa9iL4DR6pTd75v9jSaZNdp/frPJ1eZ5Hb4TCwx2Fgj/Zz7nEY2uMwTMVzhIrn8FkOI2d5Wl4XMPqegLH3eYyfJ9ex82SYyO7lJKV1DuNXGUzQSfSuIaBbAvJ3ROTvCsjf5ZC/y6J0j5TOS7d5lOm1ckdA6S6H8n0O5Qc8Kg95VB5yKD/kUHnEo/pYQPWJgOoTjvCYQ+0hi/oDFvWHLKqPOVSpHFafyag+l1B9IaL6QkT9lYT6SxH1lxJqLwQ0XomovxJQey1TFNRfqai9UlB7qaD2UkL1pYzaSxnVFyIqz0WUX4gov5RQeSmh8kpG5aWE8gsJlRcK4bmK8nMV5Wcqyk+JgBYfKyg+cqWgDwPIP1CRfxTA5COVomDyoYqJBwrG7ysYuy9j9J6M4TtEPAfvhJC7E0L2dgTZowhytzRkb0SQuRFG+noEqWthJK9HEL8apgKqEQG9FIH1IZHQ6Ic6zA80GBc1mBd0mO9rMM4b0M8b0M4biLxvQjunQztnQH8vishZA+EzJiJnTEdAQwc6Yd81kLQXQWhPQ3A3jMBOGOHtCIJbEQSdiXhSgrcF1JZPdU0niSeV0MCKAWVJg7psQF2KQlmKQlmMQV60IC+Q1FOajTqIM1YX0owFuR2DROVTascgtuIuEo54Sq24S0KPiydfsxz57EWqxiFWYhAqMYgUW1C5cgxcOQa2FANbtMAVLfDFGIRijKSWBSqeFDYfdXCnoZzrM5ePQijGHPFUqinIzRTCM1no80MwVscQ3y4gtV9E6rCE1vl1/Mvvfo6/+vV3+OQ//BaDB3UkT5UQ3c7DWh2HPj+M4MwA1HYOSjMDtZFBsJVDYHoA4fkh6MtEPhMbRWzeOINf4q/xD//kHyG9UkBsaRzm7DDCrSzClaQjn8JgGHw2CD4TBJNQ4afyyVgKWEsBZ5F7xpKdMrzPlOCLniChpgQvlU63gPaTT1+fCXj3FPyJZXjF7/R/HpPPf72yu7/nFKP+8tm7RL4jnt6+SefJy+T7JJ45yony+Xbx7C+fJy+D5/rA0uTTT7HlkySdtjz6HJjxd0hmz8CQTdcAERVQMe9zrmK+/6qkY4lnwe7htM8/t+W0e0jI2aNZZLrls+yDUiZL2J1kstidaPYSLnlJGln09ghodwk8UvJ0SWQXjny6U0sP9LKPvLfY/+9OEk/TLZxVD4yqx/W5RzjpleBBtOF15NNs+WBOddBbXugtL4yWD1bTA4uKqFn3wah4aerZLZ5W3Y9Y3Q+r4Sfy2fAj2mI7ySpNV826n6SzNR+RUZpwag0/mfJuMEREXSf36E2GpJxTnfPJzSYDzd6B2SbHV+ozfmgzfnJe+5wf5hLn6tmk+zmXeTo85Ie14UVsne3CWmMQW2MRXyXE1jjCOocY7e9MbPFIbtvJJ4/kHoP0LlmmntmiC9V3GOS2Sck6s8k5/Z/xDQbxLQ7WFo/oOofoGg/LLvcvkmMs4wukbzO2SJ8t0VVOK6Rvs3t4iEVyiUNqiSfyucQ6JfTsCofsCov0Oo/0FofUFkfOVt8g4jmwLmBwQ3QYWBcwsEHkM7dNxHPoFE844DF0isPIAY+RAwEjp3mMnRWcsvroexwRTSqd4+d5jJ/nMXlRwMQHJOmcuCxg8orgTKdPXKeT5jcFIp90Kj1/R0DhnkgnzHkUH3Ao3RNRuMOjcIdH8a6A8l2aXj7kUX0kUHhUH/OoPuFReyqi9tQlnk841J5wqD/m0HjMofGER/2pgPpzCbXnCkk5X0qovZLQ+Lib+muxc/9GRv2NgsYbBfWPA6h/rKL+WkH9tYz6axm1V+QddSqp1VcSqq8k577yUkLlpYLqKwWVlwoqLwKovAig+jyIyrMgyk8DKD8NoPiYJKLFxyqKTwIoPFFReBJA4UkA+ccq8o9Vl4DKGL+vYOR+CCP3Ixi+F8HgvQhydzTkbmtEPm8S+czc0JC5oSF5I4L4tTDiV8OIX9VcAmrA/EinSagO4wMqnxd0GOd1l3zq0N8zoZ0zoJ2LInKWciaKyGkTkdNml4BGTtF+0H0invY1tKPRsnsEwW0dwW0doS3Tkc/ghukIaNAloOqKDnXFgLochbpsQV22iHwuWJAXLCjzBHnOogIagzQbc+RTnolBno5T8Yz3yGcC0lQSUivuIDYpjQSEeh9OkM9+8JUE+EoCXNkW0Di4chx8MdahRzy5gnXse1s27d8Soi7xTCLQyCDYzkGbHUR0eRTGxgRip0pIH1QxfLqJP/kf/jv8/Le/xv/8F/8C44dzSB/UEN8twdyYgLEyivDcEALTOaitLNRGBmo9A6WRgdoeQGh2ENrSMLS1MZhrE1i6vIef41f4L//sj5FaKSG+PIHo3Agi0wMIl1JQ8xbkMR3ikAY+GyLymQzAnzhJPl1l+Kh8onx6DRHenvTTb4iOfLoFtF8fqDsRPVk+mbfLJ5l2f0fi6Zp2f1e53X2CkV1i/z49np5MB2/W63DSQnmn1E6fMzlfX/H0D3rA2Ax1sMvsnT5Ouu6oz1J4dtQLdtRzDMY9IGQPD024hdFNzxQ6RaCpJT/Z6dd007v4vUOfvZzuSfWSGy/kEj1/3Cmh+6AWfbSP0+7f7C6lu88O79DZY+m+hkueY0RcyaehHrWYAAAgAElEQVSdVPaTT1sqbUnUy26B9HZEsuKSRNdv9aIHRqmDXux+Zla8iFKIaHpg0r7OXtG0BfEYDS+Rz6YX0Sk/rDYDs+mF2SBEm74OLSqpTT+sBgOr6odV8zsiazX8sJoMrCaDWM2PWIPcR1tk+bkxxSI65YfZ8sNs+BGtE+zyvVHrHA1pNDpy6S6xaxR7sbqdfmpTfuhtP4xpBvoM2aNpzjGIzpNdneYSGSayl8KTaXWO7uqkyecGh3gPiXUOiTUywU6klIO1xsLaYmFtMYhtc0js8kju8UjtU/ncY5He8TtHR9qrh3I7HDJbLFIbHJLrpDyf2OZgbXOIbnCIrnGIrwqIr/CwlkjCGV/kkVjgOunmMuP0bCZXSRk9tcQjsywgvcQjs8Qjs8Iju8Iju8ojs9JJNgfWeWQ3BWS3BWTtvs1NDrkNHrlNAQNbhMFNAYMbPAY3eQxu8xjcJeLp7uccOeAwcshh9IyAsbM8Rs+RZHP0PY5OsHMYP89j4oKAiQscJi/yyH8oYNIRTxH5awLy18mEevEmj+KtTjm9eMSjeJtH8S6P8n0R5fsCyvc5VB/wqNyTOv2ZD0k5vfpYQO2JSOFRe8Kj/kxA/RmP2nMB1WcCGs9FioT6ExH1JyIaTyQ0nslovlDQeKWi8UpG/ZWMxscymm8kND6R0PxERvMTBc1PlZ6rjNZnMlqfqWh9Smh+oqL5RkXDRf1jBY1PFDTeyA71NzLqHyuofhxA7U0QtY8DqL0OUBkNoPJSRfl5AOVnhOJTFeXnQYfCswDyz1QUngZQfBpE/nEAkw9VTD4MYPJhEGMPNYw+jGDkvoah+xoG7lIBvaMhe0TI3IogfVND+paO5I0Iktc1JK7piF/VEbuiw7piwLpiwrykUwyYH5owPzBgXDSgXzSgXzChXzChnTegvW9Cfy/qCKh2zoJ2JgqtR0LDBxpCpzSEegQ0vKtTOgNJoW0DwS3dNRlvIrBpOiIaWI9CXbOgrJpQViwoy5TFmEtAY5DnbeKQ5uOQ5uKQZxOQZuIQp+OQZ5KENkGaSpDEkyK3UpCayS7IsxTERtJBqCcg1ZMQawmINbeIJiDWkhCqCQeSesb6U45DKLkoxrrks0tE+1GMQiiRkr5UjUNtpBBq5xCZHYa5OIbo+gSi+yXED2sYODOF7XsX8PO//RV++bu/wfsvjzBwdgqJUxVY2wXoa2MIL9jimYFUT0KqxqHUk1AbKahTWYRmBxz5tNbzmLu4jZ/97lf4o3/yJ0iuFBFbGoc1P4pQO4dwOQ21EIM8ZkIYioDLhcFnQmBTVEB70k9bPNmY6pJP6Xsnn4whvVU+TxpEckuoR/V/f/l8V/LpMU+Sz/59nt3J5789+ewnnm+Tz66kc6hbPNlhT0+S6XF428L33mfdOzjtyfX+x1b2yqdQ8BFO6Nk8afG7e6ioVzg74tkpmbvplk9XH2e/fs2izxkIctM7fW1/dk+VO3JZ6kinXvJBL/m6SuXuZNKs+pxyeOe5O7XsJJfuBNMoeWCWqWS67h3xLHsQc8mnVfMgWvMgWu+kmm4JdQunO6G06l5HQKMtPxHQps8h1up8tpPRaItFrMkiXmdgVXsSzwaDWINBvOFDvOFDrOkjwknF0Goz5N+YImLq/r+adR/MJkPpnNjj7u10Su09i9Vt8TRnWBiz/h759CG6xCC6wjl7Oe1VSfZnkmIKREA3eSRsqCgm17nuVHSbRWyHQ3yXRXKfR2KPRXKfRfoUh/Qei9Qug8we66wcIgJK9mCmNzmkNlgktzgkd3jEdlhYmyxiGzxiazxJWld4JFZ4JGwBXeGdXtHUGk8hQ0MZF9llDplVHpk1gfR0rnfIbnDIbQsY2BGQ26WJ5haLgS3X8NA2j6FtHkNbHLnuchjasxNOAUNnyNT66CGL0TMc7ekkKefEBdEZIrJ7Oic/EjD5EY/8JcLkZR75qyLy10UUbpCJ9cIt0rNJps5t6SRJZ/khj8rjTppZf8ij9oCIZ/WRgNpjkmjWntqyKaD+XED9OYfGCx71FzzqLwWnbN58IaH5QkGTimjzhYTmKwXN1wpaHxNxbL6R0fpEQuszCa3PRCqYMqZ+oDi0P1fQ/lxG+3MVUz9QOhJKmfosgOaniuuZ7ND8VELzUwn1z2TUPw2g/mkQtU+CqH8cQO21Sgmg+kpF9ZWKygvVSUUrLwIovwig+EJF8YWKwvMA8k+DmHwSRP5pCBOPQ5h8Esb4Iw1jjzSMPtAx/EDH4H0NA/ciGKApaPa2huxtHZkjA+lbOlI3NEc+E9cMxK8asK7oFCKgxkcaTCcFNaBf1I8JaOR9E/p7FrRzRD71s1FoZ0xoZ0xEThsIH+oI0Z7Q0IGO8Cnd6Qd1y2d41+yaig9uGV2rmQLrBoIbJoIbFgLrMaircSircSgrMcjLFuTlONQlgrJIkBcSDtJ8HNJMAtJMAvJsGtJMCtJMypFPQgrSFLnKrTTkVhpSM3UMt3wS0seppyHWUhBrKQjVJIRqEnzFFlE7BXULKElEbfm0U87e5PNEIS1aECsxSNU4pHoSaiuD0MwA9MVxWGsFWNsFGLtFZM+2MX56Af/LX/wL/OK33+HP/7f/ESMHM0ifayJ2qgxzcxIaTT3VdhZyIwOlnoRYIcNLSj2JwFSWJp+jRD7XCpg6t45f4K/xx//0v0ZytYjY0gSiC6MITucQKqeh5uMQx0wIwzq4XARsNgwmHQSbCnaln3bayfQkoIwldybf3X2gpgSfKR1LPhn9+6ef7xo+8qksfCr7b1527+z07BHPxAniGe+/Rumtk+1pD/wZb4e09wTx9FHo55wXTK7/VHuvfLLDvfLp6SufJ58y1H8tUmc1kvfYsZVOuunqzRSLPkKhf9m895lEf9v7ndxTXrdPE5KLrl5NG7rgnSSY3s455vQknWNnopc8CJU8CJe9DlrVi0jFQ+nc98qn1pta2gNAfUriJh3G6fRfdvoy7eedz15Ea67yedkDq+KFVfIiWqL3FS+iZY9DrOJFrOKFVfXAqnth1b2INbyINXxERF3Y359EtOF1ZDM25UN8yodYy9uDD9YUkUmr5UO86SN/X/MQ2Wz6O9DPsZYfFk1UYzMsrDa5t6YYxFoMKclTAbVL9CYdfnKOjHQJp2ljHyU5w8OY5qC3GRjTfphUPKPzDKILDKwFstA9SndzRtdYmGudxfB272Zsg0Nsh0Nsi6SRyS1CaoNDaoNHaoNHcksgQrolIL7Lw9pmEN9lkNxnkdhnkD7gkD5gkTpgkTrFILNHj5E8xZMTfvY45HZ5ZLZ5ZLbI+5I7HOK7DBI7HBJbIhIbIh14YqlwEgFNrLCdQaF1F6t0cGhN6EjomoDsukCFU+iwxWNgR8QAHRwisslhcJvHwC6PwX0Rw3sihncEDG9zGN7lMbJPxJMknCKGz3IYPcNh/AyHsXM8Rt4XMHZewMQFIpzjHwiY+FDABBXOwmUBhcs88pdYFC5zZCcnPbbS3q9Zui2gckdA9a6Iyl0BpXs8Kg9FlB/zKD/lUXkmoPpUQP2JgNoTAfWHEuqPSHJZe8qj8oxF9TmL5ksBjRc8mi95NF6waL3i0fxYQOONiPprAc3XCqZeKZh6FcDUSwGNlzyaH0uYeiNj6hOF8KmC9mcK2j+Q0f5CRvsLCa0vJEx9qWDqSxntr1Tn3qb1hYzWFwpaX6iY+sItpwraX6hof6Gi9WUAzS8UND5X0PxCofcq6p8HUf9BEPXPAmh+EkTjTRCNN6SE7xbR2usAaq+CqL4MoPwqgNJLlQpo0BHQwrMwJp+EMflYw8TjCMZsAX1kYPihgaEHOgbvRzBwV0Pujt6RzyMDqVs6kjd1JG+aSFyPIn7NROyaAeuq4SSg0SsGST8vGTA/IimoLaHaBya0iya081EY52Mw3o85Eho5azrXyFkToTNEQEOHBsIHBiKnTEROmR0J3TMR3ouSoSQqoKEdo2s/aHDTRGDDRGDDQnAjgcB6EspaHPJqDMpqDOpqEoHlBALLCahLSahLSSiLScgLScjzKUhzKShzGcizGUhzGYgzaYgzHQmVZtKQZtIQ22mI7QykqTTkdgYyvRdbKYjNNKRWFmIz041LOoV6ipKGUMt0wVfTEKqpLvhKkpICV06CLychlAhcmcCWEl3wxQSEUhJ8MeEglJKQKilItTTkZg6B6SFE5sdgrBQR3Swhvl9B/KCOsdPzePCTz/Czv/01fvabX2H96H0kz03BOqjA2ipAX51AeHEE4bkhKM0spGoKYjkOiaLUklBbWYRnhqh8TsBczaN5egX/6re/wn/1z/4UydUirGUin6HpAUQqGSgFWz5NcAMa2GwY/nQQ/jRJP5m4CiZ2knj2KcNT6bRhKG75dHNS+ukJsW89A/6d8vl9pt19lte5+mM9PZ6JfzvyyaS9YPvAfE/5ZHJeMG/r83RJ59tST1s+j51E1LVGqUO/3Z6cSz47CSYRTj7vgVj0dQ0G9YqlWzB7081+Sadc6D7C0sYRyzKRTLXoccrowbKvs+7IdRykfda5fW/3dnb6Ln2OXOoV77EVRr2rjHpL6ScPAXmphJKBHLeEWlV/p2Re9sCseDrpZY3IZqziRbzscyQzXu3cW2UP4mUv4hUP4rZ8NjywGp5O6lj3vhNHQBsk3YxPMYhN+2G1fbDaPkSnvIhOeWFN+ZCgUmq1fbCmPIi3PYg3vUjWfUjWfUg1/M69LZ7xKQbxKQYJeupObNpPrm3y3GqSpNSqE/G06HBStEkS0uMwzjnl0XZn8boxzcCYIfJpzPphzvthLfgRW2RhzvtgLvoRXWVhrXOOdMY2uM6pRBs8rB0O8R2SRiZ3eCS3OKQ3eaQ3BaQ3BVKGp4lofJenqSeL1CkOqQMW6QMG2UMO6UMioZlTnfVDZPclj9wuj+wOh8wWj/SOhPSegOQ+i+Qej/iWgPi6gPg6j+Q6j+SqgMQKj9SKQKVTQHqdR2ZDQGZDQHqDd55nNgQioGsCsusichsishsCcpuCU1LPbQtdU+qDuxyGdjgn3Rw8JWB4X8DILofRXR4jewJGTwkYOy1i/JyIsfcEjL7HYfwsi4lzHMbf5zF6QcDERRGTH4iY+EAkSeclEROXRBQucyhc5lC8wqF0jVC8IaB4UyLL3W+LRDzviqjdk1C9L6J6X0D5gYDKYwGVpwJKz3lUXgioPiepZvUJh/ojEY3HIhpPJTSei6i/4tB4zaP5Me9cmx9zaL3h0fpEIEnjGwnNjzvy2X7NY/pTEVOfiWj/QML0ZxKmP5Mx/QMVM18omPlSwfRXMtpfiWj/UEL7hxKmfyRj5msF0z+SCT9U0f5KoagObjG1v2/10PxSRvNLFY2vQmh+EUTz8xBanwbR/CSA+qcB1D5RKSQVrb4JoP4miOrHQVReB1B+paL0WkXpZZAI6LMQCs/CKDzTMPlYw+QTDeOPiXyOPDIw/FDH0EMdgw81DNzXkLunIXvXQOa2icxtE+kjA+kjE6lbUSRvRJG8YSF23UTsugHrmoHoVRPRqybMKyail02YlwxEP4o6Aqp9aEL/IArtognjvOWIp1tAHfk8pyN0VkfotIHIoQntIArtVMyR0MipqCOfdgpqE9qOIrhFroFNE+pGFIGNBNT1FJT1JOR1IqBu+ZSXUpCXUpAWk5AWU5AW01AWM1DnsyT1nM1Ams2An8040tmRzwyk6SxJP12QPtAMpFb2mIBKLjoSmoZYz0KoZZwrkc+T4Ssp8JUUhHIKYjnlyCdX7sgpVybSyeZjjqQS8UxDrmUgN3JQp4YQmhuDvpSHvl6GtVdD4nQdyf0aRrem8H/98v/GL3/7G/zxP/1TjJyehXV+CrH9KmIbBWgr4wjND0FtD0CqpyFVkhDLia4hJrWVQ3hmGNrSKCKr44iu5NE4vYyf/e47/NE/+1PEVwqwaPIZnhlEpJaFWkxAHLMc+eSyGphMCEwmBD/t/WTiKtiY2pl6f4eAuiWUjcrdAqoJXfJ5UvndF+HfuX7pRPnsnGT0bvn0x3ydE41OKLX36/n0Jd2rltwT7j4HJu0Dk/aDyXj60lc+7YGjnAfMQIe+8jnkBTvk64Ib9h2TzrfJZ+9CeHeJvRf3miR7Il3Md4TzJPnshgirVOwgu5JLpeBx9mz2W4dEJNNznLIHarWbQI0km+7Tf9x7Np2TglyDP/2wE8zjcul5J7Zs2pIZq/lhVX2kTF71EahM2nIZt8Ww5ulcq0Qw41UPEjUv4lUPYhWSfCZqfiKlNT9iNT/idT9ide9b5TPR9CNhp5N1v1Mej7e8hLYXsWlCcsaHRNuLhC2blMS0lzDlQ6JBSvCJph/JFoNky4dE00uuVFoTbf8xYm0frCkv4lRAnZJ9k0W8ySLW8iJOhTdO01eLlv2j0wyi0wysGRbROQaxaRbRGXrs5BxHd1/yZHKc9ntG16hkrrPduzntUvs244hnakdAekdAmg7mpDddaei2LZ4cKbUf8Egf8Mic5pE7ZJE75DBwwGHwFIuhAw4jp3mnZ3JwX+wI6LaE9B5Py/QsTVZFxDcFJNd5pNd4pFcFIp8bvJNkkgl0MjiU3GSQ3iInDGU3WGQ3GOfkodwmj4EtuiZpm8fgDouhPR7D+0Qyh/Z4DO1xGNrnyMT6PmF4j8PIPk/FUyDi+b5IejrPi86pRGMXBEx8ICL/kYj8JRGFywImLvOYvEJPHbrGoHCdReE6i+INDqWbPEpHPMq3eZTvcCjf5VC5x6P2gEflkUT7N3lSXn/Co/GsUz5vPBdRfyGiRiW08Vwk5XQqnq03PBpvWDQ/4dD8hEPrUx5TnwmY+lRA61Merc94tD4VMPWJgJk3IqY+FTD9uYTpz2XMfBmkBDD7VQDTP1Qx/WMVM9+oaH8rY/rHCqZ/rGDmG5kiYfZbCe1vRUx9I2HqxwpaX6tofa1i6msF7a/J37S/FtH+WsT0jyW0vpYpKiWA5o9UTH0VpKloAM0vgmh8HkD9B6pzrf8g6FD7LIDKJyoqbwKovAmi9FpF+XUExZcRFF5EUHiuo/DcQP6ZgfwzDRNPwhh9EsHIEw1DNg8NDD7QMXDfQO6eSQT0roH0HQPpOyZSRyZSt0wkb5qI3zAQu67DumYLqE4F1IB52ZZQE8aHJvQPYtA/iMG4GCUl+AsaIud1aOejiLxvIvyegfB7BkLndITP6EREaRleOzSgHbgxEdm3ENqNIrwXR2g3htCu5RDciSK0HUdwKwZ1PYbgehLB9SQC6wmo6wkoa0moqykoK0koy2lIy0lIyynCYgryUgbyUgbKQhbSXEc+pdkM5Nk0SUNtAZ3OUgYgTQ9AbOcgtnMQprKQpkgKaiO2UjQRzXUhNLIQGhknCe1KRU+Sz0rGgS+nCVRG3RJK0tE0uFLK+Z1QyUCsZSE3clBagwjMjCC8NAl9tQhzuwbrVBPJs20MnpnF3/3P/z5++Ztf4V/+4v9B4XAeuXMtxM7UYJ2qQl+fRGhxBIGZQaitHJRqBnI5DYGKp1s+Q1Q+tbUJWKsF1E4v42f4Dn/0z/8M2eUKokuTiC6MQmsPIVTPQikkIY3HII6Y4AdJ6d2fCcGfCcFnJ59xFf7E7yeftnC65ZPpU4Z3l+K/j3yeNHzUJZ9EPPvL50nHaL5LPpmkzxFQJul7Z+pp7/Jk0t4T5bNXPJmcD8yAt0s6bXzHzmT3gR32fq/E0+ZtJXU39olDfM8KpN5eT/uZWPRBKvmPyWe/nk23cPbt3aST5/2lszMYFHQvdC97Eax4Eax6EKx4EKx6EKLYZXP39DnBe0xA3Xsy3TsyO6VzX1eS2YtRIX2Ytmg6vZhVH6waSTVjdTuRJGJo1bzHxNJNsu7r+hx3/TZe9SBeJhIar9Lf1DuJpyOXDR+99zjE6p17R0SbRDwTUz4ilTM+Ip5UMpNtb0c43bT9SDYZ5z3Jlt8Rz9SUH8m2H4kpH7m2/TT59CMxw5C/bfuRaHWEM9HiHOI90hqfImV/q017R6cZWDN+WLMkrY3ZS9jneMTmBcQXySoie1m8tUr7Kl3SmdgSXKuSeKR2OKS2OaR3SEqZ2eGQ2WaR2WaRoqR3OCT3eZJYUvnMnOaRPSMgd5rHwGkBAwcd4Rw9LWD4kNwPnRIwsEffvSsiu88js88ivcchvSMgtSMhsSUgtUkSTDvNzGySdJMIJUkxM9skQc1sERnNbfIY3BI7g0PbtIdzx+7d5DB8SsDogUh6OA8EIp0HZIBo9BSPsQMeo6c4Ip6HAsbPiBh/T8DEeZH2dAq0r5MknflLhOIVEYWrIvJXBRSuCSheF1G8zqN4nUPppoDyLQGVIxGV253dmtX7PCoPeNQei6g9lVB9IqL6RED9KR0Oeimg/pqkma3XEpovBTRfSmi9ktB6JaL5sYDWGyKUU58JRC4/c6WZn8tUMO17Ge3PRLQ/lTHzhYzZLxXMfKVg9ocBzP0wiNkfBTH34yDmvglglspm+1sRs98S2Zz7iYzZbxXM/USlkM+z3yqY+TaAmW8CmP0mgJlvyPOOrIqY/omK6W8DmP42hKkfBzH14yDaXwcx/XUQ7R8FMfVV0CWiKiXoklAV9R8EUPssgOonQVQ/CaH6SQiVjyMov9ZReqWh9EpH6aWJ4gsDxecaEdCnOsae6hh5omP4iY7hxwaGH5kYfGBi4L6BgftRZO+ZVEBNpG6bSB6ZSNwkEAE1EbtuUgmNkhT0SpQI6CUT5kdRmB/FYHxoES5GSSn+ggH9guUIqI09Fd/pBTURPtChHxr0dCQT2oEF7ZQF7VQC4b0YFdAOwe04YSuJ4GYSgY0kAhspBDZSUNdTUNfSUFcyUFcykFfSlAyU5awjn+piDspCDsp8DvJcFtJsDspcFvJsBvJs1iWeWUc63UhTOcgOWScFlVoDDl0i2shCrLvJQKpnIdYyEGuZLvkUq1lHJB16ElFHRql4cqUUhEoGUi0HuZ6D2sohODOEyMIYtJVJmJtlxE41kD47jYGzM6hf3MBf/uaX+NXf/g3+/f/iP8X42Vkkz9RhnarC3KkgsjqB4Pww1OkByI0M5EoGUikFoRTvJJ+1dEc+F8ehr00gtl5C7XAJP8N3+Md//mdIL5ZhLedhzFL5bGShFlNd8skPaF3yySYItny6eZt8shS3eJ4koCfJJxPmnVOP3nX2e5/kk+D0c75DPL3Wu9PO3rL72/o82Yzv30g+2cFuCbVPLXIvjWd+H/mkqSfXQ698uo+7PLZ3c9wDcaJngfsJE+lu0ewVTiftLPv6i2fZB6XshUpl0y2fwbLfGQ7qouJFiMpnyCWf7jJ5V9m83H99Ue/Koi6x7HnWK5lRV4LppJgUq+ZBrOZBnCaS7lQyXu+IZa94unF+U/UgUaGUyTVe9nT9TaLmQarh7SJZ9zikGl4kah6kmz6kml4km14kml4k7KRy2ofUjB+pWT9SVEJT0z4kp4mMJqfJs+QMeZacIkmnTarpc+QzNeVHkspnsu1HfIZBYpZFcpZFapoh37dsAfV3C6hLPq0pkoLG2qRsT3pI/YjNMi5YWLaAznOILXLOHkxrhYG1yiKxwSO+yTnC2ZFPHqltnoonh+xup0Ru0y2ftNx+inPE02bwjIjB0yIGDwWMHIoYOys6i9dtAR3cF5HdE5A94EmZ/hSH9J6A9K6A5LaA5BYVzjWBlNU3Sc8mGRgifZu5HR7ZbcF5ltsWMLAtYHBHwNCOgKFdAcN7PNnFuc9j5FDEyKGA0UPRYeSAx+ghYfxQwNgBEdCxQx7jZ0RMvCdi8ryIyYsSJi+KpKfzAwH5SwJNOyUqnTwK1wQKT8TzpuCcnV4+ElG9I6F6T0T1gUCm1h/xqD0WUH8muRDQoLs0G68FNN5waL6hkvlaQPuVhKmPxY50fkrEc+ozAe0fiJj+QsL0FzJmvlQw8yWRTJvpz2VMfyFj9isVcz+UMfcjBXNfK5j9WsHsj1XMfqNi7hsFcz9RMPcTGXM/lTH7BzLm/q6Eub8jY+7vKJj9AxWzfxDA7B8EMf9T8rv5nwYw/9MA5n4S7IjpT13v+ImE9rcy2t8qaH+jov1NENPfhtH+JoTpHweIgH4dwNSPVEz9MICpHwbR+iqA1pcBtL4MEgn9IkBFNIT6Z2HUPg2j+kkE5TcRlN5oKH6so/BKR+GVgfxLnSahREDHn+kYe2Jg9ImBkScmhh8bGHpoC6iJgYcmFdAokndNJG6biB8ZiB9FEbtlInbLgnUziugNE+a1KAwqn9ErUUQvW4hesmBeisH4yOoI6Af2IBKRTxsykGTSgaQotLNkGl47bUI/NCi0FH8QRWQ/TknQFDSO4E4M6k4cwZ0kgttJBLfTCG5mENjMQN1IQ11PI7CegbqWRWB1AMpqDvJKFvJKDspyDsryANTlAagLBGU+B2V+EPLcAOS5AUizOcizA5BnBiDPDFKGIU0PQZoegtgepAxQcq5rDoJLPh0aHcR6zkGq5SBWsxCqGYjVbBdd4lnJOM+cJNSVdLpFVarloDQHEGwPIjw3Am1lEtGNEuK7NcTPTCF7bgb5s0v4h//tH+Hn+A3+4pf/CoWzC8idayN+pglztwpjvYLQ4gQCM0OQW1kiyaUUhALpKRVpK4BSyyLQGkRkegT64jj01Txi6yU0Dpfxc3yHf/zn/w1yKzVYy3lYCxOITA0hUM0iUEofk08mGyYC6pJPJhnoK5+9A0n+qAzGJZ8nCWhXH6jRv/+zn3yeJKAen+GBTdcQ0fdNPU9IPvvJp1127z2r3Z/ywJ/uL5pu2KwXbD/xPCH5ZJ3eTi8YB7oUfrh/ysmPHkcYO86x89SdZLPPhPoJJwe9Sz7dcqlWvA5K2QO5RFBLHijlbgI01XT3eIYqPoTKHodwxdv12X0GeLjiIXsz6XJ1+2hIverps/bIA6N8cnLZdW+LZ9UDq+btIt6VYvoQr3o7qWStuzfSSSV70s1k3YNU3Uuh9w0vknX6Xc2DNCVT8yFT8yFV9Y+jw3AAACAASURBVBJqPqQbfqQaXqSbPiKX9D7V9DgkGx6kmx6kW16HVMvryGKq7UN6xsWsD+k5cp+a9iA17XXhQ3rGT5LRpgfpKS8yLT/SLT/S9H2ZaRbpGUJy1o/ErB/JOQbpGT/SbR/STgJKJNSWz2SLyGd8hkFshkFymkGizSAxzSA2TSQ2PutHYp5BYsFHBZSc8BNf5BFfZhFb8pMp8VUWsTWG9G1ud0ju8M59apfIX3qXR2aPQ26fQ44OCWV3iJRmdnlkdnmkTnFIH3DIHNLE86yI3FkBA+cEDJwTMXhGwOAhj+EzIsbPSRg7K2DsLIeR05wjn7kDHrkzIjKneWQOeGT2eaT2eCT3SMk/u0WEM7spkuu2gIFd8reDe6RvM7fNY2BHcBjaEzG0JzqldZJsEuEcoUNDo2cEjJ0RSUn9jOgwcVrE+KGA8UMBE2dFTJwTMfm+gMmLIvIfyshfEjH5EYfJj8ggUfEKj9JVknIWbggo3hRQvimSlPOWSCbYj0RU7pCezvp9EfWHImqPRWfpe/2Z9P+x9l6xceV5vl9VscIJFUlWZJGVcxUzWTkxicqRSVlqdbc659zqVqtzq5U6x+md2V0bcAAMAxd+8IsN+NXGtQHfB8MBF177wsC1vTu717uzOzMfP/xPJYrqnjX88ME5p+qwpMcPvr/wZ/4lMYXeL53FNyQW35BYfNMiSuhvSpRel6i8LlN+0yK4ZqF6Xe5SeUem8o5C9YYmlh1uyNRvyNT6v/vASuNDK42PVOofqTQ+ttK8aaXxiUrjU4X6pwr1Wyr1WyqN2zKN2yqNWzYNB41bTpo3bX3Yad60U79po/6ptUvtZge74BMn1Y+dVD92Uf3YSeUjB5WP7JQ/tFP+0EHpAzulDxyiLP+ujcV37SzcEIgk1MnCW8MsvDXC/JujzL45yvQbI0y/Mcr0Gx6mXnMLCX15hPzLI+ReHCX7olsI6PNuUs97Rfr5rIfEMz4hoE97CD3lYeJJD8EnvQSe8OJ7zIP/qhf/VS++R334HvXhfcSL74oP70M+fA/58V/2473ow3vRj/u8l9FzHtznvXjOeXGf9TF62sfozv0Mb3kY3hR9oaIn1Mfoqd5appETPoaP+3Ed8+E6NobzaADH4QDOI0Ech4M4Do9jPzyO/dA49oMT2A+EcOwPY9cE1L4exrEvin0tgn0thm2lQxzbcgxrO4q1HcPaiqE2I6jNGGozhtKIYW0lURox1EYCtR5HrSZQq3GstaR2nxgQ0d1CqlTiyKU4cjGGvBhFKcZQFwVKUWMxitxhPoI0F0aaCw/c74VlNtTFPDOBeWYC0/Q4ltlQ9+/l+QjqYgxbKYGzmmSkmWV0pYBv/yzBYyXCmzWSWy1WLm/wf/3u3/HXf/gdr399i8RWA//JIp5jC7jXZxheKuCsp7GX4yKlnZlAmhxDKmhMBZFnJ1DmwjgWY4xUUrhbOSGfK9Msnljlt3/8Hf/Rf/EviCzP4F/K421kGCklccxHsU9NoGYDyCkvUtzdlU9j2IVx3IE56OjKpzlwv4DuPobT5LMOiOeDBHT37s/+Kfhfks+9ho90Qx4dQx4dBs/9a5T+FPm8b+Do/4t8/gni2ZXPiGFQOnfJZ3/yaYrpsSQE5riuiym+t3zuLZ76n5XP3UnnXtPnSt/xlT8nn2Id0tADEs2eXHYE1DajnRw0rccx0xNUx0yvrO6c6Q0SDcqnYGRWf99uzf7zzEdmdAPyubuM7u4M/ewhn51ezcC8sYt/rr+U3tdLuUfZvJNEjs31UsfxBVGWDhYNBPtSybE5nSacPUJ9EhnsfDanIzSrIzKnF/dzOiZmdUws6JnQfn9i0SAksHMt6rqML+oIlfRMFHWESuI+VOqTz5KeUFUQrg8RqhkYr+mZqPYYr+jEfc3QfQ5qvx8qGQiXjIRLRkJlI6GKqY8hJupGgnUj47Uh8VwZEslquSefwZKFcMnIeMVIoGokUDcxXjURrAgJHa+aGKuZGKsNMVYfYqylSWjdgr9mJtDUlrG3jV35HFs1MbZuIXjA0u3tnDgsi3L7IYngEZmJYzITRyXCRy2Ej5mJHDV3d3WGj5gFRzX5PC5Sz8gpmeiGLMRz00J8SyKxaemeZ57ZVMhsSGQ2TKRPmUgcl4gfU4ieMBM9JRM5JRM6If7NiaMWgkcshA730sxusnlQpKXRowrxo4oYEjpk7uvftJA8qonn0f6EUyJ1XPx/UpsSmQ2J3IZM9pRE9qRE5qSF7CmJnEZ+Qya/qZDbkijsKBTOquTPK1qJfVA8px+Smeymm4qQzUdlZq8q3Qn2+Sdl5p+0sPi0GBTqpJwLLyosvKKKNUevyCy8IrP4ukzxTYniNZnSWxLltyyUrmk9nG9YqFyTqVyzUH1bonpdCGXthkr1hkL1hkT9PYXmB1aaH1hpvG+l+YFC832Z5vsyjfck6u+r1D+y0fhIpfmxlcZNldYtG+3bdlp3bTTvKLTuCuFs3lFo3rHSumvr0rxtp3nbTuOWvXs/iJXmHSvN27Y+WbVTu2mj/qmD2idO6jeHqX0yTO0TJ7Wbdqqf2Kl+7NDK8kJChYgKCS2+b6f4npPSDSfFd5wU3xlm8W0PC9fczF1zM3ttlJk33V0BnXxtlMJro+RfHSX/qofcyx4yL7rJvOgm/YKH1PNeks8KEs/4iD7jJfyMh4mnvYw/7WXsKR++J70EHvNpAurHf9UvJFSTT+9DfnwPBTQB9eO54NHwdcvwnrN+PGcCuE/7cZ/2DwjoSN9E/Oimn9FNP+5TY4yeDDB6MsjIiXGGjwdxHRvDdWyM4WPjuI5O4DwygfNICMeREPbDE9gOhXAcimA/GMG+P4xjfwTH/ij29Sj2tZhgNYF9NYFtJYF9OYFtKd5HEms7gdqKo7aSqO0UaiuJtZFCrSWxavSLZwdrNYlaSaKUE8ilOEo5gVJOIJWFgFrLCdRSHGtR0JVPDXnx/iS0wy9J6F73ykK0K7rOaprhehbP8hS+9TnGDhUZP14lttUivbHEv/iv/yv+/vf/xL/9wz+QObVEaKOK90QJ9+EF3KtTuNo5HNUk6mIUdSGC0iefSn4MaTKINDuBMt8nn8083pUCvuUpFk+u8jd/+Af+/f/8PyGyPI1/KY+/mWWknMQ5H+vKp5Ly3Sefpgkn5qAmoOMOLGOO+wS02xOqyafZZ8XsHRRQsyake6WfhlFpYPioXz6HnOY/WUC78tkRUMPPiKfepxvA4NdjCNyffArRNGj0yeeDSu7/HPkM6xkK67Rp9t5KJWNUjymm78qnKabHHDcMSKc5rsOSEPwpqacQz73lc3B1kl5LPO/fwSkX9CL5zOq0YyoNWPM6rHkdakGPoqEW9FgnDdoKJB3WKR226T5methn9NhntD7N6T5mdDhn9YKZXUzrcGkMa4zMinPGR2c0yezD3VncrqWfnjmBd9bQxTOjF3Tkc1Y/QGBOG/qZ0zE2ryfQVz7395XRxfCOnrE96C93dwgVDSJtXNQxvqDJ5pyO0IKe0Lyux6KecNFAqGggvKAn0mFeT3hOR3hOT3heSGh4TnwXWtCLv1s0EC4aiJSGCBX1Grrufbg0+BzS/p2Jck8+Q1U9EzVBSBPNcM1AuGYQ39cMhGrauxWDENmigXBZo2IgXBkiXDFqomkgVBtioj5EqGEkVDcSqhkZr4j0M1gyEiyaGC9bCJU1yawLxjul+qoQ0bHqEMGqUdA0EWyYGK+ZCdYtBFtmxpZMjC/3zlIPrpkJrlsIHhQrjsYPWcS0+UFR8h47bGH8uMTEcUn0cR4zEzlqIXrEIlLQo5YuoWO9xDO6oRDdVIhuysS2zCS2LCS3LCQ2zKQ2LeS2FLKbElltUjx53EL8uEzkpIXohkJ4QyJ0UiJ83MLEMZnQUU0yD8taiV0mdlgWz0cVYscUEsdkTTrNJI9KWmldInlUJnlU0tJOQfqEROaUTGpLIr0lkd2UyG1KZDcs5DYs5DbEc25TIrdhobAlM7mtdsVz8oJK4aJM4aKkTa9bmLpsYeohM9NXLEw9KjN9VWb6qsTMYzKzj8nMPa4w94TM/FMy809LLDwjUXxeZuEFWdvDKbH4isziqwqLr6oUXxWl9KI2gV68LlF5R6J63UL1uoXyW2Yqb1movC0+q9+QqL8r03hPpv6eIvhQovGRTOMjpUvrI00+P5BpfajQ/thK66aN5i2rEMXbKq3bKq27NpY+s9O+Z2XpMxvte1ba91Ta91Sa96w079lo3rPR+sxG656d1j0ho+27dtr37LTv2mndsdK8q2qiaqdx20bzjoPGbTv1Ww6at100bjmpf+qidtNJ7aaD+qf2AQEViES0k4Z2BfRdJ4s3nBRvjFB8x8PidQ9z10eZvT7KzNujTF8bZfqah6k33RTeGCX/uiD3mpvMK24yL3nIvOQl9YKX5HNe4s95STzrI/Ksl9CzXiae8RJ8xk/gaR/+p3z4n/Dhe9yL9zEf3sd8eK568T4awPdwAO+VAN4rfryXfXgu+fBc9Gr4cJ/z4D7nFZz14T7jZfS0j5EdLyM7Htw7fka3NDb72BhjdCPIyKlxhk+O4zoxzsjJcZwngjiPjeE6HsJ5NIzzaATHkTD2w2Hsh8LYD0ZxHIxiPxjFfiCCXZNPx7449n0J7GsJbKsC+0oC23JCSOdSArXdIYnaSqK0UqjtNEozhVJPYa2nsNbSWGtCRtWqQKkmUCvJLh3xVMoJ5EoCuRxHKQnUYocEyqK4V4px5MUY8oJAmo8id1iIofQhzUUGsMyGB+7l+SjyXBxlIY6tlMJeTjNczzPSnsSzNot/fYGJI1XCGy3Sm8sceeFh/s8//hN//8c/8NC1F4httZnYrOM7XsJzcI6RlUlcjQyOShJ1PiJ6UqfHsRTGsBQCyIUg8tQ48qyYprcXY4xq8uleniKwOsviiTX+9o//xG/+s/+AyPI0YyuT+JpZRksJhhdiOKbGUbN+lJQHKT6KOerCFHZiDDsxTTgwjdsxB+2Yx+2YxmyYxmyYtasxYMU4ZhVXv4rRp2Lyq5h8Kiavsid7pp8PENAhl5khlwWDy4zBKfiT5HN3CnqffPp1XX55sv1+8TQ+qNfzF+SzI51d+dw10d6RzZ+Tz0762U1Cf0E+e+J5v3zKmcGl7j+3AF4kn4a+c9QNexxnOTid3imX27RpdKc2hW7Vro6ZXnLZ6dV0zem7/ZquOX2PGV1fKf3+lHN0ZrCsPqqd8rO7Z/NBp/z093D6+ibH/XNDu3ovdT9Lf39lf59lJ5EcoJNAaoQXdEQWdITne0QWdEQX9fcR0d4NLRqILBiILg4RmdcTmdPo+7tY0UCsaCBSEoSL+kHKhm7y2RHGSEVPpKIlnzU9kYZBUB8iXOtdQ10RFe9Fq0bxe8UhwmV993c6hCsiNQ3VDCJRbWjUTIRqZlGaLxsZL5mYKJsJVUzdhDNYNzNRE3TkM9gnosG6kfGGiYmGuA82TWI/ZtvY3Y85vmpmYl0Sk+yHLUwcthA60rvvDQ9JhE/IRE9IxE/IRI9JRI9JxI7L3Wv4mFkrtWvyuSUT3ZKIb5tJ7FhIbVtIbphIb1nIbyvkt2XyWxayGybSJyTiJxTxt1uCyIZC+IRM+JhM+KiFyBGZ2FGFyCELsUMi6YwdVYgdl0mcVEkdU4R0HjVpvZuacB5TSB2XSZ9Q+srqIt3sHHeZ2xokvyWJ/9+2TH5LYnJHYeq0wtRZlakLKpOXFCYfkihcNjN9WWb6IQvT3SEiSzfhnHtCYe4JSUs6BQvPyCw+K1N8XmLxRZnFlyQWX5YoviJRfF0M/xRflym9IVF+U9b6NmXKNyQq72rldC3l7CSd9Xdlmu+rtD5QaH4oaH2k0PhYovmJrF1Vmp+otD5WaffRuqmwdMtK646V1l0rrbsqS5/ZWPpMZekzqyafVpY+U1n+3Mry51aWvrAP0P7cRvtzG8uf21n+3K79vRDW1j2V1mdWTVA7OGndHaZ510n9tp3mXSeNOw7BLTv1Tx1dap84qXxs7RNR0Rta/tBJ6X0XpfdHKL43SvFdL4s3vMzfcDN/w83cO6PMvu1m5i0PM295mLw2SuGNUQpvuMm/7ib3mofMKx4yL/tIveQj8aKP+AuC6PN+Qs/7mHjOT/BZP2PP+Ak87SfwpA//E158j3vxP+HH95gf79UxwSMBvA/78WhJqOeyD/clr+CCt1uG75TiR896GT0j8O6M4dkOaIzh3grg3gowshVkeHMM18Y4rlMTOE9O4DgRxHEiqN2HcRyPYj8WxXk0iuNIBOfhGI5DHeI4DsWwH4hjXY/jWE/g3J/Cvi+JbS2JdTWBbS2FfTWNdTnZYymNdSktUs92BrWdQWmlURpp1GYGpZHGWk+j1lKotRRKNYlSTQ7I54CIVpPIlUQ3EZVLcdRSArWYvA9lMYGymEBeiCMvxJHmY4K5KNJcFHk+hrIQR+77bDedd6zFJI5KBmc1y2hrktGVafwHFpg4WiF6skF4s8nU9ir/5f/wL/nbP/yBv/rt3zC3vZ/IdovgyRr+oyVG983gahdw1NLYi4leT+rUOObCGObCGFIhiKL1l6oLERzlBO5aFndzEvfKNGP75imdWue3/CO/+k//kvDSJP7lAp5WFk8lwchCFOfUOGrWh5LxIidHMUWdmMIOTGEH5gk7pnEbZg3TuA1j0IoxaMUUtGIcUzEGVEx9GP0KRr+CySvvyV7l992rl37u9CPDg+TzT1kiv1s+/9S1SsagAWPQ0JVP0+4+z/7p9j9BOjv8nHj2pHMQKWnEkhjSMNx3LrslZXjgJPte8tk5P323eCoPYlIcZzk4TNQpt/dPrveV1zvSOdO7d8zocHbkc06PfU6sRnLM67s4NfEcnuv1cY7M6u+bShfi2Xd+uXaueb987hbP/oGfTuk8MN9LOH2zOvxz+oEBod50uBjQ6Yrmgq6HJpqhooEJ7Z2JBZFM9hNdNPSks6gnUuxJZUcWY0WDkMdFPbGinlhJR6ykI17WEy3qiBZ1RBb0RBeHBAsGovN6ovM9+YwVe0TLPSIlXY+KnnBZNyCJ0c61aiBc1RGpGwQNI+H6EJGmsXsvZNRAtDFEtDZEpHK/eEarhi5hTTzD9SHCDSPhppFw3USoZhQSWhECOlE2DfSKTtTMhOpmJmomDTMTfUI60RSMN0yClplg20xwydRdzB7aJxHaLxE62BFPCxNHhICGjnT6OC2ETsqET0pET0gkTirETwjp6xA/oRA7KXflM7YpE9tWiG3LJHYsJE9LpHakruxlTytkd2Ty2xL5LQuZDZnkKZXohkJ8WyW2rRDZlImcUoiekIkck4gek4kekcXi9yNamV0T38RJlfQJpVtOT52w9AmnQvqkTOaUIHtKIbchk9uUye6I/s3cjkThtEx+RyJ/WtxPnlGY3FHI70gUzshMnVGYOqcwc0llqjO5ftnMzBWJ2UdEX+fsVYm5x+WueM4/KbHwlMLCUzILT0ssPCNTfE6h9IJC8SWF8isqpVdkyq9JlF+XKb+hCOF8U6Z8TaLylkz1HZFk1t6Vqb0nU7uhULuhUL+h0HjXSvM9K833FdofqrQ+UkWy+ZFM8xOF9i2Z9qcKrU8V2p+qgptWlj6xsvyplaVbVpbv2Fi5a9cE09YnmirLXwjZ7FxXvrCx8oWN5S/3ZvVLe/ed7rtf2LqSuvyFk6UvnLQ/c7D0+TDtz4Zp3XPRvOvs0rrjpHHLrvWROrRkVIhoRz6rHw9T+cgl+HCYyoduSu/5KN7ws/Cuh/kbo8y9M8r8O15m33Yz+7aXqbfcTF3zMPmmh8KbHvKve8m95iX7qpf0Kz6SL/uIv+gl9qKP2At+wi/4CT3vZ/y5AMFnA4w942fsKS+BJ31CQh8fw/eYwHs1IBJQTUB9jwTwXPHh0SS0k4B6L/rwXPDhPu/Ffd7fnYj3nAniPj0m2Ani3gkyuh1kZGec4a0JXJsTuDZDODdC2nUCx8kQzlNRHCdj2E/EcB6L4TwaFxxO4DiUxH4ojv1QAsfBBI6DKewH0tj3pbCta9e1JPa1NPbVNI61DLaVNLaVtCafGdR2uiufajuD2uxhbWRQuwKaFlRTqJX76ZfTThpqLSVQS0nUUkpIp4ZaTKMsplAWUwP3ykKiizwf7yLNxbp0PuuIp72cxlnNMtIoMLo0hXdtVpTbT1SJbDRJbC9x5JmL/N+//3v+7vf/xPlrz5M9s0Zsq0XgeAXv4UVG1qZxtXLYqymsC7He4NMu+bRMBpFnw6gLUeylBO5aBk+rgHt1isDaLMWTa/zNH/+Bb/7jXxNemsG/Mo23XcBTTjEyH8M5FcKaG+uW3aW4G1PYJZgQR23uxtg3iGQK2DH57d1jN40+MYi0V9/nA4eP9pDPTh9oVzr//5LPIb8Bg1+Hwa9jKNDjF/s8g7ouxvH7Me2SzwcJZ5fIz8vnXuLZk06B+Rfkc/cKpQHp1FByvT7O3b2cHTpJp1rQ77kmqb+nU91jcMg2I8TTPqfD2Z9s9g0HORcEjnmdhh7nnI6ROT0jc3qG+9JM95x+IN0Uwnm/ZHZODNrrNJ/dey8DC4Zuz6UYFuqgH1hLFFgQfY3jff2Tnd7JiWIvxewwsaAjpKWUu+kIZLSkI1ExkCgbiJd7khkr6Ygt9ogXdSRKehIV8V4H8Z6eeOfdBR2xBT2xBT3xoq5LRzxjFcN9EhqtGLqfR7R3YhUDsaqBWM1ArD5EvGEk2jISaQ51CTcMhBv98mkgVhsSotn/OxUDseoQsWovOY3Uh4g0jESbpi7huolw1chEeYhQxchEVSSioZqZcN1EpGUh3BCiGq6bmKiJsn24biKsyWeoZWG8ZWaibRGsmnviua6tJTpkIXzEzMQRIZvh4xKRY1JvZVJHKk9aSJyUSGjDQ/ETgthxC7GTos8ztikT27QQ35FInBYkT0tkzihiHdGOTOaMGNjJ7YiEMbMpk9xQiG8pJHYU4jsi/YxtqkRP9Sbl49pkfPKoTPK4QuKEkNbUhpXMKSGZ6VNioCnVd5/ZUMSU+pbo28xuWshva0vgT/conJbJn5EonNVk87TC5BmFwjmZmfMyM5fkbsI5dUVi5mGp2885e1Vm7glJSzotLDwlsfi0zOIzkuBZmcUXZIovyhRfkim+IlN+VYhn6XWJ8psS1bcUytdEslm7LlG7IVN7T6H+gULjA0Xr11RpvC/6OBsf2mh8ZKP9sZX2Jwqtmx0k2rcUlu/ILN+RWbqt9LglWL5jZeWujZXPVFY1wVz50sbKVzZWvrKy+o2V1a+trHypsPqVldWvbIIv7ax+7dgT8beD9MvpyldOVr50svyFg+UvnSx9LkS0/ZlLpKH3nLTvuWjdddK8o6Whtx3UtTJ99aad2qfD1G6OUrs5SuUTF5WPhyl/NErpAy+l930sfuBl4X0P8++6mbvhYfYdDzPX3cxc9zL9lpepa17y17zk3/STe91H5jUP6Ve9pF71kXjZS0wT0PALPpF+Ph/oE1Avgad9BJ7y438yiO+JcbyP+/E+5sV71Yfvqh/fIz68D/u7Kaj7IW83BfVcEsNIoic0gOdCQJPQMdxngoyeDuI+Pc7wdpDRnRAj24LhrTDDWxFcm2Fcm2GcpyIaMZyn4jhOxnEeT+A4lsBxLInjSBLH4Q4pHIczOA9lsO8X2NbT2NbTWPdlsK91yGFbzWJdyWBbyWFbzmFdyg7SEvRLqNLIYK1nu6i1jKCSRq2ksVYz98mnXIqjlpMo5dQAcknI54B07oG8kBTMJQZQF1Io8yI9VYtJ7JUMrnqe0dYU3tU5AvuLjB+rEdpqEz+9yvSZ/fzLf/M/8+9+/4/8d//6f2Tm3GEmtltMaKmne/8cw+0CznoGWzmBOh/trXyaGu8KqFQIImvT9ep8FHtRJJ8d+Qzum6OytZ+//sPf88V/+Csiq3P4lqfwtvJ4yimG52M4p8JYc0HUTAA54UWKezCHRzCFhjFOuBgad2LSMAYd4j7oxDTmwDTmwBwQCAEV8tm991gxaZg19hJQk/vBAnrf7k/X3qX3P0k+h/wGQUC3Jw+Uzz9BPE0TekyhB8umOWLAHDEMPO+Vdv6cgO6Wz07p3ZLQIyX1SEkDUtIwWHJP6ZHTBuSMYUA65YwOJbv3AJG1YMCa03ex5Q2Cgl47TUj3wP2be+GY7shmr8zeP5U+MmdgeF5/Hx3xHNFks/+s8s454B0Rdc/q8GrsNQh0X2+m1p8ZmNcztmBgbMFw3xqi/tJ5d3q8I53d1HKQvUrkD2RBSGF/ohkr9+SyK5yLgmRRT6KkCaUmntFiT0w778Y78rnYk89ER3ArBpLVIZLVoe5zoqwXz9q/3SFWMRCvGojXNOpDxJsGYn1EG3qiffKZaBhJNIxEq3ri1SHtN3rXRM1ItJOi1g09kW0YiWpparRhJFw1EtFK8eGqmYj2HG4aiTR78jlA00ioZWRiyURo2czEkonwspBPcSKQpTcxftBC9IiZ0DEL48f75PO4WaxL0ibXO/KZPCUPXBMnJeKnFGKbMvFOqf2MheRZqUv6rJDO7GmZzDmJ7HmF3BmxsiizrZDekklsyyRPyyROS8S2JeJbCvENmfgpmfgJmcRxmcQxIZ+pEwrJkwqpDYX0pkp2QyFzUiFzSiW7qQ5IpxBPuVdK35YpnFXIn1PJn1NFH+c5q+C8zNQFmemzCjNnrcycV5m+JDN7SWbmYYnpqxZmrkrMPSIz94jC7FWF+ccV5p+QtZRT9HMuPitpKadM6QWZ8otKVzpLr8qUX5Mpvy5ResNC+ZpE9W15VyndQv0DidpHCo1OufxDleaHsuBjRZTSP7WKRPOWSDpbt2Tat2WW7sqs3FX6sLJ8R2X5rsryXSurn1tZ+8LG6pdCKle+srH6jY3Vb6ysfWtj7Vu1Dxv7vrWz71sn+751sfaNs8u+bwfvBQ5Wv7bvol9SHax8ZWflKzvLXzpY/sLF8hfDLH3uov2ZMqAQHQAAIABJREFUQ0joZ05NSF0074qSfP22k/qtEeqfuql/6qZ2c4TqJyNUPnZT/shN6QMPxQ88XQFdeM/L3A3B7Ds+Zt72Mfm2j8JbPnLX/II3fGRe95J+3UfyFSGg8Zf8RF70ifTzBT/jz/kZf25ME9AAgaeFfAoB9eF9woPvcR/eq348j/rwPuIX7CrD98un++IY7otjjF4I4DkfxHN2HPeZcdxnQrhPhxndEYxshxnZjjKyHWV4K8rwZozhzRiujRiujTjOU3GcpxI4TiSxH9fk81gax9E0jiMZnEcyOA5lcBzK4TiQxXFAXO37c4L1XE889+VQ17LY1wrYV/LYV/IDEmpr57C1c0JA21mUVga1kcNWL2Ct5VHqArWWx1rLY63mUCtZlGoapZpGrQgpVcoprKU0aiXbRSlnUEoZ5FIaqZhGKqaQS+kue0moNJ/oiaiGsphCLYvfdDSmcLWmGV2ex7+/SPBQhciJJhPbS6TPrHP+zWf5Lb/nr//wOx5+7zUS2yuMbTTxH6vgPVRiZG0OV3sKZy2HrZRCno0izUQwT4WwFCaQJkMCreyuzEWwLiRwlNK4q3k8rUncq9ME1+dpnT3Kb//4j9z+y28IrcziXZ7C0xTyOboQxzUdEfKZDqAkfUhxD6bICKbICMbQMEPjTox9AtrB3CegpjEHxoCdIb+NIb8No5aGDnmtGN3qffK5W0BNbgWzR+1KaL983jeE9IDdn3v2fA7tJZ6/IJ+7xXMv2fznyufuNNQcMWCJDv2idHbuhWjqBpCSg8gp/X2fKWnDIFl9TzqzetScYc+kU83vIZ55A/aCOJrSPqnrnpHeOTvdManv278pJtF3P+9ehdRhdH6oJ5nzBkbnDYPPmmh2ZNO7oMcz348Oz9z90jmwS3OXePZLZYf+SfDONbigDQHN67s9mZFFPZHi/eIZKfWlmX3EijriixpFfR86ogsizYxr4herGIhrgpgo6UkU9SSLelJFHUmNRElHvKwjUdWTqhi6QioEVUeiqCe+aBBo7ycrOlIlfZd02UC6bCBVFr+RqhhIavfJsp5kn6QmG0YSdXFNNYdINodINgwkGwYSDYMmpEZiTSGeyaZJUDd1pbMjnsm6SchpY4hoY4hYU6SpsbZJ0DIRa5pEKlozEq5biNQsxGris3BDlPzDdSORhmmQlonIklkI54qF0JKZyIrUlc/O1LhYV2QmdtRC5LjMxAmJyEmF6HG5O0AU1krp8VMSqQ2Z5IZE8pSF1IZESrtPbKhCFrckUWo/ayF51kzqnEz6vEL2vErurELurELmgkLmgkzunEr+jEp2RySiyR2F1FmF5BlZJKfbKolNheSmQvKUEM6UVkrPnFJIa+KZ2bKS25TJbShkN63ktqxkN1WymzJ5bVAovy2LgSGtpD51VmXyoir2cl5QmDyvcVFi6qLEzHkrs+dszJwXZfb5h1TmHpWZfdzCzONm5h5VWHjUyvzjKotPWll8WqX4jELxGYXFZyUWn5Mov6hoSFRekim9qlB+TdbWI8liUv0tierbEvV3FLH+6IZE4z2F1gdCMBufinVH7Y9V2h8ptD620P5EovWpEM3mHUVI5R2VpTsyy/cUVj63svKllbXPVFY/U9n3uY21z6ys3lNZ/czKvi/t7Pvazr5vHBo2TTht7PvO2ofC+vcq69/bWP/ewfp3Lta/G2b/9z3EZy72fetk/XsH+76zdxG/6eiTUiGuQkJ7UrrylYuVL4dZ+XJYE1GXJqKdRFT0iTbvDNO846Zx20Pjlof6p4LaTQ/VT9wiAf3IQ/FDIaCL7/uYf9fD/Ls+5m74mb3uZ+q6n8LbfnJvB8i+5SP3ppfMG0I+U695ib/qI/FygNjLASIvBgi/ECD0whgTzwcIPjtG8Nkxxp4OEnhqjMBTY/if8uF70oPvSR/+J/w9Ab3q75bhvQ/78T7kx3vZj//yGL7LATyXgnguBRm9NIb3wjie8xN4zodwn43gPhtj9EyM0TMRRk5HGdmJMrITY3g7zvB2EtdWAudmXLsmcG4kcZ5K4zwpEPKZxX4kg/1IDufhHM7DeRyH8jgPFrAfzPfkc38ex748tvU86r4c1rU8tq58FrAt53oiqsmn2s6iLomr0sxjaxSw1SdRGwXkhiag1RxWDaWSQ63msVYESimLtZxH7UMp5VBKOdRyHrmYvY+fS0I7JXq1mMZayqCW89iqkzgbM4y05/GulggcrBI63iC+sUTi/Dq5M/v5V//mX/P3v/9H/pu/+p+YPnOQxPYqoe0l3EfLjO5fwLUyg6NZwFpOoy4mUOZiA/LZQZmaQJkJIc9GNfnM4qlN4mlN416ZIbi+yNL5k/yWf+K9H+8RWp3HszyFp1nAU04zMh/HNR3Glg9izQj5lBNi36cpMowpPIwp5BJHbU44MPeV4btT8GN9u0D7J9+1PaCdyXeLW7CXfJo9KsZRGZNbeaCA7pbPfgF98MCRV4/eP4Ter8cQ6K1SepB8Gsd6/FzS2ZPOQcwh/Z4MJqA6LFE95v7z2TV2H5Vp7K5S0j94oCglxFMwhJQ09D3rUdJ6lIwOJaNDzeq7WHMGDf3eFHQD9BLPHnumnDM9hmf1961EGp7t0Z9sjswJ6XQvDAnhXBBC6ZntnXXePfNcK517+4RzUDy1U3wWe/T3a4ol6IOSOVEU5fTOqqBoeYjwon5g8Oe+4R8ttexc4+WeBMa1RLLzeVccF3ukFgwk5zW5LBm6dMVQE8VkUUeqqCNd1JHpF8iKgWRVk8Wy9pn2brJkIFnc9duVHumqkVRliHR5iFRlkHTVSLo61CVVE6TrRhJNHam2jvTSEMmWgWRriGRriETTMHBNtoZI1bX/X9Wg/YaRVM1Ium4UQtswEm+ZiC+ZiS8ZiS8ZibVFGT5SNxKtm4lVhXjG6yZiNZGSRptGYk0T0Ya4dgi3jITbJiLL5h4rZkJrJsL7LWJVkbY4PnLYTPSohcgJidAJM5FTFiKnzMSOa/ebErEdieSWRHpLIbWlCiHsQ4inQnJHEaX2M0I6M+cUcT0vxDN/RmHygsrkRZnJi0L8slpJPn1WIX1WIXVOpJ+p0yqJbSG0yS2J5CmxjzNzUia9oZDaEn8nyvkq2S2ZwpZKflMhuyGR27RQ2JbJ7YiENX9GkDsnUbggMXVJ6SL+PzKTlySmL8vMXlaYvSgxd0li/opM8YrM4mMy80+YmX3SwvzjEguPqyw+rbL4tEyx288ps/CCpPV0KpRelim9LFN5VabyukL1DXFuevUthdp1mfo7siabCo33JervW2h9JNH+WKb5qULjtkrzlsrSTZWlTxSan8i0P1Vp3VJZuqOydNeqDQepLH2usPyFysqXWrn8S0Urm6vasypK51/bWftGk0JNFNe/t7L/B4EQTo0fraz/aGXfDzbWf7Sz/qOdAz862P9D79rhwI829v8g6Hy3/r1N+97Zldd937rY972Dte+crH7rYOUbwfLXTla/GmHlS5dIRL90iH7Rz4dZ+nyEpXujtO+6ad/x0LzjoXHHQ/22m9otN7VbXio33ZQ+8bD4sZeFj3wsfOhn/gMfc+/7mX3Px8y7XmZu+Jl6x0/huo/8217ybwXIXfOTfsNP6g0/ydcDxF/3E3vVR+RlH6GX/Ey86GfixTHGnx8n+FyQ4HNBAs8ECDwTwPe0F+9THnxPegVP+PE+Lkrw3ZVMuyTUcymA59IEnkthPBejuC+EcV8IM3o+xOi5CCPnogyfjTB8JobrdBTX6Riu0wlcp5OM7KQY3k4yvJXCtdkhjetUBufJLM4TeZzH8jiPFXAcy2M/lsd+JIf9SB7b4Rz2g1khnwcKOA5MYt9fwL4+hWPfJLYuU9hXJ7GtFLCvFbCt5rGt5LEvF7At57G2CxpTWNtT2FpTqI0pbI1pbPUpbPUprLVJrLVJ1GoBW3UKa2UKtTzZvaqVSdTqFGp1CqUyiVKZRC4XBmRULma7UtqRUGkx05PShXQXtZjFWsphK+dRq1M4GrO42guMrJTwHWgQPNoifKpNbHuN3JlDXHnvDf7dH37P3/7x91y6/hKZMwcIb60wfqqJ53CJkfVFnMuzOOoFrItprAsp1Pk4lunwffIpT4VRpiNYZ2PYFpM4yxlG6wVGlybx7JtlbHWW1Qun+Ns//o5XP3+f0Noc3pUpPK08o+UUrvkYTi35VDIB5LQfU9wtSu/RUYzh4W753TjhwjzhGkg+d6ef/QlopwRv9tq6pXeTR+0bPJK69Jfdfyn97JfPfgF9sHz6BGKd0p8mn0NjvyyevySfA89ayV0knvouHeE0J4ZE2pkY6pNPPaa4DnNChzmh1646LMk+NPmUUvo+DKLM3kETTyXbWZMkViV1yeruSzht2holW0GPraDH3iecjikt+eyXzsnOcZd9Zfbp3nR6v4AO7NrU0kzPvAHPnAHvwhDehSE88yLd9M7d36vZ7dlcMAz0bvafGjRwjOSCrnvO+Nji/SnnACVBuKQlmUUdkUUd0cV++dRpAzx9PZh9xPtIDNzrupKYKIk0MlUykCoaSHfQEsl+SUxV9IKyjmzZQFaT0nTZQKbSE8RMRZAtG0gtinczJf0AqbKeVNlAumLovt//G0JKh8jUevKZqRlJafKYaZhINvWkWgZSbUGype/KZkc+U20jqbaRTHOIdH1QXtN1E5mGiXTDRKppEvLZNhNfMpFYNgkBbRqJt8xEGyZiNXNXPuN10W8abZmItcxEd/WLRtsmoksmYssWYqsS0RUL0dW+M84PSkQPdzCLCfaTncXwFmKbFmInhXhGtiViO6Isnt5WSG0L8esnsa12y+bJMxKpczKZ8wrZ8zLZiwq5i2IvZuGczOQFWZM+malLMvnzCrmzqpDP8wqZCyrJszKp06qQ2W2Z1LZMalP0cGY3FDKbKpkdhewZmewZhdxpheyOQmFHpbCjakmnzORphcmzVgpnraK8fl5h8qIy8O9PX1Z614ckZh6SmX1IYe6SzPwVmYVHZEqPKhQfF2X1+ackFp6UKT6lpZ3PKpSfVym/qFB5SaX8skz5FYXyKzLlVySqr8nUXleovalQf9tK/bq1m3Q23lW0SXWVxgcyrY8UWh/LtG/KtG8pNG4rtO6orNxSWb6psHRbZfmujeV7VlY/s7HyuY3lL1RNOlVWv7Ky9rWVta9VVr9SWev2bYr7tW9srH/v1LCz/wcH+39wcOBHq+BXe2Hj4E92Dv7k5OBPTg795ODgr+x7YOPgr3oSekATVYGT/T+4tLR0mPUfnOz73snad31862LftyOsfTMs+kO/crL8pYP2FyO0Ph+h+fkozc89ND/z0LznpXmvI6Ae6re9VD/1UL7pofiJl8WPfSx+5GfhQyGhc+97hYDe8DF1w8/UjQCT1/3ktRJ85toY6TcDpN4YI/66j/hrAWKvBgi/PMbEi0EmXhxn/PmJrnyOPRsg8Iwf/zNefE978Wm7QH1P+AWPBfA9FsB7dQzfY0F8jwXxPBLAe2UM75UgnsshPJcjeC7F8FyK4rkUxX0xyuiFGCPn4wyfizFyNs7wmTjDZxIMn07i2kkyvJNmeCfNyHaG4a0Mw1tZwUYe16kcrpMFnMcLQj6PaxwtYD+SFxzK4zg0iePgJI6DU9gPTGJfnxLSud4noGtCQO37JrGvTWJdzmNbLmBbnsS2NIm1PdknnzNYm9NYm9NCQBvTWOtTqPVJ1Noktuo0tuo01kpPQtXyZFc6HySf/exOQgckVMNaKWCtFLDVZ3C25hldKeHeVyVwqMX4iRUiW2skTx9geucw//2//d/4hz/+gX/1f/zvzO4cJr6zzsTWCmPH67gPlXCtzmFvTWGr5rEuplHmEsiz0fvkU5oMIU+FUGciWOdj2BYTOMtp3I0CnqVpfPvmGF9fYO3SJn/9x9/x/K13BpLP0XIa10Ic50wEa34cJRNASfmRYm7M0VEs2tUUGu6hCah5woVZE1DLuGtAQjvy2en7HPJaBwW0u3JJ7tKfeP6SgA4N/zPks4PRq+9i8hl2Cae+D01Af6m3c0L/i6ln5zNL2PBA+ZRiuj3QI8UM3Wc5rkdO6LooyR7SwKlFYp2S6O0c7PF8UG+nmr9fOjs4C/o+dDgLOlyTPYan9AP3vTPTxa7NkRndnlPpnWXv/X2bnvmeePoWh4R4LujxzovU0rcrxex/7k80+yfSg/Mi0Rxb1NLM3UNB2mqhzrBQuKRNfGsDOA8a+hkc/tENSGWyrCdeFSQqGn3vDEplL+kckMSyjlTVQLqmHyBbMXTlM1s2kKsMkasOka0ZyFT15Cp68lUD2bKOfFnffa//t3OVIe3vjGSqejJVPdmagVy99zvZmmGATL1Hum4g1TSRbhlJtwyCto5UW0+6JUrymbaJVHOIdMtIpm0i2zSSrhs08TSSrZvIagKa0srzqZaZxLKpS7xlItE2k2gaidfNxOuiXB+vCzGNtcxd+uUzvmQmtmQmvmwhviYTWzMTXTMT2yfOQo8d1KSzw3ELsVPaYvgNs+jdPCUR3bKI/ssdMbmeOa2QOa2SOa2S3lEGSGnpZeqcTPqCTOaSQu6STO6STP6yOHZy6oJIGGceUpi6JDF1SaKgpaKZc0I8MxeEhKbPKqROK6TOyKR3RG9odlMmt6GS21HF1PwZWfRuagI6eVoVnFF65XWtn3PqglWsSrooi3TziqqhMPOQwuwVlbmHFeYeUZi7IjN3RWbhEYX5RyVKj8sUn9TK6k/LFJ+WKT2jSefzKpWXVKovK1ReVqi8KlN9TaH6ukztDVlI5zWV2tsqjXdUGjdUbT2STOsDldaH1u6keuummEpfvqOwfE+hfU9h5Z7Cym2ZldsSK5+pA6X11a9smnQKudz3jcr6t52rnfVvbdrnNvZ/5+DAD44+IeyJ46E/s3HwJ+vAdYCf7Bz6ySH4tYODf2bjwE9WDv6ZbQ/sHPwzBwf/zMGhX7s4+GcuDvzk5MCvhtn/o4v9P46w/1cO1n90aBLq0ATUxb7vh1n7zsXady5Wvnax+s0wy1+7aX81SuvLUVpfemh94aX1hY/WZx6a99w073qp3/ZQu+Wh8qmP8qc+ip8IhID6mf/Qz9z7fqbf9TL9rp/pd8co3AgweT1A7nqA7NsBMtfGSL4ZIPGGj8TrAWKvB4m8OkHopRDjL4UIvjjB2AvjBJ4fI/CCH99zXvzP+/A/48P3tA9vn3yKafhAVzy9V4P4Hh3H9/A43ishvA9F8T4Uw3M5hudyFM/lOO6LCdwXk4xeSDJ8Ls7ouSQjZxOMnE0xcibDyJksw6cFrp0crp2cJp85XBt5XBuTOE8VcJ2cwnl8CsexyR5HpvqYwX54GuehaZyHZrEfmMa2f0q7TmNfn8a2bwrr2jTWtUmsa5PYVqexr05jW5nGtjyNbWUG29I01vY01vYMttYMtuYstuYc1sYsan2mi606jb02g7020xVRW3Uaa216IPlUKpNdMe0KaqmAUioglwVSKd+9l4v5LkqpgLUyha06jaM5x/DSIqNrFZF6HlkitLFO/PQhCqePcvX9t/g7fs/f/f53nH3zJXJnjzCxtcb4xgr+IzVG9xdxLc3iaE5hrWSxLqaR5xJYpqNYpqOYpyJYCmGkyQjyVEQruYdR56PYFuM4q2lGGwU87Wn8a7OMry9w4JHT/A2/5/EPXmNiZQ7/2iyeZgF3JYNrMYF9Nop1cgIlO4aa8iPHPEhxT1c+O8NHuxPQTgraSUB3C2in77MjoSbPLgntR5PPzoR7v4wahi2DE/C75LMjoP8s+TT5dV3MAX2Xjnyagg8Szr3l80HldkvYMCCflujQL8qnHNcP8gDxVJI6lJRu7wn2TK/UrvSfxb57sCivx5HX7Um/fPZL56Bw6rvi2T03fVe62S+b3Qn1zhqkvuRTyKehJ54L+gHh9C/qCBT1BIr6gfv+UnqvpC7K6hOLg8lm/1qj/j7NfqK7xbPUN8xT0nflM1HUkeyIZ0nf65es6ruIxFKUwzMVnUbvvpNgZst6siUd2aKOXElHtqInWxXkajqBJpi7yVd1XQoa+YqOfMlAvmSgUO5niEJliHzVQL6qJ1vTka3pyNUN5OoGsjU92Zpeex7qSmm2MUSmLq7Zholc00SuPUS2bSCzpCfT1pNpD91HumUk0zKSaYjUM1PT5LMxRLZpJNMU36dbRpJLpi6pJSGkyaaRRNNMomYkoZXq400TcU0840sWQduiPQsSyxaSaxbi+yzE9lmIr0vE9svirPPDFmJHLMSOmIkdl4idkolvdYaGtPRzU8hn8rRM6oxM5owok2fPKKR3pC6Z0zLp0zKpMxLp8zLpizLZywr5ywr5hxQKD6kULmuJ42WRLs5c0U4EuqhSuGAVQ0gXVbIXFcF5a7cUnzktk9lRyG0porR+xkrujNI7T70zONQnnVPnFKbPK0ydF9I5c0ll5rIqxPNhhdmHtaGhh+XuANH8oxoPCxauKsw/LlF6SqL0jELpWZF2lp9VqDwnejqrL1uFeL4qU31dEcL5hkz9TYX6Wwr1txUa1xXq78g031VpvafSfF+m/aHC0sdWlj6xsfSJGBxauq2yclfrz/xcDAat3lNZuauwek9h35dW1r5UWftKZe1rIZzr31pZ/1Zl/3dW9n+vsv8HlfXvFfZ/Z2X9Oyv7v7dx4Ac7B38UieWhn+yaVPZLppXDv7YNcOQ3do78xt537+DIb5wc+o2dwxqHBrBp2Dn8GyGph37t7Apol5+GhYz+5GT/rxzs/5WL9R+cGsPs+36Yfd8LAV391sXa16OsfuVm9Ss3K196WPnCw9IXHpqfe2l85qF+z0vtrpfqHQ+V2x4qt7yUP/VRuumn+ImfxY/9zH/kZ+5DH7Pv+5n+IMDke36m3hujcGOM/DsBctfHSL81RupagOSbAeJvjAn5fG2C0KsThF4JMf7SOMEXg4y9KOTT/7wP3/M+fM/68T3tx/+0H99TAXxP+gk8EcT/eBDf40F8j03guxrCezWE99Ew3kcjeB6J4Xk4jvtKDPdDCUYvJxi5lGTkUpqRi2mGL6QYPZ9h5FyakXNZRs7lGT6bY/hsgeEzBYZPFxjeKTC8nWd4K49zaxLX5hTOjSmcp6ZxnZjGeWIa5/FpHMemcRybwXlsBufRWRxHZzQBncV2aAb7QY0DGuvT2NdnB7Dtm8W2MoN9dRb76hz21VlsK7PYluewtWextmextea68tm5KrVprLUZrDUhm7baDNbqNGp1WrtODaBUpu5LRDupqKB33xFTtdxJV2dw1EW5fXiljGe9xtiRJUIn14huHyBx+hBzp4/zv/72r/l/+CP/7V/9L0yeO0Fk5wDj2/sJnljGd7DGyFoRV3sOW3VS9KYuZJBmk0gzsQH57ArobARlLoo6H8NWTOCsZrry6VudJ3SgxOHHzvM3/J4r118gvLqAb3UGT3NSyOdCAsdsBGthHDkT6MlnzD0gnx36J+C7Cege8tkvoQNT8L8gn/0T7/1COoDrnymfRp9GVz6NA/LZL6B7yWdHQM0hwz9LPjviaQl3pHNoQD770829xFOK635WPNWUXpDWoaZ1WNM6rBkdtowOW0bfh/ZZVoc9J7Bp158Tzp54Gn5BPPUPFM+BZe8d0dxj56ZvfmhXWf1+4RwrGRgrGQbux0qG7hGVgUVRXp8oDYlF6X1L1CcWhHSGF3XdpesDwqmtHYqXe2lmoqwXU+DlwfSy+31J9HD2D++ky4ZuoribXEmIZaFiIF/Ri3SyqqWNWlpZqOiY7NxXdRRqOiZrOqbq4l5Io0F719B9b7KmZ7KmZ6puYKpuEPcVA1MVA9PVIaYqBibLeqbK4rPJqninUNeRa+jI1fXkGwZydX2fgA6Rbxh7EtoYItc0UmiayLdMFNpGCstGcitD5JaHyC4Zu3QFdNlIdslErqXRNFJoWMg1jeRbJvJtc/e7tCae6RULmWUzmWUz6SWRgCabIiXtJKXJtplE20xqWSLeNpFYMpNcsghhXbKQWrWQ2ieR2G8hccBMfF0msV8mcah3znnimCRWGW1IXfFM7FhIbMvaAJEk0sezCtmzvcGh7BmZzGlJW1mkPZ+TyVyQyVySyF1RyD8kkb8iM/mwwtQVhenLMjNXhOzNPiwx+7DMzEMqU5es5C+q5C8LcpcU8hdtZM+rZM6p5M6qom9zW2Vy20rhjFUI5wVFHG95XmHyvNpNNwUK0xcVpi9ambmkMnvZyuxDCrNXFOYfVXuiqbFwVWXhqsLiYwqLj6osXFUpPWEVSeezMuXnVMrPWak8b6PygkL1RZnqywr1V63UXhPS2bim9Hhbpnld6SWd7yq03hf9nUI8FZZvaiX12wrLd4Rgrn2usvq5wtoXCvt287XKvm9U9n2rsv6d0jcUpHLgV4Mc/Mk6cN8RzY5MHv61ypHfWLsc/XMbR//cpj1r939h4+hfOnv8hYujf+nkyF84OPIXDo79e64uR//SztG/dHS/P/wbB4d/4+Lwb1wc+fNhjvz5MId/4+LQr53dZPTAT/aulB74lZP9P7pY/8HF+g/DrP8wIkT0Wzdr37pZ+9bL6jceVr7ysPSlm/ZXXpqfCzoCWrvrpXrbR/W2j8otf1dCFzQBnf/Iz/QHfqY/GGPyvQCT746RvzFG9voYmbcDZN4OknprnOS1IPE3gkTeCBJ+LUDo1QDjrwYI/r+cvVd3HGeep5mRCaSLiLQAEpkJkARBeCC99xaeBECAAL0RvXfy3qvkVVKpVCWvkqdsSeW653Ps2T07ez99Zme2u2t6Zs5uS3r24o00IKnunr54TkQkIhO3z/n9zXuPD//dPvx3+fFe1yT0qo/eKz6tD7QP7yU/vov9+C5uxXthC73nttF7bju9Z7fjOTOI58wg3acG6Tk9RNfJQbpOjOA+PoL7+CjuO8Zw3zFG17EJug6P03V4gq7Dk3QdnqLrUBDnoSCuwyHcB4O49wfo2heka28Q597GpoGjAAAgAElEQVQQzr0hHOthHOthnGthHKsR7LvDOFaiOHfHcKxEsS/Fmth2RVEXI6gLLewLEWxzUWxzUexzUZSZKOq0wDYdx1aLoVaj2Gqx5r1ajrUoxVBKUeRiBLkYQSlFsRdi2PJR1FykiZINb0LOhH4WazqIJRVoYk5OYU5OYU0HsaaDyJkQSjaMmovgKMZxVlN0TWfxLpToX6kzsGeOoX2LTB5a4tJLz/Dff/iBf/rhB449dj8jB5fYsm8e355pvEtlemazOGtJHIUwtswUcnIca2xUk88dTQE1Bwa05FOkodboDuT4MLbUGI7MJF2FID2VKL0zcfpnEiydO8Zff/qRw/deYtt0kt5aFE8xRHd6Amd8BEd4e7Psbh7pba5basinaaBF50BLQI1bXZvK7zfzcwJ6u/TT2CM3uVlAb9n9eZvks8Np2iyfnb16OjwShl6pudNT3yueDV7DLfIpBFRHp1/QXnY3/juTT9M2PeaB28uneVCP+aYjM01DEuYhCdOOxvokHea2yXbLbabb5REJdUSHOqLDNtbGqCQY02Efl9rQ4ZjYzM+Jp31KwqFNsjuCujYknA1CEu6wXhxxGdbhjrS4ZQ+nxu1OF/LGDXjj+hYJaZN8NqSzL62nL90QTwl/SmJLSs+WlER/Ws+WtDiTvCGf7RPpA8nNg0HbtbVGg2337bLZXkpvDenoGU1Lt0yNj2niOZ4xMJluSyZzQhYnsnqm0lIbOgIZfbNUPpnVE8jqCGryOZURz4GsjmBWRyivI5iXCGqSGcgaNPQEMzpC2juhgkSoIBHMS4SyBkJZA+FcB+GcgVBGT0iTz2BWIqhJbaCgI1gwECoaCBb0BPJ6pnISgbzEVEHPVEEvxLSgZ7KoZ6poYKqoZ7KkZ7KiZ6rWyVRNiOhkxcBUtYOpqoGpqoHxWicT1U4mK8Y2+TQyqcnnVNnYFNCxipHRqpGxmonxmonxqpDQ4YqJ0ZJRlPu1Ev1I2cRw2cRI1Sxks4mZ4aqJ4bqRkRkjQ3NGhuZNQjwXLAztNDO8ZBJL2VfMYmfnHgtDG2aG9ml9m/utWh9nm3wesjblc+KQlbED5uYg0cShVo/n+B0WJk7KTJ20MHXKQvC0ldApRZS5G6XtUxZNPq0EjykE7pCZOi4TOKkweVxh6pjKxFGF8cMykwfFZHxgn0xwn8rUIYWpIzKBO6yEjssEj8oEjlib4hk6am0mneE7hHhGT8hET8nETsvEzyrEz1iaJM5aSZyzkjwvkzwnkzorxDN5QSZ1RdZkUyVzXSV3XSV3l0zubpn8vQqF+xWRcj5kpfiwTPERK6VHrBQftVJ83ErxCSvFJ62Un1ao/EKh+qxC9TmZ2osK0y8r1F+Wqf3SKqbTf2Vl5nWZmV9bmX1DZvbXspDO163iXpPOeW04SPRptgRTSKZg4T2ZhfetzVRz1+9sLH1oZ9eHtk2yufSRzPJHKssf2Vhp5xM7y7fgYKntftPfPm3gagrpro+cLH3kFnzsYteHDnZ+6GDnJhFt4GThfRfz77pFaf6dLube6aL+dhf1t3qovdVD7U0Pld96qPymh8obHsqvixJ88TUvxde85H/Zq6WgvWRe9pF+0Uv6BR+J57zEn/MRfdZH5Bc+wr/oI/iUj+CTfUw94WfyiT4mHutj9FE/o48I+Rx80MfgQ362PeBl6/299N/rxX9PL/67ffju6sN3Zx++63581/x4rwp8V/rwXe7Df2kLvotbhYCeH8B7bpDeczvwnNtBz9kd9JwdouuUoPvkKF0nRuk6MabJ54Tg6CTuo1N0HQnQdSiI+1AQ50EhoEI+w7j3h3DvC+LcFxZsRHCsR3CsR3GuxXCuxXGu3iSey/GmfNp3xbDvjGFbjKEuRLEtRFvyORvHNhfHNhvHNhNDnY5jqwvUelwT0Dj2WgJbJY6tksBWSaCUYqjlOEophlyMYivEsGvYCjHUXBQ1H0XJRZAzYZRs5CbZFLR/ZsmGMGeCm7CkBQ3xtBdiuCspuqZzeBaK9C3X2LY2y469i4weXCZ8aDf/5z/8F/7nDz/yf/zdfyK4f4WhQ8v075vHtzpN72KJ7ukMzkoCRz6MLRPAmhjHEh3BHBnGFNrRLL2bA9uxBLdjCQkhtUaHkGPD2FLjODJTuIthuqsxPLNxtswkWTp7jP/204/svX6WLbU4vdUInlKInsykkM/QALaprSgTfVhGvZiHezHtaJXeb5bPjq2i9N75b5TPpoQ25FM7/72z7fx3o6dNPrst6N0mLfm00Nl9k3z+jIDqbi6vi5RTotMrks/bCWd78mnySxh9QkKb0+79Ooz90m35Ofk0bdNh2qbDvL1Fe6m9IZ+WHfp/udy+Q8I6pP/Z1FMZ1aOMSiLxHNW1Es42bOPSJm6fdOpui2tK34auiTsg0RXU0xXU0x0y0B3S0xXS0R1u0Ug2b3ecZXvC2Zhc98a14yxjrVVIzTJ6Uk9fUqIv1aI/JdGf1rElo2NbWrC17XlrSlxFotkqpW9KNjXB3JHWNRnO6hi5DaM5idGMjpG0TghjWmIirWO8jYZITmXa0MrggZwkBDGrI5QRkhnMtFLNxt/CGkIoJcI5PZGsnmjOQDinI5wXhHIN2dQTyUuEc9pvFCRCJT3BoiTe0X43ktMRyeoIZSRCaR3hjCQ+a5CXmuIaKkoENQIFXfM+WBS/HSjqmCoJghU9oXoHwZqBwE1MViQmagYm6x1M1jqYqnYyURQiGywYhMSWO5gsa3+rmgR1s6BmZrJqYrjSyVhZpKTjxU5GS0ZGyybGKmbGqxbt3sJo2cxI1SjEc9rI8IyR4XkjI/MmRuYtDC1aGFoyM7xsZHS3kZFVM6NrYoXSqLYcfvigEM6RA2aG95sYPWgWYnnY0ip1HxGT441BosnDFiaPih7PieNWIZ+nzEydNhM6ayF02kropEz0pEL8jKIljTLRkzLh41bCxxUCJ60ETluZPKGV7O8QiWjgiCxK6QdlAgcVAkdUpo4pQlZPKITuEKuTwsca5XWrGBpq9nWKfs7IaZnYOZn4+Raxc1bi57WVSRcVEhesZM4rZC8qpC/LpK9byd2lkL9bJXeXQu4umcI9CsV7VfIPWCk+rFB8WKbwiJXSYzLlx60aFspPWik/ZaXyjEL5WYXq8yq1FxSqL8nUf6lSf1Wh9qqV+msyM6/L1H9tYfa3VmZ+axHJ5m8tWv+mytybqiacqhju0WRz4T0rC+9ZWHzfys4PZA2FXR9a2fWhwtKHQjSXP7Kz9JFNSzNtLH+isvyJysqnNsEnKrs/tQk+s2uogs9bLH9mY/lzO8s3bCzfUJssfaay9JmDpc9cLH/WxdJnLpY+c7P0qZtdnzo17Oz61M7Oj53s/NjJwof2JvO/c7Dwu27m3u9i7v1uZt/tZuadbmbe6WH67W6m3/Yw/ZaX+pu91N/0Uv2Nh8obPZR/3RDQXgqv9ZJ/1Uvul72kf+kl9XIvyZe8xF/wEHu+l9jzPqLP+Qg/6yf0Cx/Bp/1MPeln8kk/E0/4GX+8j5HH+hl6xM+Oh31sf8jHwEM+tj3opf9BL333e/Hd68V7dx/eu/rxX+/T6Nf6QbfgvdqP9/IAvZcH8F7cju/iDrwXhvGeH8ZzbhjP2WF6zgzTc2aU7tOjdJ8eo/vUGF0nx+k6MUHX8Um6jk/iPh7CfSyI62gI15Ew7iNhXIciuA5FcB+K0HUwhvtAFNf+CPb9Yez7Izj3RXFsxHCsJ3HuSQj5XIvj2B3HuZLAsRzHocmnfSmOY5fAvjOBbTGBbTGJupDANpfAPp/CPp/ENpdEnU1gm0lgm0mhTidR6gnU6SS2ehJbLSGotGjIp1KKoRYTm1AKceR8rIk1F8WSjWDNRVGyUeRMpHm9GWs63KTxHTUXw1FM4iqn6apm6Z4t0rOrin91lsGNXQweWGL08CpXXn2e//bTT/z1p3/m8GP3MHZwme0Hluhfn8e3UsMzX8BdTeEoRnFkw6ipANb4BJboGObIKObQEKbgjk2YQ0NYIjs0+RzFnp7CmQ3SVQzTXYvROxtn21yGtUun+Cs/snDmEAMzKXz1WEs+EyM4IjtQAtuwjvdjGfFjHvZhGvRg3N6DadCDZbAX47ZuOrdq8qlNwBu3ujBtdTUHjm5Hh8/WXETfSD+Nns20hpAsmybhDd0mOrpaGNzGW+hwdTbR3b6/U/oXpfPnej7/LfJ58ylGxgE9pgG9EM8B6d8tn9YhfYufKbUL8WzJ578qnRN6wW1TzluHiZyBW+XTHZA2iWdDPnvCHU3hvF1JfXNp3XDLxLo3rscT1bVJp6Epno2Sel9SE8426dyabRzbKDGQ0Wk0joZsndYzlNHK6TcNAI20lcybCWe7bG6i0RvZ6rGc0iS0nZZ4tpfDhWBuksSGFGqfNT6P5HREtc/a5TCWk4gWJGIlPbGSEM5IXiKal5rfaXwWLuqJlAxENTFt/51ozkAkqyeSbX0vVtAT1YgU9ISLgoaMbnou6gmVJMJlPaGqgXCtg0i9k/B0J1PTHQTrHYTamKoZmKp3EKh1EKpppfqigWDRQLDcSaDcSaDSqclnJ5M1IxN1I+MzJianTUzWtedKqzw/UTIxVhFl+fGaiYmalYmalfGqlbG6lbG6hbFpE2OznYzPGxldMDK6YGF0p5nhJXEU5diqhfE9VkbXLIxsmBk/IAZ8Rg5ZxJqkg5YmE0esTB6xEjgqN5nSnhsyOqkNF02ekAmckgmesRI6KwifkYX8aSXtxFkhoNFTYtgnfNxK6JSV4BkrgVNan+hxIZmBo1qieUgheFgldMxO8LhC8JRM6LRC5IRK+A6lVVo/biV+SiV6wkLslELslEr8jErsrEr8vEryoo3EBSuJC1bi58XkeuqSQuqSQvKiTOaiTO6SQvaqlexdCoV7bEI275bJ322leJ9M8QGZ4sMKpUcUSo+2xLPyhEz5CU06n7ZSecZK9VmF2gsK9RcV6i+LPs6Z11Sxg/NXikg7f2Nl5rdm5t6yMP+2lfm3ZdHD+ZbM/NsKC+/YNpXQW/2Z8i2l83ZWPraz8rGT3Z+4WPnEzoomlyuf2ppCuXLDwfLn9k3X3V84WL1ha7L2hZ21L+ysfuVg95d2Vr6wsftLe5OVG3ZWbrhYueFi9xfdrNxws/y5i+XP3Sx95mTlhoulzxxCQD9xCSn9xMXOj50sfuTQcLH4YRcLv+th/n0Pc+/1MvdeL7Pveph5p5eZd7zMvO1j+i0vtd96mgJaeaOX8uteiq97KfzKS/41L5lXfZqA+ki+5CXxopf4C35iL/QReU4Q/kW/ENCn+ph8so+JJ/oYedzP0KM+IZ+P+Nn+sF+Tz1767vfiv8+H/95+vHf34797C313b8F/1xb8d27Dd30bvusD+K5ux3tlO97LO/BeHMZ3cQTvhVF6z4/gOTuC5+wYnrNj9JwZx316gq7TE3SfmhScmKL7eEDI5/EQXXdEcB0JCwE9HMV9OIrrUAzXISGf7gNxHAeiOA7EcO2P49ybwLk3hWtvCud6EudaHNdaCudqEudKAudqEsdKQsjncgLHriSOXSkcu9LYd6awLSY18dyMbTaNXcM2nUatp1BrSez1FLZaEls1gb2axF5NopbjTWyl5M8K6M0iquZiKNnoz8pnQ0AbgmrLx1EK4n84qxm6Zwp4Fyr4l2fYsneRgX27mDi2QejgGv/bf/47/vsPP/J3//z/Ej2wm9Eju9m2fxf+PXN4lyp0zeZwVZI4ClHsmRBKcgprbLwpn5ZwS0DNoaFNWCMjKLExbKlJXLkQXYWIkM+ZJAPzWQ7cdZF//OlHZk/uY2s9cRv5bAwcacnnSC+WYe8mATUN9GDe7hHT7wNaD6gmn+YtLQG9WUTbT0FqDB/dXj5vPYbz585835SC/mvJZ4dHavZ8/mvy2enT3XbHZ2e/RGef6ANtyudtjtEU8in9jHxq94M6LBrmQfGZRRNPq4Y8pNfQIQ9LKMMS8rAOeUiHMiyhjEioI3rUEb12r5Xax6Vm2b1RZrdpV8eEXjAp4ZyUmlfnpLQp1XRO6tqe9bimJE08dXSFJLpCuibdYalJT0iHJyzhCUv0RvTNe0+0sS6pkXjq8cRunV73JhrL3vXatbH6SDtRKCWJ4yzTOrZmJLZlWuK5PSsxmJUYzOq0q8SOjE7QJp3DGX1r6jytZyyhYzwlpshH0xKjWTFpPp6RmNBK5RNZPeNZvRDPrGAyJ20a8AlkJQJauTyYFollKKtrSmU4ryOS17UEr00UI9o74l7IpBBCiaiWVsZyOuI5iXhBIlqUiBUlEkU98YKeeF4iltMRy+uI5SWieR2xgkSsqCdeMhBvey+el4jl9UJkszqiOYlYTiKe1xMv6ok1KOmJFPVEi3qipc1EinrCJYlwSU+4LAiVtfRzunOTfIZrIhFtflbrIFjtYKqsZ6pkIFTqJFTqJFjuJFg1MlkTCelEvYOJ6Q4mpzu11NTIRLWTiXJb72hZyOp41chEzcJ4zcxYzcJ41cJE3cL4jJnx2U4m5juZWDQyumBidNHE6JKZ0WUTY6tmRldNjO0xM7KhDQ4dFhPr44dlxg/LjB40M3bIzMQRK1PN3ZgywWMygaON1UUygWNWAsdlJo9bmDohSu3hM1bCZ2Ui5xWi5xSiZ2ViZ2QSZ7Xy9nmFxFmF2CmF6Ekr4dNWQmdlAqetBE9ZCZwQyWbwuEzoqEzoqELomEr4uI3wCZXQaYXQaZnISZFuxk4qRE+IafXkGZX4KSuJMyrJszaS5xriqZK8qJC8ZCV1WSZ5yUr6skzqskzmskr2skzmkpXcVZnsnRby91gp3q9QuE+mcJ+V4v1WSg/KlB9WKD+qUH5M0aTTQvlJC7WnZarPyKK8/qyV6vNWai/K1F+Sqb8ia32dCjO/Uph5XWH21ypzv1WYf1tm/m0rC+/KLLwjs/COlbm3LCy8Y2XxXZmd7yltw0CtXs1dH1pZ+kgW5fOPFZY/Vlj5RGX5EzsrnzrY/ZmzDRurnzdkssXqDTurN+ys3XCwdsPBni+d7PnSwdpX9lvY/aXK6lc2Vr+yt+Fg7Wsnq1+6WP2yi9Uv3ez+wsXKDSe7v2ixcsOhCa6Tpc+cIh391MWuT5xaGupg50duFj/sZuEDDwsfeJl/36OJqIfZd3uZebuX6bd7qb/VS+1NQeU3Hspv9FL6dUtAc7/yknnVKwT0Fa9IQF/yEXuhj+gLfUSe7yf8rJ/gM34Cz/Qx+Uwf40/5GXvSz8jjPoYe9zH4qJeBh31se9jHloc89D/Yi/8+L777fHjv7cN7Tz/+u7fiu2sb3jsH8F4fxHt9B95rO+i+PEjvlWE8l0bwXp7Ac2FMY5ye8xN0n52g68wE3WenBKcDdJ8K0H0yRPfJED2nonSfiNF1RxT3sQjuYzFcR6K4j8ZwHo7iPpLEfSiJ61AS58EEjv0JHPuTOPelcO7V2EjhWE/h3JPCsZbCuSqu9t1J7CsJHMupFksZ7LvS2BfT2BYE6nwKdT6FYz6LbTaNbSaNbTaDOp1GnRESaptOY6unWhJaS2KrplArGqUkaimJUkygFFMt8skmci6BnEugaFc5G8eajWPNxLCko8iZWBMlG0fJxlFzCeyFFLZiGmclh7teoHe+in+pzta1eQb2LzF8dIPQ0f1ce/Vl/uGHH/hvP/3EvnuuM3lkD4MHd7N17078u2fwLFToqmdxFuPY81Fs6RByYgprbBJLZBxzeEyTzxGMgSHMoRHMoREsYSGl1sgoSrxNPosRPLUk3tk0W2czHLrvCn//049Uj26wtZ7CV0vgKUXoyQRwJkbb5NPflE/TUC/GHb1CPAc9mLZ7MA50Y9yusa0L01Y3pi1uzFu6MPe7Mfa5MPW5MPqddPocdPr/bfK5SULb6OiW6eiybsLgtmyiw2Whw2mmw2n+X5PP9rSznYZkttMQ0vbU07RFv6m3szVgdKt8Wtok07pDaspnO9ZN8qlrogxLKMO6Jo3+znYavZ03i2c7DfkUstm6uqb0uKd0t6UrINEd1GvobqEnJDXxtB1t2RNuLXu/dfl72w7O2Oal75uOrmxMp2sDQzcPB4mEU6eJp24Tw22MZDeX0se08vlo5taS+URGYionMZHRMZHRMZWTmgTaaB/qCTRSy4wgnBFl82bS2JDBghDDW8hq5HVCAAsS0YKuJZU5HfGsjkROfBYv6EmVOkgWDSRLEomijlRB3yShSWaiqCdRkkhqpAo6knkd6aKBVEFPMi+RzOlJZLVrQQhovKgnUTIQK+lJVDqIlw23ECnpiZT0RMsGImU9kYqBSK2DyMythOp6jQ7C052E6h0EqnoCFQOhkkhoI5UOQlWRjIZqnQSmO5lqI1g3MVU3ab2j2qBSxdhMSienTYzPmBif0cr10xbxPGdkfMHI5E4T47vMjO8yM7FsZmxZJJ8TG1bG9pgZ3SfOOx/X1h0J+Wwch2kW0+p3yASPWQndIRPS7oPHrEzdIQg0xPOULJLOhnheUAXnRW9l6oJC6oKV9EWRgEZPWYidbrwvEz4nvh88LdLN4AmrlmqKlDNyQiVyUiF8RrwXPWUlelLRBonEMFEjWU2eU0meU0UP50WZ9GWF9BWZ9BWZzNXWffaaSu6ajfxVlfw1mdxdZnL3mLVBIln0dT4oholKjwjprDwhU3lCpvqUlcrTMtVftKg9L1N9wapNqsvMvKYw+yuV2V8rzL2hMv9bRSuxi3Rz4R2Z+XetoldTQ/RvWpvpZuO69JGQTCGcMssfW1n5RGb3p0qTRsK5+rmd1c8dbemljT1f2tnzlY09X6ns+Upl40sHG186WP/SzsaXDvZ+5WDjayd7vrHfwto3KmvfKKx9bWPtayGda984Wf3ayerXLnZ/5WL1azerXzvZ/ZWDlS/tTZa/sLH8hYPlLxws3XCwdMPJrs9d7PrMxc5Pnez81MXOT7vY+Uk3ix97WPzIy/zvPMx90MPcBx7mPvAy+56X6Xd6qb/tEX2gb/VSfbNX6wVtCGgv+dd9ZF/zknm1l/SrPpKveEm87Cf6go/IC37Cz/sIP+8j9KyfqWf7mHjGx/jTfkaf8jH6lI+hx3sZfMzH9sf8bHvELwT0QT/9D/bR98BWfPdvw3fPVnx3b8V/zyC+u4bw3jlE7/VhPNeH6b02Ss+VUbovj+G9Monn4jiei5P0XJik58IU3ecDdJ8P0n02QM/ZEN1nQnSfDtN9MkLXiTDdJ2JCPo/HcN8Rx3FHDPfxBO474riPJnAfSeE6LHAeSuM4mMJ5IINjfxrHvizOvRmcezM4NtLY96Rx7EljX0tp1zT21QyO3RnsyynsS2kcSzkcSznsu7LYF3PYFrI4duaxLWRR5zPY5zLYZjPY57JCQGfSqNOppoA25NNeS2GrprFVM6iVTFNClXIapZxBLmVQS1nUQgYln96EnEttwppNYskksGaTm5BzKWy5NI5CFnsph6teonu2Su/OGfpWFhhYX2L7wVVGjm2QPLyX//hf/wt//eEH/uP/818J7d/DjkNrbN+/ypb1nXiXZ+ieK+GuZXEWktiyEZRkAGt8Emtsoimf1sg4lvAYpuAI5tAo5tAo1si4xhhqfBJbahJ3PkhPKUZvNY13JsPW2QxHH7zOP/IjxUOrDEyn8VbjLflMjuMI70ANDiBPbMU62odlxI9pyItpyLtZQLUk1Li9RySh23owb+3G3N/VxNTnxtTnxuh33ZJ8Gn12jF4bpt7bC+jt5LPzJgG9WT47XYIOpxldQzY3Sei/Una/WT5Nfl0Ln7ga+7Qez77NAmreqr+VbXohnpp83iyc7ZJ5O0Ti2RLQn5XNNuxjeuxjtw4XNdPOCT3OSQPOSYOQzYABd8Dws/K5WTr1dAel2wtnWN+kN3L7k4b8UUFfVE9fTE9fVKIvqqM/pmNLQi+uN5+ZnhQ9m1tTOgZSEgMp/aaJ9O2adDYSzx05HUN5ieGcxEhOum3f5mhOEnsqs7pN+y3HtHVGk209moGc1Bq60WSzkVBuTjRFWTpa0IvEUhPJdvFsJ56XSBT0JIsGIXvac6KgJ6GJZ7yoJ142kCgKWUzmdaTyOtJ5HemCJMSxoCdVbpEtd5IuGkjmJdJFPemCnnRR3xTPTElPutgS0JT2O6mCnmRO35RPIbQdJMuCRMlwW5oiWukg1qDWQaxmID7T2RLPGQPhaT3haQPhaQPRWVGeD093Eqx0EC4biFeMxCqdhKudRKtGwpVOQjUjoWkT4Rkz4WkT4bqRwLRZiGZVDClNlU1MVkxM1sxM1DuZmDUyMWtkatbMxKyZiTkTE/MmJhZNTO6yMLFsYWLJxNSymcndFiZWtd2ZG1bG9po1+WysOhKl9okjlpZ8HpcJH1eaNCX0hKIha6VwmcgZ0V8ZPa8Su2gjdlEhftFK4ryQzswlhfRFbbDnnCok9LyV6AUhn5GzCqEzCqHTCuHGsJImn7FTdqKnFaLnVKLnRA9p7LRM4qzaLOknzykiXb0g/k/6okzqspXMVZnsNZncdZXsNUV7VsheU8hftVG4ZiN/l5X8vWYK95spPCRTekSloA0UlR9VqDymUH1cpfKkEM/qMzK1Z2Xqz8nUn1OpP68y/aJC/WWLOOLydYXZX8nM/Vph/jcqC2/KLLwpM6+V2BfflZuDQq2SuujfXPpQ2ZRqttJNmdXP1E3Sufa5rYVWJl/7ws7alzb2fGlj/Ss761/bWP/axsY3Nja+Udn4RmXtGxt7vrGx/q29yZ5vhWyuf+vYzO9V1n+vajLqYP1bF+vfutnzezdr37hY+6ZLiOg3Dta+dbD6jcbXziZCRB2sfOli+Ysulm90sfS5m6XPu9n1WTdLn3nY9amHxY97WPyol4UPe5n/XS9zH/Qy+34vM+95mHnPw/Q7vUy/00vtrZZ8NhLQwq995H7lJfcrH+lXfaR+6Sf5Sh+JV/qJv7yF2Ev9Qj6f8xF4zs/kL/xMPONn7Bkvo097GVZ50jcAACAASURBVH7Cy+DjXgYf9zPwqI+BR/rY9nA/Wx7aQt9DA/gf2I7/vgH89w3gu3cQ/70j+O4eoffOUY0xeq6N4bkyKbg8hefiFJ6LATwXQ3guhug5H6LnfISecxG6z0ToOh2h51QUz6kYPSfj9JyM030ijvtkEvfJJK7jcdx3xHEdS+A+lsZ9JIPrcAbXoZzgYBbn/hzO/Tkc+7JCQvdlcaxncKxncK5nsO9JY9+TxbGWxb6awb6SxbGSa8qnYymHY2cex8489sVcG3kc8zkc8znsc3lsszlsM1ls0wK7loDa6mns9Sy2Wk5QTWOrpjURzaKUs6ilHLZiFltRSGiDm0W0IZs3C6iSF+LpKGRxVgp0zVTwLEzTt7LAlrVlhjbWGD68wejRdU4++Qj//aef+KeffuT8008QPH6ILYf2MLB3N/2rC/TumsY9XcBZyeDIJ7ClW/Jp0eTTEhnHHBrFoklo+701Mo4cnUBNTGJPT90kn1m2zWY48ci9/AM/kt+/zLbbyKczMoItuAN5YhvW0S1YRvpF36cmn51t8tksxQ/0YNraLeRzy63yaepzb1o+35RPn/328tnsBb15BdP/gnx2eiQaGHv1GHv1/2LPZ0s6dZulsw1zn4S534DRr8PU13gWmLbqMG+7GQnLgMC6XdfEvF1/697OHTrkQT3Kjga6Fpp42m7CPtqOhGPsVuxjumaPp2PS0FqZNCXd1MfZkk/XpI6uQAshm+3SKfCEdPSGJbztRPT4IroW0ZZ0bono2BLVsVVjW0wSshmX2JrQszWhY0u8sX+zbTI9Ld2yc7MxFDSUkRjK6tmRkRjOGTb1Zo5ldZsYz+kY0/o12xErhbQyulY+F0NAesL5DoJZbWBHE81GChltSKWWZsa0pLFZ1s7pSGRbxPM6kpowNpLFeFFHoiSJZLIokSpIJAs6kgUdqaL4LK3REMd0USKbl8gV9OSKerIlA5mygXRZT6pkIK29ly3qyBV1ZIo6MiU92bKBbFlPtiyRKenIlSWyJR2Zop5MQSKdl0jlJPF/S5ImtAZxrXSQqnaSqnSSLHeQKneSqRibcposd5CotEjW9CSnDSRnOojNGIjMGkjMGolNdxCd7iAyYyQyayI03Umo3kmk0kG80km80kmkZiRS6xTUOwlPGwnPGAnNGInMmAhPGwnVjYRqJoJlE6GKmUDVQqBmYapuIjBrIjBvIjBrJDBnYmrexOSCicmdZiaWrEytWJlYEeI5vmpiYo+FyQ2Zyb1Wccb6AUvbqURm0cOpETguC7k8IabUIyethE9YiBy3EDohEzrZEE+tv/OcQvy8lehFmeglhfhlK4mLZlIXrGQuKWQvy6LEfVGkkvHzKrELMtFLVsIXhbSGzymEzyhETmsL4E9YiJ2UiZ9WxMT6BYX4RYXEOZnEGe03zinEz8kkLygkL6qkL1lJXbaQvmwhc9VC9rqF3J1W8nfayN9pI3ddJX+nQuEulfydKvk7ZQr3yBTus1B60EpFSzlLj1qpPCpTe1ym+oRC7SmV+jMKtWcV6s/JTD+vMP2izPQLMtMvysy+ojL7qirSztdlZt5QmdMGhxbeVll4W2bhXSuL7wt2vi+3ks0PVTGB3pTNm5NNmdXPFNY+V1j9XGbthsKeGyp7mlcb6185WP/azvrXdja+sWuiaWPvtzb2fquy91tFQ2b9O4WN7xQ2vlfZ+N6m4WDv9w72fm/XsLH3ezvr37feW//OzsZ3Tja+d7H3D242vnez/p1Lw8me3zuarH3rbLL6jZ3Vr+3s/srB7q+6WPmim5Uvelj5ooflGx6WPu9h12c97Py0m52f9GgpqKcpofO/62XmAy/T73mpv+el+o6Xylteym/1UnzTQ/E3HvK/8ZJ/w0/udT/Z1xoC6iP1aj/xl/uIv9xP5CU/oRf9BJ/vY/I5HxPP+hl7tpeRZ3oZftrHjqf8DD7Zz/bH+xl4bCvbHt7Gloe30//QIP0PDeF/YAf++4fw3TeM775RvPeM4b1njN67x/HcNU7PneN4rk3huRag52qQnsthei6F6bkUoftilJ7zEbrOx3Cfi9J9Lk7XmRhdZ+J0nUrQdTpJ1+kk7lMpXCdTuE6mcZ5I4TyRwnU8g/NoGudRIZ/Owxlch3M4D2ZxHsziOJDDsT+HY5/AuZHFuZHDuZHDsZ7XKGBfK2JfzeNYLWLbnUddLmBfEth2FbDvLGBbzGsUsS8UsM8XsM0XUecKqLMF7DMFbNN5jQK2eh5bvYi9VhBUC9iqeWyVPLZKAbmSRy7nUMqaiGpXpZRFKWaRC1mshUwTuZDBmks3kQsCWzmHo5LHVS/TM1fHu2uOLbt3MbB3N0MHDzJ69DDxY4f4v/76D/zTjz/yv//ff0f8yAGGj+xj4OAetq0t0b+8gGe+hquax1nK4MwlUFNh1FQIORHAHJnE0iA8dgtWTUyt0QnURAB7OogrF6G7lKCnlsE7k2NgJs+Zxx/k73/6/4iuzDEwm8NXS+ItxvBkw7gSk5vk0zK2BfPoZvk0a9ycfhq3dWPc1t2UUNOWm+SzT5TijX4nRl8DR7MEb/yZBHRTCqrJp1i5dKuAdmjoXWZ0xl79JvEU3Cqfm9NO3c/Kp7lPatJ4x9wnYekX3FY+B1ryaWmTT0u7fGr7O607dG3iKaHs0KEOSUI8h28Vz5vl83bi6RzXCwHVxNMZ0Po8G6I5eSs9Uzq6JnT0TOnwBFo0kk5PWN+Uz5vF0xfRa7Tks5l2xiT6Y7omLeHUN8WzwbZk65z05hnpaYkdKV0LTTyHtfPMhzLSTeIpbZLOJgWJsbw2LNRWSp/It0rqoZxEKCsRyTVWE2m9mQUd0YJW/tZ6MVsSqW8ll22ks5rQ5SSSuVZZPF00kC3qyRQlMiUhgdmygWxJ35TMjHafLbbIFCSyRYlcQaJQ0JEvConMVfTkKnqyFQPZsoFcWaJQ1lMs68mXJLIlfVM8xbsS+bIQ1GxRR65kECJbkMgUWv87XTGQrhhIVQykqx2kqx0ky63PG39LlvUkq4YmibqQz9RsJ4l5jelO4nUhn9FZExGN8IyJWM1IvNJJomokXjcRmzYRrRuJ1Dubotp8f9ZEZNpEuG4iWDUSqpkJ1iyCGRPBOTPBeROhORPBeSGiU4tmpnZZmFq2EthtZWq3RaSea2Ym9liY2msleEBmar+2w/OIlYljMpPHLM1yuiipy4ROKoROWgmfErsyIyetRE5YCJ2UCZ9SWuJ5VpTaExetxC7LxK4oJK5YxalAF61kL8vkrijkrihkLyukL6gkLtiIX1SIXpaJXJKJXdTK9edUomcU4qdlYqdk4mcUEqcV4ucV4pcU4pdkko309IJK/LxM8qJK6pJC+rJK+opC5qpINnPXZXJ3yeTvlinebadwl02I590qxbttFO6WKdwtU7pfofSATOVhmcpjCpUnVCpPqNQfl6k/oVB7uiWe08/bmHlBZeYlhZmXFGZfVph7RWHuVZW511Tm31BZ+K2NuTfFsvfFd1UW31XY+Z7KzvcVFj+wahPpDem0Nfs2xQS6EM7VzxRWP1NZ+1xl7YbK6ucKazdk1m7I7PlCYc8XChtf2dj7tY29X4uEc++3dvZ+K8Rz77c29v2+gcq+36vs/05l//cqe79X2fu9jX1/sLPxnY2N7+zs/d7Bvj/Y2fcHO/v/aGf/Hx3s/6ODfX+yazjY+wcne/8gxLOFi43vGzhY/87Juiao69+52PN7F2vf2kUq+rWT3V91sfqVh9WvPOz+UrB8o4elzzU+62XXpx52ftLL4sciBV340Mvshz5mPvAx/b6P2ruCytteSm95Kb7ppfimj/xv/OTe8JP/tY/sr7ykX/WRfrWf5C/7ib/ST+TlPkIvCgGdet7P5HM+xp7zMvqsl5Fn/Aw93ceOp7Yw+MRWBp/YzsBjg2x7dAf9D++g76Fh+h4cpu+BEfz3j+K/fwz/fRP47p2k995JPHdP4LlzCs/1AJ5rQTxXw3iuRum5EqXnUoSeSzF6LsboOh+j+0KCrvMJus8m6T6bpOtMku4zKbpOp+k6ncZ9Kov7VBbXyQyuk2lcJzK47sjiPJbDeSyH+2ge99ECrsN5nAc1DgiEgBZw7S3g3CjgWC/gXC/h2KOxVsSxWsK+WsS2InAsF7EvFbHvLLRRwr5QxL5QxDZfamKfK2GfLWKbKWGbKWGfFtjqRRz1IvZqC1ulgFLJo5bz2Mq5Jmopi1rKopRyKKUccjGLXBQSKhezyHkhoHI+g1rMoRZz2Ct5XNNlumZqeBZm6Vveydb1VXbs38PIocOEjx7j1JOP848//cBff/hnHvjt6wSOHWTg0F627t3Nlt0L+HfN0T1bxVnJYy+ksGdi2DNRlGQIORHEGpvCGp3CHJ7AEh6/RTzl6MRm+UyFcGWj9JRS9NSzeGdyDM4VufD0o/yDJp/bpnP4aqmWfMYncEZGsIeGUKa2YxnbIgRUK723y2dDQDsHukX/523k83YJqNHvwtznxuR3aQLaks+fK8E3BVQrvbcnoI37dgnVu8zoDN06Oj0SJq/htsnnpt7Om/Z7/px03iyfDfG0bNE3Vyo1Vytp5fbG/aaezkFDW3ld10QelJAHW+KpDknY/p3iKeRTh2tCwjkp+jodE5uHiBpl9Xa6JzdLpyegozco4QlK9AYlekM6ekO6n5HOlnz6o4K+mEZUpJpCPFuiuT1hYCAhibPSE2L/Znu62T6d3r5r85bjKZsl9Nsnmw3GCxIT2v7KYF5POCcI5rU1R9okevvQT6yg39SrGctLzX7IREkiXtQRL+pIFTQaaeVN4phulMzzOvIFvaCoo1CSKJQkIZG3ofH3QkkiX5LIl3QUixKlkp5iUUhmoaKnUDVQqEoUqhLFikSxrNfe0Yt3ynqKZYlSRVCu6imWdZt+v1BqSa0QYol0RU+m1kGmKsjWOpv37TTltGYQqee0geRsB/E5PYl5A4kZ8Zyc7SA20ymYMxKbMxOvG0lUO0lUO4lXO4nXjcTrRmJ1I7EZE9FZQXjeSHjeTHjeTGTWTHjGQnjaTHjaTLBuJDBjJDhvIrxoIbxoIbRgIbhgJrDTQmDJSnBZJrjbTHDVQmDNwuQeM1PrZoL7rIQOKgQPyUweMjN11NKUzeAJhcBxuXkfPqUSOS2In7ETP20jelIhfMpK9IxC5KxC5KxM7LxK7KJK/LJM4pqN+DWZ1DWF9FWF9GUr2auK2Jd5XSVz1aZNmaskrijEr8lEr8jEL8vELqrEzqvEtbJ8/IxMXOvhTGjvJy5rvZwXWtPqjb5OIZ0ques2stdV8nerFO5RxaqkNsr3CUr3yuL+AZnyQzKVR0VPZ+VJC9UnrdSfkpl+WmHmOVtTOmdftDH7ksrsyzKzL8vM/VJm/jWVudcVFn6jsviWyuJbCvNvC+Hc9b7K4rsyyx+q7PqdvGlY6PbCqWgppxDPhmiuf6my/qXC+tctGmV0IZp29v3erqWbKge+t3Pgezv7v7Nx4A8tDv5RbYplgwN/cnLwz04O/Nl2C/v/7GD/n52CP7lbND77s1OI6R/tbPxBCOrG942rqymj69+52POtmz3fdrP2TQ9r3/RoAtrD7i9bKejKF71NCd35iVdI6Ede5j4SAjr7Ox/19zQBfc9P5Z0+Sm/5KL3lo/iml8Jve8n/xkvuDR/Z132kXusj9doW4q/0E33FT+glH8EX/Uw972PyOR/jz/kZe9bPyDN9DD+zhaGntjH01ADbnxhk4PFBtj4+RP8jI/Q9PEL/Q2P0PzhO3wPj+O+bwH/fFL57A3jvC+K5J4DnnhCeu0J4rkfwXI/iuRan50qMnstxei4n6bmcpOuixoU03RfSdJ/P0HUuQ9e5LO6zGdxnsrhO53GdztN1Oo/7VA7XiRyu43mcx/I4juZx31HEfbSE60gR16ECzoMFnAeLOA+UcOwv4txfxLmvjGNvCftGGft6WZPPCva1cvNqXytjWylhWy5iawjoUhHHrjKOXWXsO8vYFsvYd1awLZQ1Aa0I5srYZzVmypskdBPVPGo5h62Ux1bKYy8XsJXyQirL+aZ8tkuoUhCoxTy2UgF7uYijVsI9U6VnYZbeXQv0r66wfe9edhw5wPixo6SPHOI//pf/zP/86Z/5T//jf5A8epCJOw6y7eBetqyv4F9aoHdhGvd0GUc5jy2fxJ6OoyQjKIkwcjyMNRrEGg1iiQSwhidviyUyjhybxJYM4kiHcedibfKZZ/tsiUu/eJx/+OmfCe2aZWCmgL+exV9K0ZuN4opP4YqOYQsOo0wMYh0bwDK6DctIP6YhP6Yhf1M8LUNezDt6xKlHbScfmbZ2ifL7z/R/mvrcbclnu3wKyTS1SWjjCM4mNwnozWX4dnSdHomOHh0dPbq2BFTC5L2V9h7Pf00+Lf16jYZ4Sli36v5V+WwMHFl3SMiDhqZoyoM65EEdyqAO26Ae2w4dth067EMS9iEdjuHb4xxp4RqVbqFrXKJrQuDScE9u7unsntTRMyU18QT0mxLP3oZwBiV8YUNTNoV86vCFdfhCOvxhHX0RqUlDPDfJ503S2ThtaHuiRfsRljfv32xMpY/ejoyu7Rzy20tn49SeyaKhuVsymBc7M6N5PZGCrkm0qKWaN5XR4wUx1NNIOpPtQzxFHek2MiVBViNT1JErCJpiV9KRK7colnVNMSxVJE0MdZQ0KhV9875U0m+iWNZTqugpVXWUaxKVmoFyWaJcNlAq6SmX9ZTLEqWSjnJFR6UqUam0Ptv0m1qqWizryVf05KsG8lUDhVpHk3zVQE77W7ZmIFPVC+oGstMdpOsGUtMGUjN6UnMGEvMGUnMGUnNCPlNzncRnjcRnjSTmTCRnjCTqnSRrRhI1I8m6iUTNSGLaRGzGRGzWRHzeTHihoymg0TkhoKG6UfSDzpiIzJsJLZgJL1qI7LQS3mkluGghuMtKYKeF4LKV8KqF0JqV4JqJ4B4zgQ0Lgb0WwgcVAgcsBA6bmTpmJnBcO5XolCilN+7DZ0QKGT2jEDuraj2W2vM5baL9nELsgkguGzKZuK6Qvq6Ks9C1Hsv8nYLcdZXMFRvpyyrJK+Ld+DVZfPeSVla/IErrsXNW4hcV0Sd6SSF5VSZ5VSZ1SeshbRskEkmnSv5OG9nrCrm7FAr3KBTuVSncp1K6z0bxPpFyVh60CeG830r1AYXawwrVxxSqT8nUn1EET8vMPKMw86yqJZ02Zl9UmHtJYf6XKguvabyusPiGysJvFBbfUlh8W9aSToWlD1SWfqew6wMLuz9WWf5IlNPbS+rNdPMm2WwJp8rGVyp7v1bZ+Eph4xuZjW9k9n6rNBNNkWraWnyvaqJpb0Pl0J9sHPqTjYN/dt2Ek0N/cXDwL/ZbOPAXJwf+4roNziZCUB1NUd33R+cmCW2V6N1sfNfN+u972POthz3fetok1MPKF55Npfilz7zs+lQI6OyHDXzMfOBn+n0f9ff9VN/1U3nHR/ltLyWtDN8Q0OwbPtK/6iP1Wh+xV33EXvURetlL+BU/wRf9TL7Yx8Tz/Yw/t4WxZ7cw8ottjDyznaFndrD96SG2PTHMtidG6X9sDP+jY/gfGsf/0Di+BybwPTCJ74Eg3vuC9N4fxHNfSMjn3TF67orSc2ccz7U4nmtJPNdSeK6k6Lmcpvtymq5LGXou5ei6kKX7fI6uc1m6z+fpOpfHfaaA67TAfaYoricLuE8WcR8v4T5ewnWsjPNoCfeRMq7DJVyHSzgPlXAcLOE4WMF5oIJjfxnHvgrOfVUhoBtlnOtVnOvVpoA69lSwr5ax7xYS6lypYl8qY18qawJaxb6zIuRzsYxtoYp9oarJZxV1toI6W8ExV8U2U8Y2U0adLqJOC/FUawUcmoDaKoVNiahazqOWi6jlIkqpgK1SQi7msRZyWiJaQCkVUEtlHNUazuk6rrlpenbO419ZYevGOoMH9zNy8g4Cp09w7PFH+aeffuSvP/zAI++8ReCOwwwfO8DW/ev0r63g2zVPz2wNV72EvZTDlksL+UxEUBIRrLEQlkigjcmfRYkHURMhHOko7lwCTzlLTz2Pb7bAwHSRy88+yd//8M8EFqcZmCngq2XwFZP0pCO44gGckTHUwBDq1BDWsQHMI1sFw31CPgd9bemntnheWz5/s3xatghu6f9spp6CTq8DY68DU5PN8tk6+ej26efPymdDOtvls9Ojo9Ojw9iru618/kvl9vYyu6VfwrpFh3WrwNJgmw7rNmkT8oAeeUCHPKBD2a7TPtOhbJdQBnWoO3TYhqSmdDqG9T8rnfahzdLpHtPfcnWPS7jHRfm8a0JH16ReQ0fXlI6uSa2s3kZvQEdvQMIbvD29AR3eoKAhnO20y2d/o7czJrE1JrEtrmdbXGIgpmMwLm2iXTyb5fW0btOpQQ3GtNODxjOGTUymxZDQpLb+aCIvMZnXEdDSzCYFiWBBR7goES6KXZnRorayqKAjVtARL0pNkiWp1XupXQUGUkXRW5kptiQyW7q9VOZLOi3h1FEoCvJFTTbLOooVQbmso1LWUSlLGu3POqoViVpVT6UsUS7pKJeFQDbfr+ip1gS1uoFqTU+lqqdSkahWxLVSFv+nWpWo1QzUanqq2m+WiuJ/VcsdlIv6VrpaMVCqGijW9JTqBop1A4W6XlCTmvf5up6cRrZuIDNtIDtrIDNvILOgXec7SM91kJ7rJD3bSXrOSGq+k/S8kfSskXTdSLpuIl3vJFXvJDndSWrGSGLWSHzORHSxk8ROM/EFE7F5M7E5iyjhzxmJzBkJz5sILZiI7LQQWbIQ2mUivGQmvGwRrJgJr5qIrlsIr5sJbZgJ7bUQ2mcmfNBK+JCF0FELoWNmQics2hojhfAZtXkfOSsTPS8TO99Y1i76K+PnVeLnNem8IBO/qBC/LCQyeadK6k6V7F02wTWZ3HWZwt2iz7Jwl43sNZXsVTupqzKpu1TxnWsKqas2kpdtpC7ZtBVJKolLKqkLKqkr4r3knQrpqzK5q2pzcKjRx5m/UyF/tyLSznsVUU5/UKH8oEJFo/pQGw/K1B9WmH5Mpf6kQv0XCvXnVGaeVZj5hczsszKzz8si6XxFZe4VhflXVRZ/pbL4a4XFXyvMv2Fl4bcyi2/JLL4js+v99uEhmaWPrCx/bGX3p7JGe0ndxp4btjbRlFn/UhGS+ZXclM5936js/Vph3zeKKJ1r5fMD39sEzVTTzsE/2jj8Z3tTNA//2c7hP9s58hcbR/5i4+jf2Dn0N8427Bz6GzuH/9bOof+g3srfOjn0ty4O/a2Lw/9BXA/+jZODf+PQcHLgLw4O/MWuXdsTUSf7/uhi409drP+xm/U/dLP+hx7W/9DD6u+7Wfuum9Xf97D7m152f9PLylf/P2vvGRzXee9pntOI3Sd0QncjkSACAYIJROxGN4DOOSKRAEEQIJhFSZRIkWIQKYpUzrJkWcm2LFuWnGRLtqycLcv2VE3VfNqami+7Nbs1d2frztTu1IzvdbjPfnhPNwCR9t2p2g9PnbcPgSb57anfP7yNlH7mofhTN4Ufeyj+pJH8jxrJvd5I7rUWsj9sJvNqsxDQV5qJv9JM7HvNRL7bTPg7zYS+3UTwpWaCL7Yw/nwLY8+14H+2Be83mxl+ppGhZxoZ/EYT/U+10PdkKzuf2MCOx9rZ/ugmtj3cTu9DnWx5sJueB7vpeKCH9vt62HRvLxuu9tJyZSstV7bTfPcOmu/uo+nSLpruGqDx4gCeC/14LgzQeH4Iz53DuM+O4Dnjw3NmFNcpH+7TATy3CxpuG6Ph5Biuk2O4bp3AdcsErpuDuG4O0nAiiPOmkOB4mIbjYZzHQjiPhGk4EsF5KILzUBTHgTCOAxEcByI4l6I4l6LY90exLUax74tiW4gJ9saw741hmzPYE8O+exXbbBTrTATbVBTrZBTbZBRrKYKtFMVWjGErRCuI9DOKNRvDmomjZWJomShaOloRUT0VQUtG0BJhtHgYPR7GHo9gjYXR4hFBLIxqoESCqNEQSiSIJTyBJTwh3hkyqoXDWCMxHPEUzlQaVz5L02SJDbOzbJrfS9f+JTYvLTFw6CD/7j//n/yPv/yF//jHPzJ27BhbV5bZtG+ejXtm2TBZwpPL4ohHsEUm0IMBVL8XzTeMMrwqn2uTT/PAjuuk0zK4A2Vo53Xy6Q77ccfHaUmH6EyHue3h+/kvf/kz2zMxNiUmaE2M0Rz04vEP4hzZiWNwK9ZdPWjbu1C3dVLf04alp526zRup796AuaulUnKv72rCvLmZus4m6jsaqWtvXJ16/5p8rhXQ+hsIaF2TnXqDuhuU4G8knzUuhdoGC7XO65G+PmxUls/aRqnC/6x8rks8N8gV8bS0SSgbV1Hb5AraJpOBtEpHFVqHjNYho3fJRsoprxFP+QZJp7yOtSmns9dkIM4N21bl07VdwrVdxrVdpJuu7Wv6OQ3pXC+YMs27TNfJZ8tOidY+mdY+mQ39Ehv6JVpvIJ6tAzKb+iXaB2TaBwUdgzIdQzIdw1KFzhGJLq9Ep9dEp9dk9HSu3jD0dfEsX1u5ddTENn+VeBpncaf52v5NIZ6VnZnlJewTJgaCMoNBieGQzFBIqjCyZvCnjM/ow1w76CMGeaoIBKsJBE1GqdoQzPAaIhITESGfE+UEc03KGAkKoiFBzBDNaES+jkTERCwkEQtJJCImEhET8YiJWMRE9GvEolXEoiZB3EQsLhONScSipsr3xSIS0YhEPCYTj63+fDRsSGqoqkI4XEUkUk0kWkUkVkUoLggmBCFDSCfiJoKJspRWEYzXMJ6oYSxpYjxdzXimikC2epVMDf50Nf50LaOZakG6ltGEkE9/ohZ/ohZfspbRVB3eVB0j6TqGslWMZGsZydbizZnxZiwMp+oZTNcykK5hIFNLf66OwYKZgVIdA6Va+os19Jdq6J+sZWC6joGZeoZ2WxjcY6F/zszAvIX+BTMDjVGgXwAAIABJREFU+ywMLlnoXzHTv1JP/6H6ingOHNfpP6aJwZ+bFIZuNjN0s5nhE+Y1i9qN24IM8fSeVPHerjJyWsFnSOfYWavgDpXxMyqhc5ooe5/VGb/DythpndHTKqNndbx3qIZ8anhPrpbTR25V8N6m4jupMnpKZ/SsQFx7qTN2WvR1lgeIgsZNRBPnxGL48CWVyGVB9JJG5JJK9LJK7G5NcFkhcUUjeU0l9YBO6hGd+KMqyYcU0o+oZB9VyTyukXlKJ/O0lezTGvlv6hS+ZSX3rEL+OZXCCyr5lxSKRtpZGSB6VamU1KdfN4aGfqSsJpw/1tn9E6ux8kgxhFNl7g2VuTcU46kx/3Odvb/Q2fsLjYU3Rar59WRz8dc2Fn9dTjY1Fn+tsv8djaV3rSy9azMQ4ink0yak832d/e/r7H9fY/8HGvs/1G+A3cDG/g9tLH5gZfEDK/s/cFQQgmo3xNTBwnsiLRUS6mDuHRdz77jZ87a7Ip+zv3Qx81YDM295mHmzkelfNDH18yYhoW94KP3MQ+mnTRR+3ET+R43kf1SWzybSP2gRAvr9ZuLfbyL6cjOR77YQ/k4LoZdaCb64gYkXWhl/vhX/c82MPteM99lGhr/ZyODTzQw83cqupzbQ92SbIZ/tbHu4g22P9ND7UA9bHtpC54NbaL+/l7b7trLh3m20XN1O05UdNF3ZSdOVfhovD9B4eRDPpUE8FwdxXxjAfWEIzzkv7ju9uM/68Jz147kjgOeOcRpPjdF4agLXqXEabhvHfTKI69YgrltDuG4O4r4ljOvmMA0nwjiPR3Aej9BwPILzWBjH0QgNR6I4D0VxHorhXIka8hnDeSCGcymKYymGdTGKbTGOfV8c20Ic20IC+0Ic+3zcENC4EM89cay749h2x7DNRLFOx7BNxbFNxbFOxrBPxoV8FmPYCglsxZghnzGsuTjWTAI9G0fPRtEyUayZWCUF1VIx1GQUPRFFj0ewxSNYEzG0eBQ19jWiIUFECKgSCaJGQmjhIHpEiKctlsQRT9OQzuIpFmiZmWbj3Dwd+xbpXj7A4KFjTF+4yH/961/545/+wtNvvEnf8kG6l5Zp37eXjTMzbCiWcGeyOOJRrKEJMWHv96L5RlBHhlBGhrAMDWAZHMAy0C8Y3IllUAhoff+2iniW5dM2OojdP1RJPj2JCVpSYTpTEU4/9hD/+Oc/sz0dpy0+QXM0QHPQh8c/hHNkF47BraLsbshnXfdGzN3t1Hdvor57I+auFsybm0TZvbNZ0NFEXXtZPj3XyefX00/zhob/3+Sz5gbiWeu0IK2VzK9zXdndeFffvBYx0V63QRIT7RsN2qQK5k2rrBPRTXIFtV1C2SQST63ToKMKrcNUKbNbN0vXldhXRVO6DscWGUevtA7nVml92lkRTwl3mR0C1w4J185y2rmelq/RulNmgyGdrX0yG3aZKvK5cUDQNlg+y7QNmugckOkckOgaFGweEnSOSHSuEc8ur0S310S3V6bbK7NlRKbXt5b1+ze3+yXjtiATOwImdgZM7Bxbvc+8b0xcUblzQqw+GhoTE+fl/ZqD5ZL5hCGbQQlvyCAsrxKS8YVlRsMyo+H15fNASEyQl/sjg0HZSAiNknZYJhQWpe0ykahMJCrEr5xmRoMmokGZaFBIZTwsk4hKxCMSyZg4J6LinIxWVaQzETGRjFaRjMikItKNicqk4iaScRPxhIlE3EQyKpGMSCQjMsmISRCtIh6vIhavIpGoJhGVSYTlyt8TC8nEQjKJSBXx6GqiGotXEU1UEY2biMSElIajJsKJ6oqchhJVhJLVTCSrmUjXEMzUMpavYaxQzVi+mrFcFYGsiUDWxHiqGn+6mtFsDaPpGgKJasbitQTitQQSdfiStRX5XBXPOkaydfjyZkazFkbTFkbSZoZz9Qzm6hks1DFUqmVwqo7+KSGcg9OCoRkLQ7stDM1ZGJyrZ3CvmcF9Fob2Wxg+oDC0YmHwoJnBQ2YxYW6U1Mu9nIMnFIZv1hm5VQwTeW9RKomk9xZVyOFJFe9JBd8phdE7LATOqoyd1Ri708r4nVYjiTRSyAsqwfMqY2ctjJ7V8d2pMnpOw3enhu+Mju+Uju82rcLoSVGiD5zSGLvDuiq0ZzTGzmiVgSHRy6kRulMndF4jfFH0cUYva0TuVghfUYhe0Yhd0Yhf1Uhc04hfVYnfo5C+10rqPivph6ykH1VJPm4m/ahC9nGNzJMquW9o5J/RyT2jkv+WRuE5jcLzKrkXzBReUii8pFD6rkbpZY3S9zVKr2pM/nB1Qv36Hk59tX/zp+VyuoU9P7Mw94bC/M+NhPMXGvNviXJ6pXfT6OPc97aNxV/b2P+Onf3v2Fl6187+d5UKS++pLL+vsfy+xv73NZY+MASzfDZkcukjG0sfWQUf6yx+rLL/Y5Xlj3VWPrGy8omN5Y+vp/I7H1lZ+shWEdN9H9rZ96GThQ+c7H3fYeBk73tu5t8V7Pm1y5BQkYTO/rLBEFE3M2+6mf6Fh6mfe9YIaOO6BDTzWiOp15qI/7CJxKvNJH7QTOyVJqLfayLy3WYi324m9FITEy82Mf5CI2MvtOB/vgXft1oYebaFoWc2MPD0Jvq/0c6uJzvpe0Kw/bFutj66hd5HttL98FY6H9xOx/3babt/Jxvv76flWh/NVwdovmeApitDNF4eovHyCJ67BO6LI7gvenGf9+E+78N15yjus2N4zo7jPjOB+/QErtsnaDg1QcOpEA23BXHdHsF5MkLDrRGct0Zw3BLBcUuUhptjOE/EcR6P4DgWxnk0ivNoHPvhGM7DMeyHEtgOxrGvJLEfSAiWE9iXktj2p7DvS2Lfl8SxkBICujeBbd5gj0Dfk0DfnUKfTWLdncI6m0GfSmKdTgmm0lhLKfRiElsxgbWQwJZPCPnMJbBl41izMXRDPvV0DC0VRU3H0VLis5qMGINJEbREFC0RRUlEscQjWOIR1EisghKOokZiaNG4Iadx9FgCeyKDM1XAkyvRODlDy5452vcu0rW0TM+hI4wcOcG//8d/5L//5c/873/8I0OLS/StHKZr/xJt83tpmZ6mKZfHnUzREI5hGw+hj42jjfpRfaNYRryYRwapHx7APDSAZagfs5GArkUZ2oU63I8ytAttZADb6DB2/wjOMR/ucABPYozmdJj2VJTTjz3MP/7pT+zIJGiLT9AY8dMc9NEYGMYx3IdjcDvWXb2oO7pRt23GvKUDc08b9d0bqe/eiGVzK5bNrUJCu0QZ3mwIaH1HE+b2Rsyb3GLgqCygN0g+69fuAG1eFc+18vl1Aa0z+j5r10y+1zYo1DUo/7p83qjXcxWJuiaJ+uZVzC0y9a3SuqRT9HhKmDeul80bSeda+VTbJbR18ikL+az0d64XUFFal3FsMd2wn7Msn2XhXCueru3rxXMtnp1COl19Eu4biGdTn0zrDqnChp0yG3bKbOwzsWGXiY39VWzsrzLEU6ZtQGJTmcHVpLNzSKrQNbyebq9Mt88QTp+Qzh6viV6fkWr6ykgVtvsN8VxzN/pOYyJ9V0AWi9zXXE1Zvmpy3e7MkMyQMRg0HJTEdHZYxhuR8EYkfBEZX0TGH5Hxh2UCYZlARCIQWVM+N/oyy0/Ro2kiFJKN/kpZlLajslH+llZTSIN4WSAjVSTCJiGdYVnIZNQgZiIVlUnHTKSNc/ldKirepSMy2ajpemISmZhEukxCJh2Xjc+mNVSTNCQ1lawmk6ohZfxZMiqEtyy9sZBMPFolUtJYFfFEdYVYsoZYsppwomodEeNdKFlFMF1DMFNDMFtFMFfNeK6a8bxgLFvFRLqasWwtgVwtY5k6xpO1jMVrGUvUMZasx58WjGbM+HJ1+HJ1jBbM+PL1eHNCQL1ZMyPZerw5MyP5erxFM97JeoanzAxPmxmYqmNo2szIjIXhWQvDeyyMzCsM77UwtFDP4KK5Ip/DBxWGD1kYOmyp9HEO3aQydEJh8ISFoZtVRm7VDMG0MHpSw3ertno1pfHed5vC6GkV/xmF8XM64+d0Js5bCV6wGfeiK0QuqEQuKEQuaATPqfjPafjPqwQu6vjPa/jvtDJ6Rsd/ShODSrerqwNEd+iMn7Uycc4qvt+YVg/eKQidsxI+byVywUrkoibK63drxO/RiN0j+jnjV4V4Ju/VSd6rkbimkrymkLpPJfWARuYRnczjGuknLGSeUMk+VRZPjcKzGoVnFYovqEy+qFF8SaX4bYXSd1RK31WZekVj6gcaU6+qa3ZwriacZXb/VEymz72hVSiLZjnZXHhTZ99bVvb9cm2qabuBcNpYfs9upJs6y+9rHPhA58AHq+flD60sf2jlwEe2ynn5QysHPrEb2Fj+WOfAJ1YOfGpl+VOdAwYrn9oqHPjEJn7GYPljfQ1lIbWx+JHdwMHiRy72fdDAvg9cLLzvZu97bva+52Lvex7m3/WIJNQQ0T1ve4w09OspaDOlnzZR/EkjpR8bAvqjZjKvNZN6vZnUD1tIvtpC4gctxF5pJvpyS6UEH3ypmbEXWxh7sRX/862MPteK99mNDH2zjcFn2hl8uotd39jMric3s/OJzWx/vIdtj29jy6Pb6XlkB5sf3kn7gzvY9ECfkM97d9FybZCWa8M0Xx2h6YqXpis+Gu8exXN5lMZLozReCuC56MdzwY/73BjucxO47pzAcyaE50wI9x0h3HdEcN8RwXUqQsPtUVy3xWg4GcV5Morz1ijOW+M4bk7gPBGn4aY4DTfFcB6P03A8gfNoAvvhGI7DSRyHU9gPpXCsJLEfSOFYTuNYzmBfSmPbn8KxmMaxmMa+L4V9XwrHQgr73iS2+ZRgLoN1TxrbnjS23Rkhn9MprDNp7DOZinxaSynsZYopbIUUtnwKay6JNZfElkuiZxPomRR6JomWTqOlE4JUAi0VQ0vFjXMCJRGroMWiqJEoaiSCGomgRaOCeAJrMoU9lcGRyuPKlGguTdMyu5uNexdo379Ez8FD7Dh8nD13XeYf//IX/p+//oWXP/iIwZXDbF1aoWthPxv2zNE8OU1jNo8rkcYZimIbD6H5hXwqXh+K14t5eAjz8BCW4UGRgA4NoKwpwytDuyryqY0MVOTTEfDSMD5qyOcEzSkhn2eeeIT/609/ojcZpS0ZpCkWoCk8iicwhNPXX5FPzZBPS28n5p5NFQG1bF4VUMUow5u7WioCajaST/Mmt2CjC8vG9cNH5g0NFQGtbXFQ1+L4m/K5VkDr1gjoatn9/4N8fj3l/Pq7tdJZFk9zi3y9eBry+XfFs22NeBryqbXLq+JpyKe1U5TZvy6f1s0S9m75hsnnulJ7WTp7JVzbRandtU3CbeDaKp6e7V8rtZeHiXZKNO9YT8vO9fK5sc9UYcMuQ0AHZCPhXC+fHUMmOoZMRpldomtYZvOIia5hic0jgnLC2WOknF9POrf5ZCGb6+5HN2QzINE3Jlem0wfGypPqsrFvc+11lKvXSIql7RJeY2dmZUAobMIXlhiNyIxGZMaiUoVyybxMMCKtmxAPRdbIZ0gSPZXR1X5LIZ8S0ZhE4mspZlkqs1ETmYhMJiKTDkuCiEQ2tp5cXF7H6juJ/NffxyTyMZncmt/LJkzkEibyCZl8wkQuLlVENWOIatb4uWzCRCYuk4mZyMSryMRMpGNVpKJVpCIyyZhMOm4imagikagikawikaohnqohmqgilqwikqgimqwmlqwmmqwmmqohnKomnKkhnKshnBcEc9UEc9VMZKuYyNQwka1hIlfHRLaWiXQN48laJpK1jKdqGU/XMZapYyxTz2hZPvP1+Iv1jBbrGC3WrxHR+gqjpXq8U/V4Z+oZnqljeMaMd8bCyG4LI3MK3gWFkX1mhvfVM7zfwvCSwsiKyvBBM8OHzAwdMRvyqTB0wlLp5Ry6RWX4pIb3dk0I5u0qo0YiOXqbiu82Rbw/peC/QyNwVjXEUyN4QSd4QSd0XiV8XiF6USV6UTxD51XGz6kELiiMX1IJXFTxn9cI3Gll7IxO4LSQUDGopDF+RmXinE7wglUMD53TCJ/XCd1pJXSnkM7wBSuRizail3SilzViVzVi96rE7lVJXFNJXFNI3quSvl8ndZ9C4pqF9AMq6QdV0o9oZB5XyT6lkXlSIfsNldzTCrlnFArPqhS+ZaH4gkLpRYWpbxvi+V2Vye+pTL6iMv0DjekfasxWhofUykqk8tCQGBxSDelcTTcX3tRZeEtj4S2Nfb/U2fdLncVf6Sy+vdq3ub6cbl0VzvesFeFc+XAtVg5+ZGPlIxsHPrJx4GMbKx/bWPnYzsondg58ogs+1Vn5zGqgs/KZxspnOgc/t3LwcxsHP7dx6As7Bz+3VX7u4OfiubyGpU+tLH1qY/+nVhY/sbH4iYPFTxpY/NjNvo/choA2sPd9F3vfdzH/XgPz7zYw/56buXdWBXTPrxuZ/WUTM281Mf1mE1O/aGLyDSGgpZ94KPzYQ+HHTWRfbyLzWhPpHzaTfLWJ5KstxL/fQvT7LYS/10Lo5RaC32lh/KVWxl5qI/DiRkafb2PkuU0MP9vB0De7GHimm8FnttD/jV76nupl55Pb2fr4DrY81kfPozvZ/Gg/HQ/3s+nBAdoeHKT1/iGa7h2h8doIjVd9eK6O4rnHj+dKAM/lAJ5LATyXxmi8awLPxXHcF4K4z4dw3RnEdTaE62wY95kIDWciNJyJ4r4jTsPtMRpuj9NwexznyaTg1iTOW5I4bk7ScHMS54kEzpuSOI8lcR5L4TiawnEkjeOwwaEMzoMZ7Acy2JcN9mewLaaxLaax7zNYyGDfm8Y2n8Y+n8VqyKe+O4PVkM8y+nQa61QafTKDPpkxJDSDvZjBVkhjzWewFTLY8hn0bBpbLoOezaBlMuiZjCGgafRUGi2ZQkumUFMJ1GQcJRFHTcRRk3GsyQR6Io4Wj6PGYgZR9EQSayKNPZXFmSnizk/RPD3Dxrl5Nu3bz6blFbYfPc7QwWP89j/8B/7bX//Cf/7zn5k4dJydB4/SvXiAjvl9bJiZo7EwiSuVwxlL4QzFsY6F0AMTaKNjKN5RFK8P8/CwIZ9DKMODWIYGK8L5dflUh/vRvYPYRodxjvlwTfjxRMZpjAdpTcfoSMe44/FH+Id//iObYyHaUhGa4hN4Qn48AS8OQz71vi3oO3sq8mnp6cDc3Y65p82Qzw1YNm/A3CUSUEtXK5ZOIaCWjiYs7Z6KfFra3Fi+Vnq/kXyam1cFtK7JSl2j9ToBrW/UqfPo1LpUalzq35fPv590ytQ3m1ZpkdZhbl2PZYOMstFksL63c+15tb9ToLfLaJsk9HYZvUNC75Cwdoqnret67JtXcXTLgh6pgnOLXMG1VaahV6KhV8K1VXz2bJVp3CrRuFWiaZtM0zaZxm3y9Qnnjr8hnn0mkXbukNi4U6atzyTYVUVbv1yhLJztAzIdA0I22wdW087NgxLdQxI9wxLdwxI9XkG3V2KLV6LXK9M7IrFtRGarV64knDtGJXb4xL3oO0dldhp3o5fL6pW70cul9DUL3ys3BpVv/ans0zQWtE+sWahurBASOy8N2YwKQlGJUFQmHJOvK53fqB8zHpYraWYiYiIRNQnZjMmGbIoEsiJ5ZWGMShWyEUH5cz4mVyjETRQTcoVCQiYfkyjEJYpxiVJCppSQK58LMfGuEBPnYlyikJAoJgWFhPjdfEwin5BWvyshU0yZyKVkCskqIaoxmVysSsiqkbSmDTFNJapIJatJJqpIGudEskqU+ZPVJBI1JJKGmKZqiKVriaSriOVqiOZrieZrCedrCOWqCWVrBbk6Qvl6JrK1BFM1TCSrCaZqCWZqK6X78ZxZJKT5OsYnzfhLtQQm6/FPmhkt1uHN1zBarCNQUghMmvFPmRmdrce7u5aRWQsjMxZG9tTj3WvBu2DBt9/C8GIdw0sWRpYteA+qjByyMHLEwshRhcHjCiM3qwzfXM/IrWaGbrYwdKuYQvedUvGdUvCfVvGfEmlk4JQqPp9W8Z9WGLtTY+zOsnRqhC5qoufSmCqPXVKJX9aIXdKIXlQJXlDFFZaXFAKXVMbuUhk7rzJ+VmH8rMb4GSvjdxil9XMqoYtahfB5C7ELKpELGpELmujnvKyJtPNundg9GtF7LcTut4ip9Xs1UveppO9XyTyokX1IJ/2AhewjGtnHVDJPqmSeVsk+rZD/hkLuGQv5ZxXyz1kovmCh9KKF0rcVJr9rYep7FiZfNjP5PYXp76tMvmph+nWV2R/rzPxYMYaGFHb/1HzDcvr8LxT2vlmWTZV9v1RZfFtl/68F5fPSOxr739GMMrpg+X1lTcKpcuADlZUPNVY+VDn4kbaOQx/rHPpE5+CnVg5+auXQZ7YKh7/QOfyFJvhc5/DnVg5/buXQFxqHvtA59IWVQ1/YOPSljYNf2lj5jZUDX+h/EyGgOvs/1dn/2fUCKp4u9n3kYuHDBvZ+IJh/38Xcuy7m3nWz5x0Pu3/tZvevPcy+7Wbmlx6m32pk6s1GJn/RSPFnHoo/81D4aSP5nzSR/VGjSEB/2Ezyhy3EXm0W8vn9ZkKvtBJ8eQPj39nA2Hc24X+pg9EXO/C90MnIc10Mf6uHoWd7GXxmKwPP7GDX0zvZ8VQfW5/YxZbHB9j8aD9djw7Q+cggmx4aYuODI7Q+4KX5AR9N943SeM2P56ofz9Vx3PeM47kygfvyBK5LE3juCuG5K4znYgT3hQju8xHc52K4z8Vxn43TcDaO80wcx6kYDaeTOE8lcdyWwHV7FtftWRpOZmi4NY3zFoHj5hTOm1I4b0rjOJYRHBXYD2dxHM5iP5TBfjCLbSWL7UAW+3IW21IG6/4s9sUs9n05HPvy2Bdy2Oez2Odz2PZmsc7nsM0JrHtyWGez6DMZtOk01tkctukc1qks1qkseimH1UAv5LHms1jzGfRcBms+h57LomUz2LK5inxq6QxqOoOSSqOWSaRQEym0RAolnrwhWiyNPZXHns7TUJjCMzlLy+452hb20bl8kI6Dh9lx6CiLd9/L//2Xf+a//fWv/Oy3f8B3/BS9KzfRvXiQTXv20TK1B09uioZEFkc4achnGM0v5FP1BVC8o1hGfJiHR7AMj6AMjaAMD6EMDqxDHRqsoI8MYx/14fCP4poYozE8QWM8REsqTkc6wenHHuYf/knI56ZUhOZEkKZQAE/Ai9Pbj3Noh0g+d/agbO3C0tuJsmVVQIV8rmLu2oC5awOWzg2YO1qxtLdgaW/C0t6IeVMjlrZGLBs9mCu4Mbe6Mbe6qG9xVabfzc3rBVQkoGL6vdZjpdZjpc4tqHXpqzSo//PyuVY8zS1V18mmufXvSeiNB4vWyqfeXmUgBLQsn9bOVf6WdP4t+XRukWnoNdHQa8K1taoinO5tpsrTs02uiGfzdlNFQNdJ5vY17JQrtPaZaDVkc614btpVRXt/NZt2ybT3m2jvNwnhHJDpHJDZPGiie0g2MKRzSGLLsKB3RLClLJ4+IZzbR2R2eE2VpHPnqLhVaNeoRL9frjwHAqbKFZUD48YqpPFV4fSW003jPDpuEqwRz0DQRCAkMb5ml2VlNVF5tVFUIhI3EY2vJpjl9DIalYgZVPowY2vK5JVyePW60nZmTVKZT5jIJ0wU4iYKcZmiIYvFuEQhKlOIyuQjEvmI+FyKV1GMmSglTJQS0g1Y/Y7JpKkiodMJmVJUYjohMRmTmIobP5+SmEzLlFLivFZoK9+VMpFPmyimTBRT1ZV/cz5eTSFWTT5WRT5WRS5ZQ8Yo1eeSVWSSJjJJE9lUFamUiVSqinSqhlSqhkS6mniqini6mlimmkSulniullihjkihlkhBiGgkX0/YkM9Qvp5wtp5gqoZgqoZwpo5gppZQto6JfD3j+XrGC3WMT9YzMWMmMCkEVGDGX6rHP2lhfEpjdLoe/5wZ33w9vjkV35yOd86Mb8GMb5+Z0SULvmUL3mUL3gMK3oMqviMq3qMKI0cVhm4SQz7eW82MnDTjPSlWH43cLkrqvtMW/KdVAndolZ2dgTs0AncoBO4Q8jlxXiN8l60intG7dWPKXCF+RSN+RSV+t070kkb4okLwksLEFZXAZYXxSxrjFxWC51WC56wEz9kJntUJnbMwcV4hfJcuuKQSuagSv6iKNUmXVGKXRXk9flUhfo/o54zdbyH2kIXkgyrp+zXSD6hkH9LJPWwl+5BK9iGV3CMq2ccVsk8rZJ6xkH9WpfC0Sv5bFgrPWyi9qDD5bYXity1MvWxh+hUz06+YmXrFzMyrCrtf05h5vZxq6kaqqfzNHs69b6qGdArxXPyVxuLbSkU8y9K5/K7O8ntryufvKyy/b2HlQ4shmvrXJFNdx5HPdA5/qgkMsTzyhW2V36hr0Dn6pZVjv7Vx9EsrRyrYOfRbO4d+a61w8Ev9BpTl1Mry5zaWP3ey9JmDpc8aWPqsgf2fOoV8lvnYzb6PhIju/cAtBPQ9N3Pvupl/r6kiobNvu5n5lZvpt9xMv9VI6RdNFH/eSOGNJvI/bSb3kyayP2oh83oryddaSbzWSuyHG4j8oIXwKxsIfW8j4y+3MfadDgLf7sL/0mb8L/Yw8nw33ud7GfnWdoa+tYPBb/bR90wfO76xi61PDrDliSF6Hh9m82NDdDw6RPsjI7Q97KP1IR/NDwVofCCA574A7nvHcV8L4roaxHNPGM/dIdyXw7gvR2i8FMVzVwzPxTjuC4Z4novjujNBw9mk4EwK5x0pGk6naTidwXl7DtftORpuy+I8maHh1gzOWwSOExkcJ7I4j+dwHMviPJbFeTSP40gO55EcjkN57AcFtpUc1gNZ7Mt57Mt5HEtF7PsLOBcFjn1F7AuFVebz2OcL2Oby6Luz6Luz2Hbnse0uYJvJY5/JY5sqYJ3MY50sYC0VsRYLWIurMqrlV7Fl01izWWy5HHomg57NoWWyaJlsRUK1ZNqQzzRqIlNBS2bRUznsqTw2xaYVAAAgAElEQVTOTBFnfhJ3aYam6T20zu+jfd8y3StH6Tl2nKEjR/n0f/n3/PFf/sp//SukT9zBjsO3s2XlZroXDrJpdpGm0izudBFnLIs9lMA+EUXzB1FHJ1B9AUM+/SheP5aRUSzDXtRhL8rQCOrQCMrgMMrgMKrxWR0aRhseWi+f42M0hUM0JaJCPlNxTj36MP/wz3+kOxqiPRmhJRGkJRigacxHg3eAhuGd2Pq3ou/cgrptM8rWrnXyqfZ0/F35NG9qNuSzqSKfysbGNfLpMeRT8Pfkc62A1jXaqHNbMTfa1wlo3d+Sz3XJpsFqiV0MFZlbxNPSIlVQWmWUVuPdBrlCOfm0tEmitL6mvK60yVg3CXQD66Yq9A4TupF06p1Gf2eXjK1Twm7g6JJwbBZcJ53dEs4eiYYeCdcWCdcWGVevjLvXhGurCfc20xr5lGncJtG0VaJ5u0TTdpmm7bJxFuK5rp9zh0zrDrnS27lxp8zGXSba+mQ29cm095lo75Np3yXTsctER59M5y4Tnf0SXQMymwdkussMCuHsHpLoHpToHZbpHTHwrimteyW2eSW2+yR2eCX6fCYj4ZTpGxXiucsv0R8QDAQkBgKr96QPrk05x2VxN/mYhK8inDL+MZnAuElcPVlZyi4m0oMhiVBQFoRWd16GIxLh8lBQVCZmPBMxeU2CafRdxkykY7IoT8dlslGpQi5qIheVycdM5GMmCjET+bgkZDO5PsEsGhI5mZSYjEuUYhKluDiXmYoLmZxKSkwlJaYryEynZKYSkqD8LikzmTTexQXTBlMpiem0zHRaZjIlCZIyk3FJ/B0JmamUiam0ialUFZOpKkpr/s2leDWFiEw+KgQ6lzCRS5rIpUxkU+KZT1cZn6tIp6pJpWpIpapJpmpIpmpIpWtIZWpI5uqIF+qIFeuIFGqIGUTytURydUTy9URzZiLpWiKpGqLpOiGguTpChXpChXqCpXomJusYn65lfKaW8ek6xqfNjE3V4zckNDBlIbDbwuhcPaMLZrzzFnzzGr55C74FM6OLZvzLZkYP1OM9YGZkxYLvkIL3iIL3qIL3mMrwCUX0c55U8N0m+jhHTiqMnFLwn1HwnzETOKuIIaI7VMbuUMXgz1lViOcFK+MXVEJ36YQua4Tv1ohcESXwqLHOKHGPVpHPyF0q4UsKoSsaE3erjN+tMXGXRvCiTvC8TvCcLvpFz2sEL6qE7tYIXRHfG7ukkLi8Orkev6oRu6YQu1cVPZ33a6QeUkk+rJB6SCXzoE7mYU3wiEbmYYXsIwq5x1RyTyrkv6mQf06h8KyFyec0Si+oTL6kMvkdjcnvKky9rDD9isLMqxZmf6gwY7D7dTE4tOcNlT0/V9nzhsLcLxTmDckUqOx9U2HhLXU16fyVwuLbCkvvCJbfVTnwnsaB9xQDlQPva5VUs5xsHvpY49BHGoc/1jn8sc6RT6wc+UTjyKcahz9XKxz5TOXYFzpHv9A48huNo1+uPsVZ4eiXKsd+q3HstxpHv9I5toajv7Ny5Hc2jvzOyuGvdA5/ZeXwV1YO/VZf5SvBwa+sHPytkZB+6eDAl06Wf+Nk+TcO9v+mQfC505BQJ/s/cbH/Yxf7Pmpg4SMXez9sYP4DF3Pvu9nznmDmnQZmf+1i9teGgP7KQ+mXjRTebCT/i0ZybzST/VkzmZ+0kP5xM6nXW0i8vkHI56sbiPxgI+FXNhF8uYPx73Yx9p1uAt/egv+lXnwvbsX7/A6Gn9/J0HN97PpmHzuf7mPHNwbY9tQQvU8Ns+VJL5sf99Lx2AibHvXS9ugorQ8HaHlwnOb7x2m8bxz3vUHc10K4roVx3xPBdU8Uz5UY7rtjuC7FcV+K474rgftiEs+FFJ4LGdznUjScy+A8l6bhbJqGszka7sjScDqP81Qe5+15HLfncN6ew3kyh/3WrOCWHI6bCzhOFLAfL+I4XsRxrIDjaAH7kQL2wwXsR4rYDhexrRSxHSxhWylhWy5hXypiXyrh2F/Cvm8V20JRsLeIbb6Ida4g2FPEOlvEOlvANlvCNjOJPl3EOl1EnyoK+SwVsZYKWIt5rMU8WjGPVsijFvIiDc1n0XM5tFwWLZdHzeZRMznUdBY1lUVNZtCSZenMoiVzaIkcWjKHnspjTxexZ0q4SrM0zczROreftn1LdC0fpfvwSXqP30zu7Fn+8c9/5Z/+5V/43f/6fzB46BZ6Dt1K9/IJOuZW2DC9QGN+FneqhDOaxRlKYQ2E0QNhVH8QxTeO4g2gegMoI2VGUYd9WAZHUAZHUAa96wRUG/aiDQ+jj4xg8/lw+P24JybwREI0JSO0pOJ0ZpKcevRh/tM//ROb4xHaU1Fa4yGaQ2M0Bry4vYM0DO7Ctmsr1r5e1O3dKNs2Y9nShaWnE0tPJ0pPB0r3JpTNbWtK760oXa2YO1swdzRj6WjG3CEEVNnUdJ18WjasCmi5/G7+V9LPsnzWuvQbymddg0KNw7w++bxeQNf0d5b7OltklBapgtoqCzaYrhdPY73SjQaLrBslbG0G7TK2dhm9XaoMFa1dHu/oLCPh7JJwbhaslc9Keb1HwtUj4d4i8PTKeHplGrdW07jVtAZDPLeJVLP8FAmnMbleEU9RVt+wXV5fXu+T6Ngp0dknG0h07ZLo6pfo6q8S0jloonvARPeARPeARM+gzJZhuZJ29o7IbBuW2VqWT0M8t/pktnuNsrpPps8ns2vURJ/fJKRzVKLfLzHgF6I5MCYEdDAgMTQmMzwmMzImMTIm4R2X8QaEeI6OS/jHxbWTY+OC8aBUuaWnIp0hsVMzHDQRDhn7LNeUz2NRE/Goifga4awM7cTkNWlmlZBOo3yeT0hG/6UoXxfWJJqluEQpWS6PS0waUjhZPhvSOJOUmU4IsZxKSEzFJGbiErMJE7MJEzMpqcJsSmJ3uorZpIndSROzSZndxnlPqordSVkQl5hLyMzFZeYSMrtTBhlThdmUiZmkzGxq/XkqJa9jMikxHa9iOl5NKW4S/8ekTCEpk0uLtDSfNlHIVJFPm8ilq8ilq8mmakhXqBPPdC3pbC3JQi3xYi3R4qp8xgp1xAr1xApmonkz0Vw9sXQdsXQd0Ww94Vw9kUId4UItoVIdwak6gjN1BHfXM7FbPMdn6hmbNjMxozA2Yyawx4x/3kxgn4JvQcG/oBPYqxDYp+Dfb8Z/oB7/ihnfihnfIYXRIyqjx1R8xzV8N4nF7qKXUwz8+E+rjJ4SJXf/GYWxO82M3akyfs4q7kU/a3BON1JPnfGLipDEuzXCVzQi9xhyeLdO8qpO6pqV5FUriSs2Ypd1kYxetRG+x0rwbo3gZZ3gJZvRK6oTuqATvstG5LJG+B6d8FWdyFWd+BWV5BWN+D1WEtd04tdEf2f8PoXU/SrJBxRSj6hiav1RjZwhnbnHrOQf18g9ppF/XKfwlEb+GZXic6oor79gofScwuRLCpPfUZl6WWX6FZXp76vMvKqy+zULu19Tmf2RxszrKnt+YjVuG7Kw5+cW5t5UmH9LFauQ3hLJ5v63daOcrqxJN1VDPM0sv2cx5FNh5X2VA+8rrHygCOn8SF2fcH6sc/gTK0c+tXHkM73C0c9FGf3Ib/QKIs3UOfZbneNfWStPgc7xr3SO/Vbj+O+tHPudztGvNI79Thfn3+scKfM76zqEjOoc/r3Ood8JhIDaOfilg5UvHax86eTAl06Wfutk8UsnS1/YWfrcwdJnDvZ/6mTpExeLnzSw8LGTvR81MP+hYO59F7s/cDP7bgO73/Uw+44owU//ykXpV42UftlI8a1m8j9vJf/zVrI/ayHz0xZSP24l8foG4q+1EX9tE7FXO4j+oIPIK10Ev9fDxMu9THx3G4Fvb2f0pR34Xuxj6IU+Bp7fRf+z/fR9c4Ad3xxi29Mj9D7lpefJEbqfGKXziVE6HgvQ9ug4rY+Ms+GhIC33T9B4fxDPfWE890Vw3xfFfTWG6544nitx3HcncV1O4LqcxH0pheuuFK6LGdznBQ0XsjjPZ2m4M4vrzgINZ4s4zxRwnhY4TuVx3l7EcVsB+8kcjtty2G8tYLulhP3EJPYTUzhumsR+vIT9eAnH0RL2I0XsR0rYDk9iOzSF7eAktoOTWFemcCxPYV+aFCxOYttXqjytC0VseyexzZewzU9im5/COjeJbc8k1t2T2GansM1Ooc9Ook+X0CZL6FOTWCdLaxLQApqBUiyi5UVZXi8U0PIF1FwBLVdCzxbQMgX0dAEtlUNL5VASWdRkFi2VQ0/n0dN5rJkC9twUzsIMnql5mmYX2bh3hc6lQ/QcvIXeo6cYPH4Lb/7bf8t//+tf+S///CdSN59i+6GTbF65mc59R9m45wDNk/O4s9O44kWckRz28QS2sTiaP4xlNIjim0AZGUMbGUOp4Ecb8aMM+VAGvBXKyeda+XT4/TgDATzBIJ5IiMZkmOZUnI50klOPPco//PGPbE5EaUtGaU1EaIpM0Bjw4fEO0TA0gG3XDvSdvajbe1C2daOskU9LTwdqTwfq5jUl+K4NKF0bRfrZLqbfzZ3N6+RT2dRE/Qb335FP578qn/UeW6X0XhHRNfK5NgG9ruxe3yyLns4bXJe5tqy+vr9zPWpbFcpG+bpyu9omY91owtZmwtYmG/IpYW0vl9jldTg6ZZxdshBPQz4buiUauiRc3bKgR+C+gXgK+fyaeG6Tad4urwqnIZ/ldHOdeO6QaNsp07ZTZlNfFe27qmjfJbOpT6Jrl8lAiOfmfpFubl6TdvYMymwZFM+10lkusW8bFmX17SMy232r7PBJ9Bni2eeT2eVdU173ywyMSgz6JYYCguExI+EMyHjHTPjKpfUxGf+4hH9MIjAmMT4uG9dVGmuPjGQzGJQIBYV4hkMS0bBEJCSL/ZhhmWhYIhaRiUdNFeEUk96iR7OcbmYqAzky2aQY3ikk1qSZSYliYo1wVlJLk0gkE1KF2bjE7Brhm03KQiBTJnYnpQp74mtISswlJeZSMnNJmfmUiflMFXNpmbm0zJ6UYC5tYj5lYm/SICGzLy6zNyF+by5lYi5tYk/axJ6MkFUhrKbKczZlYjptYiZTxUxGnKdSElMJWQhowsSk8f+eTJkopqsoZqooZasFmWrymSry6WrymRrymVpymVpymTpymVoymRoy2RrShVpSxVqSkzUkSzUkijUkikYimq8jVrQQK5iJZetIZOuJ5+qJ5euJleqJluoJT9YTma4nNFtPeM5MaL6e0JyFid1lFCZ2WxiftxDYayGwaCawKKRzbJ/C2KKFwJIZ/4oZ/2EF32ELo0cU/EcU/MdURm9SGT2h4rtFY/Sk6Of0n1IJnNHEHs7TqjFIZBGDROdtTNypV66uDJ7TmTivE7rLxsQllfAVnehVK9GrGrF7dRL3WEnco5O6ppO5Txerja7aSFzRiV7Vid5rJXxVJ3SPRvCKSvCyTuSSTuQuTXBZJ3ZFI3rNSvReK7GrIkFNXdUra5MS92kk7ldJPaiTekgj/YjYz5l9QiP7uEbuMZ3cExqFJ3WKT+rkH1cpPKVR+IaYYi+V+zpftDD9ksbkd1Wmvqcy832V2VcVZl5VmH1NYc+PFHa/bmHPT1T2/FRl/g1N3DT0lsrCr8r7N1UWfqWy+LbG/rc1IZzvGML5rsbSuyrL7wnJPPC+wsqHCgc/1Dj4YTnVLCNK6Ic/FRz5TOPo59Z1HPtC5/hvBEe/1Iwk0zgbKebxrzSOf6Vx0+90Tvzeyk2/07np9xon/qBz4g86x3+vcdMfdI7/QeemP9g4/m9sHP2DlWP/xsYx43wjhHxqHPqdzuHf2znyeweHf+/k0FdODn7lZOUrJyu/c7H0lRDRA186OPCFk6XPnEY5voHFTxtY+LiBvR81sPcjF/MfutjzoZu5913Mve9hz3tCQGfedjP5tofJXzVRfKuZwi9ayP98A/mfbyT7xgbSP91I6sdtJH60ifiPOoj9sJPoq5sJ/6Cb0Pd7mfjeVsZf3s7Yy9sZ/c4OvN/eychLfQy+0M/g80Ps+tYQO745wrZnfGx9epTepwN0Pxmg68kAHU+Ms+nxEBseDbLhkTAtD4VpfiBK4wNRPPdHcd0Xw3MtgftaAtc9CdxXUoK707gupXFdyuC5lMd1MUfDhSwNF3I0nM/jPFeg4c4iDWfLlGg4U8R5qojzVAnnqRKO20s4biviODmJ/dYp7DdP4bh5GseJKRw3TeE4PoXz2BTOY9M4jk5jP2JwaBr7oRlsB6exHZjGvjyFY3ka+9IU9sUp7PunsS1OY9s3hW1hCtveaex7pw0JLWGfm8I+N4VtzxS2PdNYd09hnZlCn55En5pCn5rCNjmFrVRCLxWxlkroxUm0Ygktn0cvFA1KaLlJtNwkeraEli1hzU2ip4to6QJ6urgOa6aELTuJIz+Da3KOxpl9tMwfoG3xCJ0rJ+g5chv9x08TP3Eb/+lPf+J//PVf+P3/9h/xHbyJbYduo+fAzXTtPULb7DJNxXlcmWmcsQL2UAZ7MIXmj6L6Iyj+MOpoCGVkHHV4fFU+hwOow37U4VG0IT/qoE8w5EUb9qKP+NBHRrB6vevksykaNsruCTozKW57xEg+E1E2pWK0JqI0hYM0BkYN+RzE3r8TfWcv2vYe1O1bUHs3rxFQIZ9a9/rye1k+LZ2t1Hc0U9/RjNLRgrKpGbWtGWVT07rkU+CuDB9ZWhuuk891qecN5LPObaXepVHvUtfJZ43DjFRen7RujVKLRH2roM44m29UWv/aOyGd4qlvlK/D2mbCtrHakE8TtnYJe8cqq0mnjLPLREOniYYuGWenhGuzjGuzhGuzhLtbXoOEu1vC0yNwd0s0bpFp3CLT1GtaZatE8za5Qst2idZtgo3bZdq2iwGiyhDRDplNO2Tad5ro6KsykCuslU4hntK6lLN3UKZ3UKJ3UGLLDcRzq1dmx4jMTq+JPp/MTu+qcO7ySfSPSgyOygyOygz5TQwZz2G/xLBfwusXqebImIRvTPRw+sZk/GMmAmMmAmOSSDjHJMbHRcIZDMoEJyRCE+Lmn6ixwD0SlolUlrjLq/s0I2KdUKIyZS6LUvqaKfPCmmnyfEImbyR9haTol5xMSkwaqeBUarUcPpOQmY5JzCSEVM4kJHYnJPYYzCVk5hMy86myUErMpyT2pmUWDPamJBZSVexNyAYSC0mJhZTMvrWkDVIyC0mJvUmJhbRpzfcYz6TEQlJmIWV8d1pmIWNiIVPNQqaGvelq5tPVzKeqmEuJVHRPtqrC7oxIRcvJ6HSyiilDQqdSVUylq5nO1DCVqWEqW8NkpprJTDWldBWFdE2FfKaGXKaabLaKTL6abLGGzGQ1qVIVqVINqVItqVIdqaKZeMlMfNJMolBPIl9nUE+8VE98qp74jJnodD2RPUI+w3sN5i2E5iwE95gJ7jEzMW9mbEFhbL+FiWUL40tmxhctTOw3M75sZmzFQuCIiv+ogv+ohcARC+PHVAInxFWVgZPiqsqx05oYIDqrETijEjijGoNEaybYL2rGFLsgeEFl4pLGxN0K4as60Ws6sfs04vfrJO+zkrzXWum7TN+vkbpXJXXNSuyaTvQ+K+H7dKL3GsnmPUap3riFKHZFFzs57/t/KXvP6LjOO0/z3gJAom6qCDAAIAEmMIEROafKEagAFFAoFHJOTJIoKgdKorJkK7Qsy5Zly5KDnBRsy1aOpEQlh949Z7/sztmdne2dPjM93TNt+dkP96IASu6Z2Q/Ped8qgBI+Puf3D6+K+3YN162qPkB0qwXvbRre21S85xW8d6j47lLw3iXjv0fGf7+xLul+leB9KqEHVSIPakQfVAg/IBN5SCXyiGpMsMv0PinR+6Ssp51PS7pwfl8m8UOFxA9lks/JJJ830/ej1V5OmcGfqwz8QjGEUyb9K52hF5Wv7N2UjL5N2RgU0qVz9FWJ8d9LjP1OzvVr6rIpM/m6kmPqDZXpNzUDlZm3VGbfVpl9R2fuXY2Z9xRm31eZfV9lZh2zH2g55j60MPehhfmLGrMfKsxdVJm9qDJzUWXmosbsJSuzl6zMXLQyfcnC1EWNmYsWpj/Uz/VMXbQw9aHG5AcWJj+wMvmBjckP7Iy/b2PsfTtj7+lk37Mx+q6DkXfWSvLDbzoZftNJ5g0nQ687Sf/eyeDvihj8XREDrxaT+o2egva9Ukzy5WISL2+i58XN9Ly4legvS4j8vIzwz7YRemEboRfK8f94O94fV+B+fgfu53bhenY33c/upesH++h45gBtT1fR+nQVLd+pouHbVdQ+eYjabx3h+BPHOPp4LUcereHQI/VUPdLE/oebqXyoiT0PtrDrvhZ23t9Gxf2dbLung9K7uym5q5utd3az6Q43xefdFN3uZtOtXopv8VF8i5/im3SKbgxQdEMQ53VBis4FKToXoujaMM5rozjORnBeE8VxdQ9FV/Xo4nkmiuNUD85TPYZ89uI4EcO23It9OY59KY5tIYZ1PmYIaAL7bBz7TAzbdALbdALLZAzbZBzruI5tPI51JI5tJI41m8AyHMeWWSWJdSiBdTCOdTCBdTCBfTC2ln72x7H2xXSScazJOJZEDEssnkPrjaH29GKJ9qJFYmiRXrSILqJapBc13IsS6kEJ9aIEdNRgDM3fi+rrQfFGUX09aP4eLIEY1mAMeziBM9rP5vgQW/pH2JaeYMfILDunVqicO0XN7DLf/d1r/MOXf+Ef/vpX0jef59jEMvvHT7A7M8vOvnHKeofZFEzi9Mawd4WwtPmwtHpRmlzIjd3IDR3Ide06tW3ItS06Nc0oNU0oNU2o1U0oxxuRj9WjVjeg1jSg1dZjqavHWt+IvbEZR1MLxa3tbOnqZIu7mzKflwqPm6U77+T/+Jd/Zo/HRbnXRYmri83tbWxuamRzfR2O6mpsRw9hOXwAZf9e1AP70PbtWSega/KpVJYj79mek0951zbkHaWYK0oorChB3lGKUlGKsr0EafvWNcq2IJVt0dNPQz7NpWvJ57+VfhZuWhPQnIgWaRQWaRQWqWx0qmxwKGxwKAjmLQLmLQLS1nWUCEila8hlooEJdXseymrCaaCWCahlAto2MXd+TTq3m7CW5+mJ53YTtvK15DMnnzvEKwV0h4hzp2iI59+SzzXpXM+qeG7dn8fWfSJb9wls3SdQsl+kZL+edpYeECg7ILD9oEj5QZGKAyLbqgTK10tnlcFh0xXiueOIwJ7DApVHRCqPiuw9JuRYL537jwkcrBE4WCNysNa0lnIaHK4TOFxnJJt1AkfrBT3VrBd02awXqW0wUdtgorpel87aBoH6RoGGVZpFGltWhdNEc3MeLS0mWlpEWlv0t8dbm40yeqtIR5tgLGzXF6O7Vk9DNr3GUnafK19fd9Rlwt8pEFw3ZR7uNibJjf7LcLdIxJg2j3r0EnrUa5TLvasyJhisSyC9JlIevdzd7xbodwukPAKDXl0i016RtEck4zMx6BX1730iaa/AkFcg7RHIeEQyHpEhl8iQW78Pe01kfXlk/SLDPiFH1i+S9ev3tE9kyG8i4zcZZx4Zn4lhr4mMV2TIq/9/M/48MoECHX8BaV8eaV8eg14TA4ErSflFI2nNI+nLo8+XR9KbT9yTp5frjaQ0Fsij12+i128y7vn0BgwhDWwgGiwgGiwgEiogGMojGM4jGMkj0FuAL5qHL5KPL7IBX2SjLqE9hXh7CvFENuAOF+j3nkI8MTOehER3ohBXv5nOlJnOQYmutEzXoEzXoERHqpCO/kLaBsy0piVaMzLtozJtWTMtw2bahiXaRyRax2Sap1SaphWapyRapyVaZiSa52WalhSal2Sal2WaT6k0nZZpvkqm5WpdPFuuVmi/1pKj4zp9Z2fXWWN10jmZtusV2m9S6bpVo/s2je7bVVznFby365K4OmWuT5oreG9Tcd2m4L7DQtd5lc7bFTpvVem62aIL540qrhs13LdYcd8i471dxXvegve8Bd/tFnznLXhv04eI9F5O40WiexT8DyjG2+sKwYcUQg+qBB6SiTykEH1QIvqwTPQRRd/b+S2F+FMK8af0KfbY0yrxZ2TiP5BJ/FAm/qyZ5HMSfT+WSf1EZvAFo4fzFzKDv5AY/KVE+lcS6Rdlhl6SyLwsrZNOOSedq72bejldNoTTzMRrMhOvqetEU2HqDZnpNxWm31KYeUtl+i39Pvu2ysw7KjPv6bKpC6fO3Or9A5XZDzVdJi+qzF1UcsxfUq9g4SONuY805j62MPexxuxHGrOXVGY/1pj9WGPmI/27mUvq1/lIywnq1Ic2pj60MXlxFTvjH9gY/8DO+Pt2xt+1M/quXZfQtx1k3naSecvB8JsOMm84cgKa/r2+mmng1aK1PtBfF5P4dTGxVzbT+9IWel7cSuQXpYR/Xkb4Z9sJ/rQc308q8P54J57nd+F+fhfdP6yk69m9dP1gPx3fP0TbM4dpffoIzU8fpfE7x6j79jGqnzzO8W9Vc+zv6jjyeAOHHm3k4CNN7PtmK/u/2U7lQ+3sfrCNnfd3UnF/N9vv66b0HjclF9xsucvNpjs9FN/ho+i8j+LbAxTd5qf4Vj/FtwQpujlI0U1him4M47whTNENEZznIhRf10PRuR6cZ3twXtOL8+peHFfFcFwVw3kmRtGZGM7TMZynYjhPxnCcjGNfTmBfTmBbimNb0HHMJ3X5nEvimO3DPqNjnUpgnUxgm9CxjiewjfVhHU1iHe3Dmk1izfZhGU5iy/RhHUpiTSexDvZhHUxiS/dhSSWw9iew9iex9elY+xOGgCaxJBJY4zpaLI7WG0ftiaNFE2iROJZoIocWiaNFYqjhGEoojhKMoxoogRhKIIbsN4Q0lMAa6cMW7ccZS7O5L0vJwDjbM9PsGl9k7/zVHFi8CteJM/yHL//Cf/zLX/jw3/2f1E4uc3j6DHtGVtg1OEV5YpStkSGK/Ukcnl6snSEsbQG0VlUGdmIAACAASURBVC9Kswe5yY3S0I1S34VU145U34FiSKhS24pa04Ja04JiyKda3YRa3YBW04hW04ilrgFrfSOOppY1+ezspsTtocznZYfXw8ztt/Hv/uu/sNvjotzjpsTVpQ8lNTexqb4Oe3U19mNHsR4+iHZwP+qBfVj27f035HMH8p4K5N0VyLvKkXeVo+zanhs+Wi+fcnkJ5m1bkLZvxVy6+UoBLS3GXFKEVFKEeevXE9BVAV2Vz/UJaGGxxZBP7evyuV485RLRYLW3cz0iapkph7YtzzjXRHNVPnPp5tcQsJWLa/JZnoetQsReIeRw7FgVT9PX5LN4fal971qp/W+mnftMOfHU5XON1cSz/KCJioMmdh4w5cSzvEpkR5WJnYfy2HloLfFcP0hUeURnVTjX5FNgf7XAgeMCB6p1+ayqFjlUY+JQjcjhWpOBYEinyLE6gWN1AtUGNeuks75ep7ZBTzsbGkUam0SaGg3Wl9RbRFpbTLS2mGhrMdHWItLeKtKZQxdPV5uIq13QX+npWHvJx9thwtch4DcWufu69Cn0kDFlHu4Sc2uJoq61YZ3ebpNeOnfrpfO1vksTCZ9IwifS5xPp8+kl8ZRXL3sPevMY8JhIudcSyQG3oIufZxWBjFdg2C+SMcgajPhEsl4TI748sl4To548Rj0mRjwiY16dUb/IqF/4Oj6RMZ+JUZ+JMb+JceM+4svT8efnGA6Ycqz+DUM+gbTflGMokEcmmM9gqICBQD79fr1U3+/LJ+nJ1/tNDSlNBPKJB/NJBPNJBguIB/VENGYkotFgAdFQAdFwPuGgiXAkj0g0n0BvPsHYBgI9BQR6NhLoMeOPbiTYW4g/VogvVoindyPe2EZ8MQlfQsablHEldfnsTkm40jKutIJ7SKZ70EzXQCFdAxLtA2baDPlsy5ppHy2kZVSmbUSmY1SmfVyhbUqjZValZUaifVqibcZMy4JE05JM64pCy4rxProhnM1X6/s4W69Rdek8Z6HjnEb7dbL+Lvq1Mt3XKXQY4tl5i477vAX3HSreuyz47rDiP28hcKdG6IJO4E49AXWfV3HfZaH7DpWu8wqdtyl036LhvkXvEfXcrOG51YL3NpnAHRrBO636ns47rPjutBjT6yoBQzyD98gE7lcIPqQS+oaqr0x6WCH0kEL4mwq935Tp/YZE7zckoo/I9Dyp0vuURvK7KsnvSsSfloh9XyX+rEzyOYXkcxLJH+mT66kXZAZ+KhtDQzLpX0qkXzQz9JKUY/iVNVYn1EeM/s2x38mM5aRTNqTTzNQbspFs6onm9JsKM29fydcTToXZ92XmPlCY+0Bh9n0zCx+ozH+oMn9JY+aiyuwllblLKvOXFBY+WjtXWfxYY/6yxtzHKvOXNRY+0Vj4RGXussLsZYW5TxRmPpGZu6wy9/HXmflIywnozCU7M5fsTF+yM3XJxtQlOxMfWpm8aGPiQ6Mc/76DsfecZN9zkn3XyfA7DrJvOQ0BdZJ5vZj0uml4vQxfTPI3xfT9djPxX28h9vJWel8qoffFbUR/uY3IzysI/2wH/p/uIPDCHnw/3oP3J5W4f7SP7uf30/1cFZ0/PEz7D47S9v1jNH+vhsbvHqfuqRpqnqqn+sl6jn+rkaNPNHL48WYOPtbG/kfb2fdIB/u+0cmehzrZ9WCXIZ8uSu/1UHKPly0XvGy6y0fxHX6Kzvsouj1I8e1Bim4LUXxrmOKbw7p83hSh6KYoRTf04Lw+iuNcD8Xn4hRdG8N5NkbRNXGcV8d1+bw6TtGZGMVXxXGejhvy2YfjZD/25aTOYgL7YgLHQh+O+X7sc304Zvuxz+hYp5LYpvuwTyaxTazSrwvoSD/WkX5sI/3YsilswylsmX6sQ/3Y0gaDA1hS/VhT/dhS/dj6B7ClUthSSaz9fViTSUNA+7Ak+tDiSdRYAjWaRIsmsfT0oUUSWKJJtEgCzTjVcBwllEQNJVGCCVQDJRBHDSbQQkks4T6skX4cvYMUxYfYmhqjbGiKipE59kyeYO/MaQ7PnOCBX77EP335F/7zX77kxIPf5PjMKfaNn2RXZomdqUm2xbNsjqQp8iWxu6+UT7nFi9zoRq53oTZ0IzV0Ya7vRKnVBVStbUOt0QXUUtuCWt2cE9BV+bTWN2JraMLe2IyzuZXi1nY2d3RR6vJQ6vVR4fUwcfNNuny6uwz57GZrZydbW1rYXF+HvboGqyGflqoDaPsP/HflU6ncgby7/G/Kp1RRglJRilpeily+ln7+LfmU1smnZPR/fnXy3bzZ9nUBzSWfunyuCqjwtxbHS1fIp3gFXxVPtcy0rqdTQNmuv8ueGyr6ChYj5bSuk831wrn+XrRToGinQPGuNTbvMbFpt8jmPSadSoEthnjmEk9DOkv2CZTtNdgnUrZfYJuRdq6eFV9hR5VJHyaqEth9SGTPYZNxiuw+rCeeu48K7D0isN/gwFGRA8cEneMCB6tFDlaLVFULVFULHK4WOVItcrRW4FiNzvFagWOGeK5Jp05dvUB9g05DvUBjw6p0mmhsEmlsFGluEvSSepNAa7NIW7NIe7NAR4tAZ+uadOrPUwp0txrS2SbibjfhbRdz+Dvz8HWY8HeIBDpFfRK9c221UbRLINqlryRapdclEnetDvyIJNz654RH0PsmPWuSmfIKa2Vsg7TfRNorMuQzMeQzkfEakukRyHp1RnwiIz6BEZ/+edQnMOYTGA2IjAZF/VwnlGOrP/fq57hfYNIvXsFU0MRUwMREQGQiIDLuF/7mffXzuF9gLJDHaDCPkVAewyGR4aDASEAg6xfWRDiQx2iggBF/PllfHsO+PIZ8+Qx683KtASm3yIAvj5Qvj1Qgn/5QPomQiUQon3hQT0RXxTQWzCcazNMJ59MTKSDas4GeWCHh3g2EYhsIxDbgixXgj2/An9hAILkRX7wAT28+vpiEN16IPynh7S/EO2jGk96Ie6gAd6YQ97AZV0aiM2OmKy3RlTbTPWSma1iiY9RM20QhLZMS7eMSnWMSHeMS7VMK7TMy7bMSrbNm2uZl2hdl2ldUWk/KNJ+UaT2t0nq1RvNZmZazMm1Xq7SfVfSVSderdFwn50rj7utUfXfnDXq5vPMWle7bVDx3aHju1PDepeE3BDF0QSZ8j0z4bpXQBY3gHRreO1S8Fyy4L2i471DoPq+X6l23qXhulXHfqpfaPecVfHdq+O+y4LtTM+4a/gsqgbsVAvcoBO9TCK2W2h+WCX1TIvKorL9M9IhC5FEzPY/J9D5ipvcxmdjjGrFvqfQ9rRL/nkLv9yTiz0gkn5FJPr/29GX/T2QGXlCMNUmyPkT0osLQr8xkXjSTeclM5mWzIZxr6AmnxOirZqOkrpfYV6Vz8nVJF883pbWk802FmbdVQzhl5t6VDBTm3lWYf8/C3PuqIZ0S8x/KzF80M3+xkPkPVRYuKixeUnU+kln4SGbhY4nFy/q5el+6rP5NFj5VWPhUYd5g7jPj8+WvM/uJytwnGnOXrcx+bGP2IwczH9mY/tjK1CUbkxetTF606iL6kZ3xizZGP7Ax8r4zx+i7NrJv28i+ZTMk1M7Q6w7SrzlI/b6I1O+K6X91M8nfbiHxm63EXt5KzyulRF/aRuTF7YRe3EHwFzsJ/HwX/hf24vvpXrw/PoD7R/txPX+Q7ueq6P7hMdp/cIzW7x+j6fvV1H+vmtqn66j5bgPHnmrkyJNNHHmyhaonWjn4eAcHHuti/6OdVD7Sze5vutn1DQ87HvSy7X4vZff7Kb3Pz9Z7Amy5EGLLhQib7gxTdD5C8fkIxed7KLqtl6Jbeyi6pRfnzT04buql6MY4zhtiOK6P47whgeP6OI5zcRzXJrGf7cNxdXId/TjO9OE404f9dArbqX6sJ/qxr6SwLfdjWx7AtpjCtpjCujCAdX4A61wKy6zBdArr9ACWqRSWiX5s4wPYxgewj6WxjQ5iGx3EOjKIJZvCkh3AMpzCkkmhDQ1gTa9jIIUl1Y/FkFBrXwpLMoUlkcISvxItNnAFam8KpacfpacfOdqHFEkihZPIBmpolT7UUB9auB9LJIWtZwhnfJhNfVk2p6coHV5k1/hJKmdOc3TxWlqmTvJ//bcv+Sf+lf/lP/0zrXNnOTB7hj3jK+zMzLM9NUVJbJyi4CBOfxKLqwdLVxStPYDS6kNt8iI3uJHqXUgNXSj1Xch1nah1LpTabpTaTtTaDtSadiw17WjVbajHW1CPN6NVt6BVt2Cta8VW34a9oR1nUyebWl1s7fBS4g5S5vaz2+tn7Lrr+Pf/7b+y1+OlwuuhzOOipLODLS0tFDc24qit1eXziC6f6oEDWPbvQ9lXibx3D9K+Xch7dqLu2bkmn3sqUIz0UzIkVNq5HXnHdpTybSjl266Qz1XxlMq25HpAZUNA9eRzHZsd6/i6fBb+Dfnc6FQRzFsF1iP9d+Rzfeq5imV7Huo2EXW7iFYu5FgvnKtJp61cXOvx/Ip0Xpl26qyXzuJdApt2i18RTxNb9oq6fFYKhnSaKNkvUrpPpGyfyLYcAtv2C2w/ILL9gEDFQRMVVaacdO6sWhVPE7sOiTnhXEMvs+89IrL3qMC+owL7j4ocOCayf510VuXQpfNwtciRGkEXz1qB47Uix2sFamoFqutEqusEauvEK4SzvkGgoUGksUGkqV6kqcGkp5xNJpqbTLQ0ibQ0i7Q2i7Q3m2hvNtHRItLZItK17uxqMWSzTcTTJuLtMCSz3YSvXczJZk46O0XC3SYiXSKRTpFol0hPl0CvQaxbINat92omXDpJl9GnuSqcHr2HcsCrl9AHjBK6XtoWGfKLpH0CQz6BbMCk4xcZ8ZsY8YmMenXGvCLjPhNjfoFxv8i4X2QyoMvjpF/IMe0Xc0z5RSZ9IpNegUmfTu7nARPTARMzwTxmjPvqv5nyC7mfTwXzdAImXVgDIhP+PMYDeYyH8xkLmxgLiYyFDAkOiIwFTIwGTIz6VwU1n+FAHsOBfNLePIZ8BQz58hny5ZP25ZMOFDAYKGAgmE9fOI++UD7J4BrxYD6JkJGIhgroMeSzt2cDPbEN9MQ3Eo5vIBjXhTPYV0gguTF398ULCMbNBBNmgv0SgQEz/oFCvOkNeDIb8GbNeEYkPFmJ7uyaeLqHZbqzEp1jZjonzbRNSXRMSnRNSHRNynTMKLTPSnQsKLQtyLQtSrQtK7Sf0Gg/KdN6SqH1tKqvNzor035OoeOsSse1Kp3X6Uvcu29U6bpZL4u7b1Dx3qThvlmje32fpyGevgsWQheshO/WiNyj0XO/RvRejfDdGsG7NHx3qfjvtuC5W8V9l4LrThX3HZo+PHSbjue8hu9OlcAFC4G7LQQuaAQuaMbkukb4PpXQ/Sqh+xXCD6r6q0SPKEQelel5XCb6mEzPYyo9j0vE/k4h9rhE/AmF+LdUkt9RST6jkvi+QuJZhf4fKqSeW32JSCFlSGf6F6qxk3N1H6dM9mWJ7MtSTjpHfmMkm0a6qfdzygYSE69JOeGcflNh6k2J6bdkpt+SmHlLl0494VTWZPN9iYX3FQOVhffVnGTqSCxcMrN4SWLxksrSRyrLH6ssX1ZZvqywdFlh2WDlU42VT1VWPlFZ+kRh+VOVlc80lj9VWf5UZelThcXPZBY/U1j8XGHBYNEQ0IVPFRY+UVj4RNX5TGP+Uwvzn1iZ/8TG3GU7s5ftzFxeE1BdQm2MX7IzftHB+EUHYx86GHnfxugHdkbftTHyjs3oBdX7QNOvO0m/von065tJvbaF/t+X0PdqKYnflhL7TSmx32yn55VyIi+XE35pJ8Ff7SL0q0oCP9+L/2f78f10P56fVuH6cRXdzx+m87njdPywmrYf1tL8bB0N36+n7nsN1HyvmePfbebYUy0c+XYbh59sp+rvujjweDf7HnOx91E3ex7xsPsbXnY87GP7A37K7g9Qel+ArfcE2Hp3hC13R9l8V5TiO6MU39FL8fkYRbfHcN7ai/PWGM5bYjhvjuG8KY7jxiTOGxI4b0jivD6J41wSx7V9OK7tx362H8fZfpzXpHBek8JxdQrHmRT2MwPYTqWwnRzAemIA+8qgzvIg9qU0tsVBrAsD2OYHsc6lscwOYJkZxDaTxjo9iGVqENtkGvtEGuvYINbRQWyjaawjqwI6gGV4EEtGxzqUxjaUxppOY00PYh0YwJJKYUkNYk0NYutPY+1LY0kOoiUG0BIpLMlBLIlB1NgAWnwQrVdH6Umh9gyg9qRQov06kX7kcB9yuA/FkE4t3I81Ooi9N4MznmVT3zhbByYpGZ5l+/gSu6dPsW/uGo4tXMVdL7zIf/zyr/zjl19y/Xe/z+GZM+ybPsPusRV2DM1TlpxkczSLM5DC4U1i6erB2hHB0hZCbfGjNvmRGzzIDW6UBjdqgwulvnudfHah1Xai1nSgVbcZ8tmaE09dPluw1bfiaGzD2dTBptZutnR4KHUH2e4JscPtpf/ESf7vf/1XDgZC7PB6dfns6GBrSyubGptw1KzK5yG0g7p8agd0+ZT27kHeuxulchda5S7UvTuvkE99An5NPtWd5Sjl21ArtqNUrKWf8jYdc9nmr8mndEX5/evy+VUBLSy2YP5K6X2jU0WQtwisR9kqGgioJeIVaKUmtFLTFXetzIQlV2b/G7L5Ff5meX2HSNFOE07jvspX5fPfSj1X2brPROlqymkkndv3m9i+X8hRvl+g4oBI+QGBioMiu6pM7KoScuw2xLPysEjlYYHKw4IunAaraef+oyL7j4l6ed3gYI3AkWoTh48LHD4ucPS4yLHq9WmnSE2NQG2tQF2deAUN9WspZ2ODQFODQHOjSHOjSGuDSEuTiVYj5WxvWpdyNpvoahboahFxt5hwtwq4WgTcrYIunG0iPgN/uy6egXYTgXaBYIdIqNNEsEMk0ikQ7RSJdq4JZ6xLINEl6nQKJLv01UR9LoF+l5HkuUVSLkG/G72SQ+uGfYa84rp+S73nciSgJ5UjPv0cX00bjaRxwqejC6Ahmj6BKZ/AjF9kLmDKMRsQdfwic/485nwmZg1mvCIzPv3354Mm48zLnav3Wb+o34N5zBpyOmPI6bRfZCZQwFQwn6lQHlPhPKbDItMRgYmwifGgibGAyFhAZDyYz1gkj5FIHtmQieFAPiP+AkZ8G4wk1ETGp5fohwJ5pAN5DITyGQjnMxjZQCpUQH8wn75gAclgAYlQAYnwBuKhAmKRDcSiecRiBcSSG+np20i0byPRlJlwXyHhlJlwSiKckgj2FRJObCTcZyY8IBEaMBMekghmzHiHN+IbMeMd1XGNFuIaUXBlJdxZM64Ria5xM12TEp3TMp1TEt1TMl3TMp0zCu1zck4+Ww35bDsh03FKpuO0TNtVCu1nVdrPyXRep9BxrUzHtTKd16u4btanzbtv0XAbU+eem/UyefetRhndSDN9F1T8d2uE7tYI320hco9G9D6N3gcs9Nyvfxe4W8N/rwXfvRa896h47lbx3qXhOa/qA0q3q3jv0Ps5g/eoVxC6VzXSTpXQAwrBB2VCDyv69PpjuniuJ/YthdgTEvEnJBLfVkh+R6X/GZX+Z1X6ntXXKKWeV0j9SCb1wtoy+KHVifUXZTIv6muRsi/LjLwiMfprmZHfSoz81szoq6uDQ9IVKefk6xITr5uZfGNVNuU16XxbR085V6VTYv49mfn3ZRY+kFj8UM6xdFFh8aLC4iWFxUsSSx/JLH0sG4KpS+fKJ7p4rnyisvKJ/DVOfKpw4nOVlc8UVj7T7yc+Vzn5hcbKHzSWv1BZ+lxh8Qud1c9Ln2sGFpY+s7DwmcbSFzYWP7cx/5mduU9tzH1qZfYTKzOXbTkJnf7IzsRHTiYuOXUBvWRj7KKVkQ8sZN+zkH3PTvZdJ9l3i8m8vYnMW1sZenMLg2+UMPB6Gf2vbSP5+zISr24j/tvtxH5bQc+vdxB9ZRfRX+8m9NJOQi/uJfjLffh+uR/vzw/i/vkRXC8cpuvHR+n40XHanq+m9bk6mn5YT8MPGqh7ppnaZ1qpfrqNY99t5+hTHRz5dhdVT7g58Hdu9j/uYe9jPiof9bP7m352PByk4qEQ2x8MU3Z/mJL7Imy5J8qWu3vYdFcPRXfFKL4zTvEdcYrvSFB0m47jFh3nTX04btQpuqEf5/X9OK7rw3FuAOe5QRxnB3BcO4DjbBrHNYM4rh7AcdUg9jNpbKcHsZ1KYzuZxnoijX1lCNtyGuvSILbFdA7rXAbrbAbLzBDW2Qy26WGsUxmsk0NYJzLYxzPYxjLYx7NYRzNYRoawZnUsw0NYhtbQ5TONdTCDdWAIy8AQllQaS38Ga38Ga98QlmQ6hxZfhyGfunheiRJNoUT6c6iRQbRoGktPBmvvMM7kOJtSU5QMzbF9dImKmWX2zJ/m0MI5GqaX+V//6b/wT1/+lf/9X/6VjuVrOLBwlsqp0+wcWaZ8YJbSxCSbo8PYff043AmsHVFs7VEsbSG05gBykw+5wYvc4EVt8KI1etDq3Tn5VOtcaHXdaLWdaNVrAqrTiqWmFUttE/aGVflsZ1NrFyWdXkq7/Wz3htnlC9M7v8h/+MtfOBgIUeH1Uub2UtrpYktzK0X1jThq6rAeO4796DEsVVVYqqpQ9u9H3rcPeV8lyr5K1L17UCt35VD27MzJ5xUl+B3bdfEs35aTT7m8ZE0+Szdj3rYZqWwTyr8loH9DPr8qoOavJKCFjq/I55p4/hvyWSZcgWWbmON/JJ/2CpPBurRzp45zp0DRDoHiHfq5yqZda2zeLbJlj8lAZEulwJZKga17RbbuFSjdK+bEc9s+gW37dNncdmBNPHccWGPnQZFdB0V2HRTYvcohkT1VIpWHRCoPCew9LLLv8Kp0ihw8IlJ1WODQEZGqoyJVx4Uch6p1jhzXOXZc5HiNQE21QE2NSPU68ayvE2moF/XTEM/GeoHmepHmeoGWRpGWBpG2BhNtjTrtTbp0djYJumyuw9Us4m4RdeFs0fG2rklnsE0k2C4QbDcR6hAJt4tE2kWiHYJOp0hvp0hsVTg7BRLdAslugb5ugb5ukb5uE6nuPFIugQGXwKBbZNAtMGSQ9ggMG72awz6BEb9I1jhHfSKjvjXJHPMLTBhM+kWmAlcyHRCZ8YtMG7I5GxCZC4jM+fVzJiAwGxKZC5uYDYnMhkTmwyYWAyYWA3nGaWLBLxoILAZEFgMiS0HT37wvBkQWgyILwbwc8wET8wETs34TM35dUmeDArNhkbmoiZlIHtMhE1MhE9OhPKZDeUyETIyF85gI5zMWzGcsYBAsYDSQT9ZnYthvIhvIJxssYCiYTzqYTzpcwGA4n4FwHqlgAanQBvpDG0iGCkiGN5CIFJDoySMZKyCR3Ei8v5CeVCE9AzrRgULCAxuJpM2EBwuJpjYS6d9IZNBMOF1IJCMRHC7Ely3EN1qIf1zCP27GM16Ie0zCPSrhMWS0a9yMa0rGNSPhmpHonpHompXompPpmJfpXFToXFJoX5LpWJHpOCHTcVqi44xC+1UKHWf1Be6d18t03aDpImqsRtL3aSp4bl1Fnz533abiPa/iuVPFc7eG/x6N4D0a4XtUovdaiN5roec+a04+I/doBO5VCdxvwXefhvceBc/dCr4LGr47NPzn9eEk/wUV/z2SkW7qwrkqneEHFCIP6rs6w98whogek+h5XKb3CYXYtxR6n5CJPymReFIm+aRE4slC+r4r0f+MQt8PFF04n5cZ+JHEwE8VBl9Y7enUU05dNnXhzL4s6dL5G4Wx3yqMv6oy9qrM+O8kJn4vMfmazMRrkt7L+brE9Bsy02/KTL8pGQmnxOzbBu+YmXvHzNy7Zubfk/SU84MrWfxQYumixPIlnZWPZFY+Ulj5SOHEx2ucvKyy8omyDomVTyVOfCpx4jOJlU/NnPhMv5/8XObkF2qOE58r65BZ+UJm2WDpDzLLX0gGCit/sLDyBysrX9hY/sLKksHC51bmP7Mw95n1Cgmd/USX0MmPHTlW5XPsQyujH9gY/cDJyHu6fA6/vZnMOyUMvVXC4JulDLy5nb7Xt9P32naSr5WT+H0FsVd30PObnUR/vYvor/cQfWUvoZf2EXypisCLh/D+6gjdvzhC98+O0vnCcdp/Ukvbj+tpeb6ehucaqX+2ifpn26h9po2aZzqofrqbY9/p4vCTLqqe9HLwCS8Hn/Cz7/EglY8F2PVIkJ3fCLHj4QjlD0XZ/mAPpff3sPW+GFvuTVB8d5yiCwmcdyVw3pmg6I4+is73UXR7H87b+nHe2ofzlhSOm1M4bhrAcWMKxw0DOK8fxHFuEMe5NI5rh7Bfm8ZxNo39bBr7NWnsV6exX5XBfiaD7XQG+6lhbCeGsZ3IYF/OYFsyWFgli3V+BOvsCNbZLNbZESxTWaxTw9gms1gnhrFOZLGO6djGslhHh7GNZLGNjGDNDmPNZHT5zGSxprNYB3Usg8NYBobRUsNYUsNY+oex9mWwJoewJIawJDJYEhm0eAZrfBgtlkHrHULpGUTpSaMaKNFBlMggqsGqdNpiI9jjYxT3T7E1PU9ZdpkdE6fYOXc1B1fOUbd4jhu+/T3+E3/ln//yJd959V3q5s9xcP46KievYsfwCmX9M2zpHaM4PITDl8LuSmLtjGFtj2JpjaC1hJAb/ciNfpRGP1qDD4uBWudBrdMlVKt1YantwlLTiaXmSgm11LRhrW3F3tCBo7EDZ1MXm1rdlHb6KesOsM0dZoc3THR+gX/48kuORHqo8Pgpc/sp7fCwtaWD4oYmHLX12KtrsR05jvXQUbSDh1AOrMqnnoCuluDVyj2olbt1Ad2944rk839GPqWyLRSWbUYq24xStgmlrBip1HmFgEpbnP9D+fzq4NH/L/nUU86vS+fq5/XyuV5A7RWm3OnYYdLFcqdA8S4R5y59Z2fxToFNOwQ27xTZvFPM3bfsXmPrHlOOkt0CpXtESitFSivX9XXuNHJRVAAAIABJREFUFfQS+16B8n0COw7oK5TKjaRz536BXQcM6awysadKZPdBQRfOKv3cU6ULp47AgcN62nnwiCGdhwWOHBE4fFTgyDGRo8dNHD0u5jh+XKS62kRNtUjNcYHaapHaK6TTREO9QFO9SGOdQGOdfm+pNxLOeoG2BhPtBp0NJroa8+hqEuluMkSzWcjhaTHhbc3D12rK4W8TCbaZCLWJhNoEQm0CkXaBaLuJaIdIT6dIrEMk3ikQ7xSIGWeya41+l0CqWyDVLTLYLTLQZSLdbSLtEhlyCwx7RAP9vtqnOeoVc72Xqz2T4+vK5JN+YU0y/WIuZZwJCjmRXAiZWAjpaeW8X2DeL7BoiOJSQGQhILAQFFgMCSyFTSyFRZZCAstBgRNhEyshcY2gwEpA50RQ5ETIxImg/rMTYVOO1d9fDuWxsko4n+WgicWQyFJIZDloYimo/21zYRPzkTzmInnMhfXEdDaYx0wwn5ngBqZD+cxENjAVzmc6lMd4MI/xUAFjwTzGAnlGH2kB2dAGsuENZEIFpMN5pMN5DIbyGQwXMBguYCBSQCpaQH9PAQPxfPoT+fT1FZAc2Eg8rRMb2khPegORwQKimY1EMxvpTW8gMriRaMZMJGMmmCkkmDUTGDXjHyskMCERmJLwTZrxTK5K6Ea8E2a8kwqeaQX3rIR3XqF7ThfP7nkZ14KCa0nFvazRtSzTfUKh+6SK64wZ1zUqXdcodJzVn8PsulGm+yaV7hs1Om/U9L2dtyt6P+btin4/r+pJ5XkVn5F6eu+z4L9PI3yfheh9Kj33afTebyP2gJ34Q1biD+n7NoP3KQQe0Ag8qOG7X8F3n0zgHpXAXVaCd1oJXrDorxDdZ+zlfMAorxv36MMqvd+0EH1EoedRhd7HVHqfkIg/qZD4tkb8SVUXz6fM9H1Hpu8pM31PFZJ6RqL/BzL9z8sM/ERh8McSQz9VGPyZ3tM5/JLGyCsqo7/W9OXvhmyO/VZi/FWZ8VdlJn6nMPl71ZBOXTanXjcz/YbEzJsys28pxikx+5bE3Nsys28XMveOmYX3JBbeM7PwnpnF9yUWPjCz+KGZpYsSix8WsnTRzPIliRMfq5z4WGHlI1kXzctSjpOfyDqXVU59oumJ5qcKK5+aOfm5zKkvZE5+IXPic5mTXyg5Tv1BzZ1n/mTh1B9UTv1B5fQfNU7/UeH0nxRO/Vnl5J8VTv5J4eSfZZ0/aZz8k5WTf7Jz8o8OTvzBzsoXNpb+YGXpj1bm/qAx/7mVhc9tzH9mZf4ze47pT+xMXbYxddmh939esukS+qGd0Q+cjH5QzOj7Wxl5t4TMe1tJv1PC4NtlDLy9ndSbFfS/UU7y9R0kX99J4rXd9P6ukp5XK+n5zX4iv9lP6JWDBF8+jO+lI3h+dYzuXx2j6xfH6fx5Ne0/q6f1J/U0/7iRxh+10PBcK/U/bKf+2W5qnumi+mkXx592ceQ7Xg496aPqyQD7/y7AvifCVD4eYvejYXY+EmXHN6Ls+EaM8gfjbHswTskDSTbf28eme/spvruPogt9FF1IUXRnCucdOvbbUzhvS+G8bQD7zQPYbxzAeWPaIIPzuiGc12VwXjeM7VwGx7kM9msz2K7JYL8mg+2qLI4zI9hPZ7GfHsFxagT7ySy2EyPYl7PYl7PYlrLYF0ewLYximx/DOjeKdWYM2+wYlulRrDOj2KYNJsewTY5hnRjFPj6KbWwE2+go9tExbCOjuogOD+vymRnFltaxpEewpEexDGSxpEawpEbR+obR+jJofVks/SNofVnUxAiWxAiWRBYtvsowasygJ5ND6xnG0jOMtTeLPT6OMznJ5oFZSjKLlI2fYPfkOfbO38yh5RvoWLqa/+0//xP/5a9f8u//5b/SOnOGg3M3sn/qLLvHTlM+tERp3wybe0ZxBgex+1JYupNYOuNY2nvQ2qKozWHk5hBKUwi1KYDW4MdS78dW70Or9+YEVJdPV04+ddpz2Oo6cDR042joxtnoYlOLl9J2P9u6gmxzR9nuDuOdmOb//etfOdYTo9ztp8wdoLTDR0lrF5ubWiiqa8B+vB770Vqsh45hqTqMUnUQ2Ug/lb1rJXi1cu+agO5Z3f35dflUK7aj7ijTJ9+N6Xdluy6hZkNCdfksQi5zIpf+j+UzJ6DGudr/aXZqSA7NkM+tAkrJmniqWwWdnHjqWMoEnXXSuZZ8irp4lgvYKgzxLBexV+g4KkScO0wU7RR1/jvyuWWXiS27TGzdI7J1j8jmXULuvnWPSNlugW17RLZXCjm2VQpsN8Rze6VA+V6BHfv1FUoVB0U96TwgsvuAyJ6DJiqr8gzpFKk8KLC3SmBflci+KoEDh0QOHNZFs+qwSNURkUNHRQ4fETl6RODYUZFjxnn8mMjxYwLHV8XzuEBNtUhtjUhdjUhdrUBdrUC9QWOdaCScIs11Aq31Iq31Am31Au0NIu0NAh2NOl2NAt2NIt1Neknd1SjgbRHxNgt4mgS8TQK+FhP+FhP+FpFAq4lAq2hIp0i4VSDSKhBtE+lpF+ht16Uz1iES7xBIdAgkjXJ6X5dIf7fAQLfIQLfA4DqGXCYy3SaGXXlkXAJZl0DWIzLqERhzC4x6Vns0dfGc8At6/6Vf1MvlXsFIMfUkc5W5gMh8QGQhYGIuKDAfFFgICSyFBZZCOitBkSW/wIlgHieDeZwImjgZMnEyJOY4FTJxKmTiZFjIcSoi6veQyImAwImAwMmAyOmQidMhEyeDIqfCOmeiJk6FTZwMmww51c+T4XxOhvJYCQushAVOhERWQiaWQ3ksh/NZjOaxGM1jKZLPYjifxVA+88F8ZgIFzIUKmItsYDacx0zYxGTQxGQgj4lgHuPBfEb9hoyG8hkJ55MN55ON5DEcLWA4kk8mksdQNJ90Tz6DvQUMxnT5HEjk099fQN/ARpJDhSQzhSQyG4hlNtA7vJGe4QJ6sxuIDRcSHdpAJF1ANFtIKGsmPCoRGZcITkgEp8wEpiUC0xK+KTP+KQnPeCHeKQnPlIRnVsYzJ+OdV/DMy7gWZLoX9dOzpOFdUXGvKLhOKLhOrcqnQvdZlc5rJf0d9ptlum9W6L5JXxzvus0Y/jmv4L9T02XzvILPWKPkv2DBd7eK11jwHr5PJXq/Rs8DFnofsBF/0EriYSvxhzV6HrQSekAj+JBG4CEN/4OqviLpPpXg3VbCd9sI3WMhfL8hmg9pRB7SCD+oEH1YI/KQSvQbKtFHVKKPKvQYpfbeb0kkvi2TeEol+ZRC4imJ/qdl+r8n0/ddMwNPSwz+QGbgOZn0T1U96fypTOYXmi6er2iM/Fph7Dca47/VGH9VMZ6yVJl6be2cft3C9OsaU6/LTL8hG6IpM/e2wvw7CvPvyMy9IxunxMJ7MgvvSSy+b14nnoUsfWBm8WIhSxcLWbpUyPJHEisfS5y4LHPyssLJy4ohm6vCaebkJxKnP1M4/ZnM6c9kznyucuoLXThP/0Hh1BeSzh8kTv1R4tQfZU7/SeHMn1Wu+nuVM39WOfNnjTN/MvizZnyncvrPCqf+rOjy+fcKp/7euOfk08bJP9k58UcbK3+0svxHK8t/srHwJysLX6yXTyvzn9mY/8zG7GdWZj6xMnXZztTHDiY+cjBxycnEx0WMX9rE6MXNjHxQwsj7pQy/X0rmvTKG3itj8J1tpN4up//NcpJv7CT5xk7ir+0m9tpeen+/j97fHaTnt1WEfnOY4K+P4nvlOJ6XjuN68ThdvzpO+y9qaPt5PS0/a6D5hWYaftxKw/Pt1D/fRe2zXdR830XNMx6Ofc/L0e/6OfyUn0NPhjj4rRD7noiw74kolY/1sPvRXnZ+s5eKh2OUPxRn24NJSh/sZ8u9/Wy6N0XR3f04L/TjvCtF0V1pnHcO4jg/oHPbIEW3DeG4JY3j5iGcN2dw3pTBeeMwzhuyOK/PYjs3jO26YWznhrFfO4ztbBbb2Sz2q0exXTWK/cwI9tOj2E6NYD85gu3EKNaVEWzLY2ssjGFdGMM6P4Zlbgzr3DjWGYPpMWzTY9imJrBOjmOdGNMZG8c6OqYzMo5tZAzryCjW4TGsmTEs6TEsg2NYhsbQ0qNog6NYBsbQUmNYU6NY+kfR+kaw9I9i6RtD6xtFTY6gJXTUeBbVkFA1ZtCbRevNosWy2GKj2ONjOJNTbErNUJJeZNvICuXTZ9g7cwsHFu/g2PJNLD70GP/45V/5xy//wguXPqZ+8Xr2zd/EnslrqMieoGxwkZLENJuioxSFhrB5B7B096N1JlDb41jaelBbIsjNYZSmMGpjCK0hgKXej7XOj1bvzQmoVuvGWufBUuPCUtOFVtOJVtOJpbYDa10ntrpuHA1uHA1unI0eNrX4Ke0IsL07zDZXDxWeKG3pLP/Pl19S29tPhSdEqStAabuPkpYuNjU246htxH68HtuRWixVR7EcPGyknwdQ9u035HMv8t7Kr8jnTtQ9O4y1S/rwkbqrAnVHuSGf21AqylArylDLy1C2lyJvK0HaVmLI51r6KZcV50rw8tY1AZU225E223KYN1kwb7ZiXtf7mZNPZbOAsllA22pC3SqglYhfw1IqYCkVsJaJuXM9tm2CznYBe7mOo2IN5441VoeK1tYniRTvEnPiuSqfW3fnUbJbWEs517Ftj3CFeJbvFSnfqwtnhcGOfQI794ns3C+yc7+eeu45YGLPQYHKgyKVB0X2VZnYX2Vif5XAgYMCh6pEDlWtSqfOQaPMfnSdeB4/KlJ9zGQgUnPcRM1xPemsqxFywllr3BuMhLO5XqDFoLVOoK1OoL1epLNBoLNBoKteoLtBpKtRwNW0hqdJxNMk4msU8TeJ+JsEAgbBFhOhFpFQi0i41US0VaCnTaSnTaS33URvq0CsTSDeLpLoMJHoFEl2CPR1ivR1CvR1CvR36ZKZdukv/Qy5hBzD3YZsugRG3CKjLpFRly6dEx59uGfCqw/nTBnDPtM+QS9R+0XmfCKzXoF5n8CikWIurJa9A3pauRzUhXM5JLASEjixXiINsTwVFDkdEDkTNHEmKOS4KiRyVUjk6rCJ0yH985mIiavCJq6KmLgqLHBV2PjdgMDVQZGrgyauDotcFRa4OiJwVVTkdFTgdNT4HBa4Omwy/tsmTkdNazK77m9ajphYieaxEsnjRDiflWAeS8EClsIbWYxsYD5cYKSjJubDBcyG85kJ5TMTKWAikM94wMRESGQilMdYJI/RaD6j0XzGegoYjpgY7s0nE8tnKF5AOlHAYLKAVLKAVP8GUgMbGchI9A+bSWY36oxsJJYtIDG6gfjIRmLZDcQyG+nNFhLNbiQ6aqZnTCI8WUh4RiI0JxOelwjPFBKckfHPKPhnFLyzMr45Be+Cin9Rwbek4FlScC9LuBYlvCsyvpMq7pMK7lMy7tMy7qsk3GcV3OdUuq/V32J33ay/l+661YLrVhue2614DdEM3mUheJclt78zeMGiT5/f+/9Rdt/xVdx3wu9njgRIOmfKOeogIUASKggEAlQRQgKhfqp67733jgSig+luuMWxEzs9cerGSRzXuFeM6dUldja7uc+9z3OfXWc/948ZCXB29977x+c1AxY6/vP9+n7nN0ciV1+RW09I2E/I2E/KOE4pFJ1WKDojUXRGwnFKoeCkRMEZhYIzCvmnZa2TsrZiv0+m4Jj2YnjraQn7/Qq2+7X1uuNBGfsDEo4HtYmn66y2Ync9aqLoCRMl35Yo+baJ4ie9KH7Si9KnTJQ9I1P+tBdV3zVR/X2Jqh9LVD8nU/1zI9XPSVT/SqHut2Zqn1do/J2kf2+6QssL8kJtL6q0vajS/pJyp5dlOl6R6XxVpvNVE12vmXRozgPTRPfrJnrekOh900TPG570vuml9ZYnfW970feuJ33vev7jVPN9Twbe92TwAy8GP/Bg8ANPhj70ZPgjL4Y/8mLknJGx8xIj54wMfXyn4fNGRj4xMXLByPBFL4YueDJ8wcTwBZOOT+36zUYvyQxfns/E0BUTw5dlRq6ojFy2MHTRzOAFM0MXfRi4aGbgopneT1T6Lljo/cRM7wUfes9rdX9spvtjla5zCp0fqnR8aKbjI1/aPvCj9T1/mt/3p/G9pTS+t5T6d5dR904wNW8FU/vWcmreDKbq9eVUvhZCxWurKH81lOKXwyh6KYzCF1dT9GIUrheicf4+BvvvYsh/fh15z28g+7dx7PynjWT+ahPbf7mJ9F8kkvqLZLY8l0LSz7aQ9OM0En+YTsIPtrP52Z1seiaLjc/msOG7uax/Op91Txaw9ls21jxuJfpRO1GPOln9sJPwB12EPlDEyjPFrDhdxPJTJQSdKCfoRCUBRyvxO1aBz9FyvA9X4H24Gu/D1VgOVOKzvxLvfVVY9lbjM1eNz1wtlrlaLLtrsMzWYpmpw3umAfN0HebpWtSpWsyT9ajjDajjDZhH9UYaMA83og41oA41YRlswjzQjHmgGbWvEbW3CbW3CaWnEaW7GaWzUaujCbVtvhYsrS2YW5pRm1sWUhqbUOqbUeqbUeuaUGobUWqaUWqaUWuaUapaUKqbkKsakSsbkSuakMobkcsakUsbkEsbUO66l0pqkUrqMRXXYSysxVRYj1RYj+SsQ3LWIbvqF1KLGrGUtOBb3k5AVRdBtf2saBwmtG2S6M45YvsPkNQ/w3t//pL/9fe/8+d//zs7ByaJ65ohqn2G0OYRVtYMEFTWSaCrBV9rHd651Zh3VqDuKEdKL0Ha5kJJcyFttaFsdSKl2DAlFaAkF6Ak5qMk5iIn5CykxOegxuegxGchb96JvDkTadN2bRoav/0f8BmwNYdl6Xksz7QRkulk5U4HiUUV/OXr/2BbZQMrd+axLCuXoIw8glIzCUhKxSchFcvGRNT1m1HWbUSJWY8csw5pzVpM0TGYItdoAI2MQo6MQIpYjRwZrh1AWh2qr99XYQxbiRS6EtOqFZh0gM6ffJdWLMcUEowpJHhhBW8KDsQUpPfN5z91fBr9vTEGmO9Kwctfwctfxctfxein4umjTT8FKVD8b/GpBBkW8Pmfrd2V5Ro+LSGi1gI+tUND38Snb6jhrlcoaYeK/MMEfdp519RTx+c34Rn8jYnnPD5XRungjNbAGRalFRotEB5jICLGjdUxAqtj9AlnjKjD08CaGIGYtSLr1hlYu86wsF6fb32sBs8N6wUdnuICOhM2upGwSSRxk0jCJpGETQKJm7Xm1+pb9FITBVLjNXhuSxbYlmQgPUlke7LWjv8CndnJIjnJAnlbRPL17gandasBxzw8t4o49Qq3aRWnGyhOF+5Cp0j5dpHy7YK+Ur+Dz3l0Vu8UqNmpobM+y0DDzvkEGrNEmrJEmrIEDZ9Zgna4J/sOODtzDXTkiPTkumnr6jyR3lytnjyRvjyR/nxRm2Lmi/dMLQesAkNWkSGrBslhm8iIVQPmqNXAmF1k1CYsNGIVGLMJTFpFPf2+QGDKZmDcJjJuE5koEBjPFxnPFxd+dtwmar/PYWDUced3j9m1zxuzuTFqNWj/H1YDwzZ3hqxuDFndGLSJDNoNDNjd6He402sz0GtdRK91sTYJtepTUbs7Xc5FdNg0gLbmu9Gat4jWvEW05C2i2epOs30RTY5FNDoX0+BYRINrMXWFi6krXkLNfKVLqC5bQlWFBxUVHlRUeVJR50VpnQfFtUsoqfOgqN6DonpPihs8KWn00hBavwRXgxfOJk9cTZ7YW72wtXti7/DC1umFvcMLe4eRgjYTea1GctuM5HZ4kd1tJK/HRF6view+I1l9Rg2e/SZyBiSyh0xkDRnJGjGRPWYia0Iia0oma1oia7f2POfOfRI796rs3KuStV8h95AGz4LDKgWH1Tv3R1Tyj8oUHFfIOyFjPSFjP6XgOKXgPK3iOqNSfL9C8f0yJQ9IFN6vYjsjY3tAwf6ggvV+mYIzEgWnZGwnFWwnZGwnZBxnNHQ6HpQX0Ol86O60w0Tait1IyZNGyp6WKHta0tD5HRNV31OpfFai8hkTNd+XqP6hiernVGp/qVL3K5n6X5tp+K2ZhucttPzRh9Y/mml70UL7S960v2Sm42ULHS9b6HzFm85XzHS+YqbrVQvdfzIv1PO6mZ7XFXpel+l5Q7rnoFDv2xJ978j0vW2i/20TA++YGHj3Tv3veXwDmlrzk82hD++gc/S8kdHzRobPeTLysRcjH3sxdkG6A85PTIxc8GLkghejl4yMXTYxcsnI6CUNl2OXFUYvmxi7Ii00flXWuqIyfkVl5IqygNChKzJDlxWGr6gMX7EwfMWb4Ss+Cw1e9mbwsi+Dl30ZuORL/0Uf+i5403fBm95PLPR+YqHrvDedH3vTfs6X9o8CaPkwgKYPAmh6fxlN7wfR8F4QDe+FUPd2iI7PEKrfCKHy9VAq/xRGxWthlLyympJXIil+KZLil2IoenENjhfWYn9hHdY/rCfv93FkP7+Rnc9vIvPX8Wz/VQJpv0xk6y+2kPKLrSQ/l0ryT7aR+KMMEn+4g4TvZ7P52Rzinsllw3dyiH0qn3VP2lj7LTsxjzuIfsxJ9GNFRJwtYvXDJYQ+UEzYg6WEPlBOyJlygk9WEHSyiqXHq/E7VvkP+PQ+WIP3gWq891fjs78W7711eg2Y99Thvbsey2w9lpkGrV31WHbVY55qwDzRiDregGWsGctYM+bRJiwjTZiHm1GHmlCHWu7CZ7OGz55m5K4mlO5m1K4mzF2tqJ0tKG0tqHrmtlYsrW1YWtswt7RibmlFaWxBbWjRAdqKWttyB5/VrajVrSjVTShVLciVzSiVzcjlLcjlLUhlzQvX+UxlDUgl9UgljcgljUhFDUiFGjaVwoaF1KJGzMXNeJe24lfRwdLqPkIahlnVPMHqrt1E9e4jbnAvDSfO8pev/4P/6+9f8+r122zpnWVtzz4i2mYIaxwipKqfpSWdBDib8Smow5JTjbqzAnVHGXJGCXJ6IVKqA2mrDTnVgZxiR9niQE2xoibdAeg8QufxOQ9QrUzkzdo63hy/cwGfvinZBGzNY1l6Pst3WFmx00VoTiGbnSX8Fcht6iQsx0ZwtpVlGTkEpWUSuCUD38StWDYmY4lL0PEZh7wmFil6HaaoGKSoOwC9g88IFH36OY9PU/gq5LBVSKEaQufX7/P4nAfoAj6D7uDTGOR3p7smn6YAn38AqIZPGS9/GZO/gpevhKePSZt8SoEi8lLDP8BzHqP/HT7V5f84+fReKeC3Urwrba3urx8q8g8VtVX7/GGiUIHAMIGlYSLLwg0LLYAzwrDQ8ggDKyPEe1oVaWBVpEBolEBopED4fBECYVHaxDMyRiRyjUDkGpHoGAPRa0SiY0Ri1oqsXSsSG2tgbazIuvUi62NFYvVnO9fr6IxbL7BxvcCm9QKbN4hs2iAQHyeQtEkkcaNA8iaBlE3aNXmzyJZ4kdR4gVR9tZ6WKLItUSQ9SSAjUWt7ksiOJJEdyQYyUwR2pgjsTBbIThbISRbITdHKTxaxbhEpSBGwporYU0UdmQYcqSKOVBFnqohrq0DRVpHiNJGSbSKl6QZK00XK58sQKM8QqMgQqNouUL1DXKhmh0hNpkBdpkBdpkhdpqBNODMFGneKNO8UacoUaN4p0JIl0J4t0J4t0p4j0pmtlyPSkyPSkyPQkyPQmyvSl2ugL1dfe+cKDOaJDOaJDBeIDOULjMxnu9O4TWTcbtCyabCcsItM2kQmrALjNq1Jm8iUTWTaZmDKJjJpE5iyCUzZBab1djlELbvILpuBqQKBqQKBXQUCu2wCU1aBSbvAlENk0ilqV/2z5pt2uDNld2fcZmDcZmDM6qahVJ+aDttFhhwGBpxuDDrcGbItot/mRr9Ng2mfw50epxs9dje6be50Wd3pyHejo2ARrXnutOS702pfRItjES3ORTQVLqa5cAlNxR40lHhQV+pBXekSasrcqSl3p7piEVVVi6mu8aCy3oPKxiWUNy6htGExpU1eFDd4UdK8hJLmJRQ1LcHVuJjCpiUUNXtS1OKJq80LR4cn9g4PnN1eOLu8cHR5YevywtqpTUMLukzk95jI7zWR32cip99ITr8XOQP6ddBIzrCRnBETOWMmciZM5EyZyNklkT1jImu3iZy9sv5sp7TwbGfuIe1F8dYjyj3Z7lMpOCZRcFybXtpOKthPKThPK7jOKBQ9oFLygEzpgzJlD8kUPaDgeED7ikvHQwq2ByQKzpgoOG3Eekr/KszTErb7JewPSjjPyjgfNuF40IjzISOOh7wofNRE4WNG/fS6NuksfdpExTMSFc9IVD4rU/U9mervy9T9QKH2BxJ1P5ap/ZlCwz/50PBbC83PW2j9vTdtL/jQ/qIv7S/60PGSD10v+9L9qh89r/rS85ovva/50fe6r9YbvvS/6UP/mz4MvOXLwFs+DLzlTf9bFgbeNjPwtkL/u/NJDLwnM/CexMB7EkPvywy9LzH4nomh900MfyAx9KGXDkwvhj70WphsDp/zZOScl45MD0Y+9mT0vBej5z0Z+8TI2CdejF8wMn7BxNglibFLJsYuGRm7ZGTkggejFz0ZvejF+GWJiSsyE5cVxi8pTFyRmLyqNXHFxMQViYmrEhNXzVrXLIxf1xq77q3ny+g1nztd9WP0mh8jV/0YuuK3ANB7EepL3wVfuj/xpesTfzo+CaTt/FJaPw6i9eNgWs8tp+mDYBrfD6Hh/RXUvbuChndXUf/OKmrfDqPmrXAq31hNxRsRlL8eTelr0ZS8uobCV9ZS+PI6HH9ch/WP6yh4YT15L2wi+w+byfzdZrb/NpH0f0ok7ddJpP4qlZRfppHy820k/yydpJ/sIPFHWST8MIfN38tl47P5bHimgPXfsbH+KSdrn3QR8y0Xax4vIvqxYiIfKWH12VLCHypj1QPlrJzH5+lKgk5WsexEFQEnqvE7Vo3PfdV4H6nGcrgW86FazAdrsRyow3KgAcv+Biz7GrBxf8U3AAAgAElEQVTsbcA814Blrgl1thHzbBPm2SYsM42YdzVi3tWMeaoZdaIJdawF81gLlrFWLGOtmEdaMQ+3YB5qQx1sxTzYito3XxtKbytqTxtKdxtqdxtqZxuWrk7U9jbUtjaU1jbU1nbU1jaUljaUplbUpjaUxjaUhjaU+naU+jaUujbU2jbU2nbU2naUmlbk6laUqlaUqjaUyjakilak8hbkilZk/V66G6KlTcglzZiKmpAKm1AKm1GLWjAXtaAWNmMubsFS2o5vRTcB1X0E1Q+zonmS8I5ZonoPEj1wgOT+Xfz24lX+x9//g3/9D6iaO8qG3v1Edh8gvGWa8Lphllf0EVjUib+jBZ/8BizZtXfwmV6MnF6EklaIlOpESS1E3uJC2eJETXaiJttRk6w6QPORE/JQ4vNQNudq+NycfScdompCFubEbCxJ2fhuycV/awFLMwoI3m5nxc4iVmUXsq7AxZdfg6urj9AsG0FZNoK25xK0NYuA5B34JaVp+NyQiBq7CXWtPv2MXoccvQ4pKgYlUkuOjFpIiYhEXr0aOTwMOTwUOUzDpxy6CnnVSuT59fvKkAV8SiuWIy1fhhS89E5BgRiXBWBcFoBJzxjoh5e/L6YAn/8EoKo+AZUx+sl38CkHCMgBAkqgiLr0TuZlhoWreZmAeZlwz8rdvNyAebkB7xA3fELEhXxXfBOe4gI8736uMyBUICBMS4On1rLwO+D85np9vvm1+t2FRmqtjhQJj9CuEREiEVHz6BQ0cK4RFlq7ViR2nYHYdQKx67QJp5aGzTh90hm3XmDTepH4DSKb1wskbBBJjBNI2iiSvFEgZaNA6kaB1E0CKfH6dDNeIC1eYFuCQHqCQHqiyPZEke2J+no9QSAzUWRnkoGdyQJZyQI5ydpqPS9ZoCBZwJoiYk0RsSWL2LZoOVIFHKkCrlQRV6pI4VaR4q0CJWkiJWkipWkiZWkCZdsEytNFKtIEKrcJVKULVGeIVG8XqN4uUJMhUJshULtdpH6HgYYdIo07RJp2aMhs2iHQkinQqte+U6AjS6AzW6QrS9DKFunOFujO1sDZlyPSnyNqyNTBOZgrMJQnMpQnMJwrMKI3mi8yli8wni9oE0mbwIRN0KeWAtNWQYOlXWTaJrLLbtCyieyyiUxbBXbZRGatIrutBnZbRWbsArN2gRmHdj9jF9jtFNntFNjtMDDnMDBnN7DHZmC3TWDWKjBj09ptE5h1iMw49H/vENllF7TPtul4tevItRuYtBuYsIsaju2CNjV1uTHm1Ca1gzb9WVKbyKDdjQGngX6HtqbvsWqHlnps7nRa9RyL6HAtoqNwMS1Fi2gpXkxL6RKaypbQWLaE+vIl1Jcvor5yMXVVi6mtXkxNzRKq6j2oalxCVdMiypvdKW9eQmmTJyUtiylt86S4ZQnFLUsoavagtMWTklZPCts9cHZ64uj0wNntgaPXiKPXiL3HA1uXh7aK7/TC2mOioN9IwYCJ/EETBYNe5A0YyR3wJHfIi7wxibxxiZwxo4bPaRM5M0ZyZr3I3mMkd5/+IvgDEjkHNXjmHZEpOGzCdlReyHpEO9FuPSZhPSFjPa1iP6XiPGPGdUal8H4NmyUPSJQ9pFX0oITzIRPOsxKuRxQcD0vYHzZp37d+v3aYyHG/hONBCftZE65HZZyPGHGeNeI6a8R1VntlUtHjXhR/y0jJU0ZKnzZS/qxMxfdlKr4vUfkDiaofytT+RKXxxwoNP1Fo+qU3Tb/xpuX3/rS+4EfHH/3oesmPrpf96HklgL7XltL/p6UMvLGMwTeXMfSW3tvLGHo7kOF3ljLybiDD7wQw8m4gI+8GMPJeAKPv+zP6vi+j7/sw8p6FkQ8sDL+vMvy+wsgHWsMfSN/IyMiHJkY+8vpPGz3nxdjHnlrnPRk7v4TR856MX9DQOXHRpGdk7JIXY5e8GL/sxfgVT8Yve2r3l406NBUmrypMXzczdU1m+rrC9HWFXdcVdt1Q2XXDzK4bFnbd8GH6hi/TN/yYuuHP1I2AhSZv+DN5PYDJ6wFM6I3fCGDsWiBj1wMZvR7IyLVARq4uZfjKUoavBDF4aRn9F4Pou7ScngshdF1cSceFUNo/WUnbxytpPbeSlo9Caf4onKYPw2l4P4z690Kpeyec2nciqHorkqo3o6l4cy3lr8dQ/KcYil5bR+GrG3C8vAHbi7Hk/XEDOS9sIuuFzez4fTwZv09i2/MpbP3NFlJ/s5Utv95G8i8zSP55Jgk/20nCT3KI/1E+m3+Yz8bvW9nwrI31zziI/U4h654qIubJImKeKCH68VKiHisl4mwF4Q9XEvpQFaserGTF/dWE3F9L8Olqlp2oIvBkLQHHa/E7XofvsQa876vHfKQO86F6zAcbMB9swry/EfP+Jrz3NWGea8Q814RlrgXzbCvm2VbU2RbUmRbM0y2Yp9tQp1oxj7ehjrVhHm3DMtqOeaQNdbgV81Ab5qEO1MF21IE21L72hZSeDtSeDpTuDpSuDsxdnZi7OlHaO1D1zO2dqK2dKC0dqM3tqE2dKI0dqA1aSl0HSm0H6l0pNe3IVW0oVe3Ile36VUdoRRum8lbtvmy+NkwlrUjFbUjFbSjF7QuZSzsxl3biXdGNX3U/gXUjBDVOsLJtlvCuvUT1HyJ26CAle47wz3//mv/zP+CT//m/SemaJrrzAGGdewlrnmRF1RhB5X0EFHbiZ2/FO0/HZ2aVvnYvRUorRpkvtQglpRBliws12Yk5yYk52Y6SaEVNsmnXBCtqfAFqfB5qfB7K5jsIVRO0LEm5eCfn4ZOSfy8+M4tYlVtEdK6dL/8Dmmf3EJbtJGing+AdOQSlZeGfkoVfYro++UzCHJuAed0mzGvjkKNjkaLWokSuXcCnEhmDHLFGx2cU8upIlNWrUXR8KqFaGj5XIq1coRUSorccWcenrCcFBS40D08p0B9TgJ+e738xAdXW7l6+Cl6+ioZPJVD8B3zegaeGT0uQuJB3sOGe7sanT4iAT4iA7wphAaJ3wzMwVCQwVFjoDjrvLTjCcM9a/e77u9fr84VH3UFnZKSByEgDUVGGBXhGRWvPda6JEYiJEVirP+MZu1Zk/VqB9WsF4mINegKbYwU2xQrErxfYvMHA5g0iCXEGEuMMOjy1KecWHZ5bNwps3SSwNUFka4LItniR9HiBjHiR7Qki2xMN7EgUydTbmSyQnWggJ0kkJ0kkL0kkL0kgP1nAmixgSzFgSxaxpxhwpBhwpBpwbhVxbRUp3CpQlCZQtFWgRK90q0h5mkB5mkDFNpHKbSKVaQJV2wSq07VqdGzWbRepyxCo3y7QsF2gabtA8w6R1u0GWncItGWKtO8QaN8h0Jkp0JWpXbt3ivTuFOnNEunLEunPFhjIFujPFujPERnMFRnMERjOFbXyDAznGRjJExjLExjTV94T+QYm8kUm8wWmCjRITtvuIHPGpjVrd2NWh+Eeu8geu8icXWTOoeFxzi4yVyCwzyqy3yoyZxfYZxOYswvstQvsc4jsdYrMOQTmHAJ7HSL7HAb22g3scWj43K3//D67yF6HwB6HwJxTZM5pYM5pYI/+WbsdGmRnHAK7nCK7nCLTdkGbttpFpuwGJh0GJl1uTDgNjDsMjDrcGLG7MWx3Y8ghMOx0Y8Bu0Fb0dnd6be70OdzodRjocrjR5VpEV9ESOkoW0V62iLbyxbRULKa5UqupahGNVYtorF5Mfe1i6moXU9fgSW2zBzWti6hqM1DZvpiKtiWUtS2mtMOD0k5PSjs8KWleQmmLhwbSTi9cXR4UdntS2OOJs9+Ea9CEo98TR78nth4vrN1GbL1GrAMmCoZMWIdN2IZN5A8ZtUZM5I2ZyJ+UyZuQyJ2UyJsxkTvrRd4eIzlzJvIOKAvfLJR7WCL3sET+Uf2dnfqrk+avjmMKthPzz2gq2E8rOM9YKLxfpegBheKHtIln+cMy5WclSs5KFD5swvWIROGjMq5HJByPSNgeMuJ8SNbg+YAJ50P696/Pn15/1EjxYyZKHjVqJ9if9KL0KSPl3zVR8awGzuofKVT/SKHmxwp1P1VpeM5Cy3MWWn/pQ9tv/eh4IYDOl5bS/fIyel9dRt+fljLwxlIG3wxi+K0QRt4JYfTdFYy+u4Kx90IYf38F4++vYOLDECY+DGbiw2AmP1rO5EfBWueCmPo4iMlzgUyeC2DynD9T5/yYOufD5EfeTH1sYfKcyvjHKmPn5pMZOycz/rGsI9PI+HnTN/Ji/BNPxj/xZOKCJxMXPJi46HVPk5eMTF4yMnHFi8mrRqaumZi85sXEVU8mr5qYvq4wc9PM7C0LMze92XXDwsxNlZkbMjM3FWZuKszeUpm9ZWb2lg+zt/yYvR3A7tvL2PNpELtvL7+n2VvBzN4KZtftIHbdDmL61jKmbgUzdSuYiVvBjN8MZvRaMGPXVzB2fSUjV1cwcmUVw1dWMXA5jL7LEfRcjqDr4mo6Pgml/ZMw2j4Jp+18JC3nImj+KILG91fT8F4kte9GU/NONNVvraH67VjK31xH6euxFP8pDtdrcThei8P2ygbyX4oj58XNZL0Yz44/JpLxhxS2/S6VtOe3kvpP6aT+Zgcpv95O4i8ySfh5FvHP5bL5pwVs+pGVTT9wEvc9BxueKWT9d4uJfbqEdU+Vsu7JCtY8UU70YxVEPlpN+Nlqws/WEPpQDSsfrNXweaaGZadrCDxRR+CJOg2fxxvxPt6I+Wgj5sONqIcaNXwebMZ8oAXzfi11rgXL3jbMe9qw7GnHsrtNQ+hMK+bpNszT7VgmOjCPd6COteM91oFltAPzSDvmkU4dnx2og52Y+zuw9Hdh7utC7e3E3NuN2t2F0tWJ0tWFubMLtaMTtaMLpbVTq6UDpaUTpbkLs57a2IXa0I1S14lS14m5tgtzbRdyTTtKdQdKdQdqVSdKZSdyZSdSZQdSZQeminZMFe1IlR3IFR3I5R1Ipe1IpR1IxR3IJR1IJR1IJZ0oZV2o5d2o5T34VPYTUDvM0voxljdPE9Y5R2TvQdYN30fi2FF+/tEl/u+v/52/fv019UfvZ3PfXiI7DxLePsuqxgmCq6ZZWtqHn7MTH2sLltwGzFl1qJnVqDsqUTIqkdLKULZqmdNKULZoAFWTXRo+k5yoSbYFfCrxBajxBZgT8nV85i4A1JygTUS9kzR4avi0sTTdtoDPlTmFROXZ+ezfv2bk+AnCswsJznQRlJnF0rQs/FNy8UtMx3tTKt5xyVjWJ6Ku3Yy6Jg4legNK1DrUqHX3AFSOWIMcsQYlIholImoBn0p4KGpY6H+KT3nFHYAqIUH/LT7lpVp38Ol37wRUz8vPglHPy9eMoAYI3J05UMQceDc+xQV8qsEC5mDhzpp9uYD3chHfu/ILEfBfId5TwEoDAauE/xSey8IFgvTT68v1w0TBqwVCIsQ7U84IgVC9sLumntpznQLhUQIRUfqUM1ogKlokeo1IVLTImmiRmGiRtdECa6MFYqMFYtcIxMZo4NygtzH23uIXJpwGEjYIJG4QSNpwB5wpGw2k6PdbN4ls3SSwbZPAtniBjIR5eOoTzgSRnYkiWYkiWQki2QkCOYmCDk6RgmQD1iRhIXuKiD1ZwJEiUrhFoCjVQOEWgeKtBoq2GihJFShJ1cBZliZSvlVHZ5pAVZpA9TaB6nSR2nSB2nSB+nSRhgyB+gyR+gwDTTtEGrcLNG0Xadku0rZDoH2HSGemgY4dAh07BHp2ivRk6tjMFOjPFOnfaaA/W2AwW9QTGM4WGNLBOZIrMponaOUKTOSJTOSJjOeJTOQJTOULTOYL2rOYBdp0c37yOGMVNWg6DOy2i+y5C5HzkNyvd9Bh4IBdv9oEDtlEDtlFDjoFDjkEDjlFDtkFDtsFDjm0vz/oFDjkEjmot99p0H6fTeCATeCgXeSAXWCfU2u/S2S/S7ufcwrsdgrscYlaDoHddoE9djdmHQZm7BpEdzlFZlwiu1wiU06RSYdh4fGBMYeBEbvIWKE7Q4VuDBa50+cUGXCKDBQa6Cl0o7vIje5id7rK3eiocKOj0p2OKnfaqt1prXanqXYxzbVLaKxdQmP9EhrqPWho9KCuZQkN7Uuo61xMdcciqjqXUNHpSXmXJ5XdXlR0eVLW7kFZmwcV7V6UdnpS1OlBSa8nRb0eFA14UjhkxDlkxDFkxDlgxNnrhaPPhG3AiHXYSMGoiYJRiYIRI9ZREwWjJvLGvSiYlMifNJE/acI6I1GwWyJ/j4ncOSP5B7VJZ94R7Z2deUdMFByVsB5TsB1TcB7XcpxUcJzSDhXZT0s4zsg471d0eMoUPShT8rBM2cMyFY9olT1qouis9lok1xMmHI8bsT9mwnHWhPNhWX91khHXI0Zcjxsp+pZE0eNe2qTzCSOlT2jwLHtaovwZiYrvyVT+UKH2J2bqfqZS9zOFxl+Yaf6VDy2/9qP1Nz50/C6ArheX0vdaEP1/Wsbgm8EMvh3MyDshjL23kvH3Qpl6fzWTH4Qz9VEYUx+vYNf5MKY/jmDmkzXsPh/B7vOr2XMhXC+MuQuhzF0MZfeFVcxeCGH2Qgi7L4Qw+0kguy/6M3vRn10X/Jm64M3kRTOTFyxMXDAzeVFl4qLM5EWFqYuqnsLURZmpixKTF72Yumhk6pKRqUueTF70YOqSJ1OXjUxdNi00fUVi+oqJ6auezFzzYva6xMw1E7PXJWZvqszetLD7poW5W97sve3N3G1v9nxqYc+nPuz9zJd9n/mz7zN/9n8WwL4vlrLviyD2fr6cvV+sYu6LUPZ9Ec7+L8LY/0UY+z4PY05v72ehzH0Wyu7PQtn9eSizn61i5tNQZm6Hs+v2aqZvRTB5O4qJm1FM3oxm7MYahm7GMHAjhr7ra+i9GkPP5Ri6Lq2h89Ia2i+uoeVCNC3no2k+F0PTR+to/DCWhvdjqXtvA9XvxlH5zgbK3oqj+M04Ct/ciP31jVhf20juq/FkvZpI5svJbH8pmYw/ppD2whbS/pDGlue3seX5TBJ/s4OEX+0k/pfZxP8ij00/s7LxpzY2/sjFhh+4WP+9ImKfKWHdd8tY+3QFMd+uJPpblUQ+Xk3kY3WsfqSW8EfqWPVQHaseqmflAw2E3F/P8jP1LD/dyNKTjQSeaMTvRBO+x5rxvq8F9UgLyuFm1EMtqAdbtfa36bVj3tuBOteJsqcTZU8H6u5OlJlOlJlulOku1MkuzBNdqOOdmMc7Ucc6UEbbUUd7UEa6UYd7UYd6UId6MA/2og70ovT1oPZqKd3dqN3dqN09KF09mDt7UDt6Udp7UNp7kNu6UVp7UVp7kVt6kJu6kZu6UZp6UBq6keu7kOu6kOt6tGq7tWq6kKu7UKq7kKvuIFSq7ECq6MZU3o2prAtTWSdSaRdSaRemsi6k8m7k8j6Uin7MVQME1AwRWD/J0pYZQjqmCe+ZI2rgPtYPHiFv4jBf/e+v+V///u+c+z/+J0mD+4kdOEJU7yFCW3cTUjtFcNk4y4r78bd34lvQiiWnEXNWHUpmDUpGFWpGFUpaBWpaBcrWcuTUEuTUEtTUEszJRZh1hKqJDtREJ+YEB+Z4O+pmmz79vDMBVeNzMSfkYk7Ix5KYh09yAT4pBfhvtRGQ4WTZjkJWZJawMrec1TmFXPqXv3HfU98jIttFSGYRwRk2gtPyCEzJwT8pA8umVLw3pWJZn4S6Lh5z9EaU6DjkqFjk6PUaQiPWLuBTiYxBiViDErEGeXUk8uoIlLBw1LBw1NAw1JV3AKqs1FJXrEAJCUEJWY68PBg5OAg5KAhp2TKUZYELyUsDkAL9kZcG4BUQiFdAAF6BfngFas+CmgK8Mflr/Zf4nIfnfJalBizLBCzLBLyDRLyXC/+QT8h/j895eM7jc/7+7onn3fgMWS0QslpgxV2n2OcBGh4psDpKJFSHZ3i0SHiUwOpIQYengSh9vb5Gb+0aA+vWCFrz+NThGbdOJG6dwMZ1ApvXaZPOTbEi8bEi8esFEjcYSIjV0JkSJ7IlTtSmnJvEe9q2WWTbRg2fGTo+t8eLZCYIC+jMTjKQk2ggN9GggTNJpCBZxJqkr9X17MkCzhQRV4qBwhQDRakixakiRakiJWkGSraKGjq3auv1ijRBn3CKVKcJ1GwTqEsXqUsXqU8XaEgXaUwXac4QaEk30Joh0rbdQHuGSMd2gY4d4kKdmQLder07RHozRQZ2GhjcaWAoS2QoW2QwS2Qo28BIjshItsBojshYjshYroHxXHEBnPNN54lM54tM5wvM5IvM5ovM5gvsKRCZswrstYrs09tvEzlg02Gpp2FT5KBT5JBD5LDTwCGHgcNON+3eLnLYLnLYLnDYKXLYKXKfU+SoQ+s+p4GjDpEjLpEjLoOeyGGHgSNOt4V/f8SuAfaQS+RwoUHLJWoVap9/wCHoV619Tjf2Ot00MDsM7HYamHUZmC00MFvoxozTnSmHGxN2AxNOkTGnyHiRgbFid0ZK3BkucWO42I3hkkX0l7jRV+JGb8kiuivc6apyp7t6Ed21i+mqXUxH3WJa6t1pbVhES8MimhsX0dy0mOZmDxpbltDYvpi6zsXUdntQ3e1BVY8HVT2eVPV4UdmtVd7pSVWXkcpuL8p6PCnt86Sk34PSIS+Kh40UjppwDBlxDRpxDnjhGtD+bBsxYhszYR2XsI5JWEdN2MYlCiZNWKclrLtkrLskHZ8mrHsl8vdJFByUyTsikX9U1r9VSKbgPg2f2uuTFFwntec6nadlnKflBXi6HpD1iac29Sw9K1NxVqbyUZnKRyUqHpcpfdRE8RMSRU/KuL4l4XxCwvmoCedZHZ5ntec5i76ln2D/lomSJ02UfttI2beNVDwtUfldmervq1T9QKHmxyr1z5lp+IWZ5t940/wbb9p/F0DXH4Lo+/1S+l8MZuj1UIbeDGfk7XAm34tk6t1Idn0YyfS5CHZdiGTXpUh2X4hhz8W1zF2OYe+Vtey9soa9V6PZdy2Cfdcj2H8jmn3Xo9h/I5pD16I5fDWKQ1cjOHR1FQevLufgleXsv7qKA9eWs/9aMHuvBDN3NZA9V/2YvebH7FVfZq/5MnPVm5krFnZdNjNz2czMFZVdVxR2XZHYdcWkZ2TXFSPTl720+2umhWaumZi5LjF7Q2L3TYndN2U9hbnbZuY+9WbPpz7MferLvs/9OfC5Pwc+D+DQZ0s5/HkQR74I5vAXwRz5YjlH/hzC4S9WceTLMA5/uZpDX0Vw6KsoDn8VwZGvIjnyVRSHv4zg8JeRHPoykv1fRrD/y0j2fxXF/i/XMPfnNez7IoZ9n69l72frmLsdx+7bm5i9tYldtzcydXsjE59uZvRWPCPXNzN8bRODVzfSfyWOvssb6bm0kZ4LG+m6uJ6Oixtov7CJ5nMbafpwMw0fxFP7wSaq3ttIxbubKXk7nsI347G/EY/tzUTyXk8i508pZL26hR2vbCHj5VS2vbiVbX9MJ/X3O9jyu52kPJ9F0m9ySPhVHgm/tLL5OTubfuZg449dbPihiw0/KGb998pY90w5675Tydqnq1nz7Rqin6wj8vE6Ih6tY/WjDYSdbSD04QZWPdjIivsbWX66geDTTSw71UTgiUb8T7Tgd7wVn2NtmI+2oh5pxXykHfVQO+rBdswHOlD2taPu78C8rxN1ruuezLu7UWe7UWa6sUz3YJ7qxjLZgzrehTrehXm8C3W0F2VESx3uQx3qwzzYhzrQh9LXi9LXi9rXh7m3H6W7F7W7F6WrF6WzD6WjD6W9V6utT6u1D6WlD7WlF6W5B7mpB7mxB6W+B6W+F7muD6W+H7m2F6m6B6m6B6W6B7WmF7mqG6my804VvUgVfZjKejCVasllvUj6Va3ox1I5hE/1CAG1oyxrmmF5615Wdu0lou8Q0UMn2TR8iEdeeY//AfzLv/0bM9/7OZuHjrKm9xBhHftY2byHkOpJgktHCCjsw9/ehU9+K5acJsxZDaiZtSgZVVrplZi3VaKmVSBvLUdJLcOcWoo5uRg1pQg5uRA1wYWa6NIAGm9H3TwP0PkVfD5qfP7CNNSckId3UgE+yRo+AzNcBG0vYkVmKSHZZazOKea1C1d44ue/JmKnk+U7igjOcLI8zcrSLTn4J23He3Malo1b8N6Qgjk2EXXNJtQ1m5CjNyBHrUeJisUcGYsSuRY5IuYefKqro1HDI1HCIjR8hoWjrgpbmID+v+FTDgpCDVqKGrR0Yeo5j09j4FJMgYEYA/0wBvpiDPRZgOf/J3zO338Tn5ZgAUvw3fDU8gsx6P3X8NTwOQ9PUT9cpK/YwwVCwkVWrDYQEi7ce6Ao8t5nOkMjtUNE85POiGiByGiByChttR69Rp906qv12BiR9WsNrF9rWJhyzhcXo6Fz8zqBhFiBhFiRhFiRxPUiyesNpGwQSNkg6OgU2RonsDVOQ2aajs10vYxNApmbRXbo18x4gewEkZxEkdxEgfwkkYLE+QRsSQL2ZBFbkoArWcSpX13JIkUpAkUpAiUpImVbBMq2CJRsEShLM1Chg3O+eXA2pBuo36ZhsynDQFOGgeZtIi3pAi3pAm0ZIh0ZBtrTRbrSBbozRLozRHp2CPfUt0Obcg7tNDC008BwlsjITr0sgdFsrbEsgfFsgYkcgclckclckelckV25ArvyNGjO5ArM5onM5onM5WvtzddW5PutIgcKBA5atQ7ZRA7ZRI5Y9WwCR/Xp5WG7wBGHwDGngWNOA/cVGjjqErmv0MDxQjeOuwwcc4oLnXAaOOE0cNwhclK/X/g7/WePuwx3cogcs2ufd9QhcNSp/e67O+oSOeoSOeLQcxo45HLjoNOgTWWdBvY63ZhzuTPncmdPoTt7Chcz61rEjNOd6UIDU4UGJovdmChxY7x8EePl7oyVuTFS5sZQuRuD5YsYLF9EX6UbfVXu9NUupqd2Ed11i+iqW0RbgxutjW60NbnT2uROc7M7bc1LaB4MFaIAACAASURBVGldTFP7Ypp6llDX50F132Jq+5ZQ0+tBdZ9er9ddGPWgot+LsgEPygY9KR3ypHjEi5IxI0VjRlwjRgqHvHANapNQx6gR25gR+7gJ25gRx4SEfVLCOmXEusuEfVbGNiNh223CukfS8Wki/6AR6xFJe65Tf2+n9ZiE7biMXYdn0WkzhWcUXGckXGdkXA/cqeRhhdKzCqVnZcr0iWfVY1qVT0iUPW6k5EkTRd824XrSiOtJE67HJO30+iMSRY+aKH7CSMm3jXdOrz8tUf60iYrvSNQ8K1PzrEzdj1Qafmqm6TkLzb/xpfW3vrT/zp/uPy6j7+Xl9L8SwtDLIYy9GcrYe2GMfbiaqY+j2P3JGnZ/vIa5i+vYd3k9+6/GcuB6LPdd38CRK3EcvZLAiWtJnLgez6mb8Ry/kcCJGwkcv5WodTue47fiOPHpBo7djOXE7Y0cu7WeI9fXcujTcA59uoJDt1dy+GYoh2+u4tCtIA7cWsr+m4HsuxHA3pt61/2Yu+7Nnmsqe64p7LkmM3tVYvaaxOw100K7bxiZvW5i9sY8ODVs7rmlMHdbZe62yt5PLez7zJsDX/hy4M+B7PsikANfLuPAl8s4/OVyjn4ZwrEvVnD8y5Uc/2olx/8SyvG/hHHin1dz8q9RnPzXaI7/SxTH/haj9a8bOPbXDRz7a5x+3cCxv6znxFfrOfGXjRz/ahPHv4rn2JcJHPlqIwf/EseBLzdy4MsE9n+ZxL4vUpj7cxK7/5zMzBcpTHyWzOTtJMZvJjF2K4nRm0kMX09m6GoKg1eS6b8aT8/leDovJdD+STKt51No+TiZuo8SqP0wkeoPkin/IJWSd1NxvZOK4+0U8t/cQt4bW8l+fRuZr6Wx/dVtpL+czraXtpP6x52k/CGb5N/lkvR8Pgm/yWfzL21s/qWTjc8VEvfTIjb8pIi4H5Wx/vsVxD5bwbpnqoh5upY1T9UQ/e06or7VQMTjDYQ/1kDoo42sPNvIyoebWPFQCyEPtBB0upmgM60Enmwh4GQ7/ifa8T3ejuU+LfVwJ+rhTpRDXagHOlEPdCLv60Dd1426rxdlb88dgO7pQZ3Vm+5Dne7DPNWLOtmDOtGHOt6LOjaIMjqgNaw32I8y0IcyMIDS1683iNozgNLdj9w1gNI9iNI5gNzRj9zRj9o+gNLWr9UycKfmfpSmfuTGAZT6fqSGQZT6QeS6Aa2afqTqXuSaXpTaAaTqPqTqPkxVGjylij5M5b0LyWV9yKV9KGX9mCuG8Kkew692goDGKYKbdhPWcZjw3vuIGjzButHTZE4d5cbX8Lev/42b//vfyBw9TGz/UaK6DxPevp+VjbMEV00QVDKKv7MPX2sH3vltWHJaMO9sQs2sQ8mo0dpWjZpWhZpWhbKtGmVrOWpqOeqWMuTkIuTkItSkItSEeYQ6Mcc7UBLsmOPtC5NQc4IVS7xVuyYW4JNswyfZhn+qncD0QoIyNHyuyK4kPLuIn778J371xrtEZDoIySwhZEcxy9NsLE3JxT8pE5/4bVjiUvGJS8Ucm6St3tduRonZqONzPWrUepTIWB2fa+/gMyIaS3gUSliEXjhyaBhKaBjyqtB78HkHoCHIwcH/gM9vTj6VwKXIAYHIAf5I/n5IAf8/8fnNyad3kLiQT7CIT7CAT7CA73IBv+UCAcsNBIQICwWuEAhcIRK4QmDpSq3AFQLLVs2v2+/F5/JwkRVhIivDDawIE1gZLrBqtagVcS865+EZGW3QrlGCvmK/F57r1orExogL+Ixb66ZPOkU2rhXZtFZgs54GT62kWIGU9QZSNohsWS+wZb2wgM60OEGbcG7UwLl9o1bmZpGdelnxIlnxAjmbBfIStfITBAoSRazz6EwScCaJOBIFDZ1JAoXJIoXJAiV6pSkC5VsEKlJFPYHKrQJVetVpArVpAvVpIg1pIo3bBB2bBlq36aWLtN9VR4ZA53aRrh2GBWz27hDo2yEysENgMFNkMFNkOFNkOFNgNEtkNMvAWJaw0GS2gakcgalsgelsgV05IjO5IjO5BnbnCuzJE5nLE9n7jfbni+zPFzhQMI/Pu9GpXQ/bDdznEDlqF7jPIXKfjsJ5RJ50iJy6C5EnXW6cKnTnlMuN0y4Dp5zCQve7DNzvEjntEBa632XgTKGB0y6R04XunHa53clh4JRd5KRd5KRT5FShGyf0jhWJHCtyW0DoAkBdBn3aqk1iDzkN7Hdo09B9Lnf2FS1irtidPcVuzBUvYbZoMdNFi5gqWcx0hScTFYuZrHJjvNKd0Uo3RqsWMVy5iKEqNwZr3BmodWegfjF9jYvpbVpMZ7MHnc0edDR70NHiQXuLB+2tS2hrW0JLpwdN3UtoHPCkbmCJVr8HtQN6g15UD3gtYLSq35OKAU/Khz0oH/agbNSL0nEvSiYkisdNFI54UjSsQdQ16kXhuBHnlBeOCQ2fjikT1ikj9hkTjt0Sthkj9t0S1jkTtv0mrAckrIeM2O4zaV+HeVzGetyE7YSE46SK86RC4SmZotMKhffLd3pQpvBBiaKHZErPqjo8FcofVah6TKb6cYmaJ2QqnzBSrj+zWfK0iaKnjLie1NbrxU9IFD9movhxL+2/f0ei7LsSZd8xUf5dicrvmqh+VqL+Bwp1P1Ro/JmZ5p9baPsnPzp+70/XCwH0vLiMgVdXMPz6SkbfCmP83UgmP1rN5PlQ9lxew+zFNRy4Gsf+Sxs5cjmVUxezeOiilUcuOHjkYzuPny/n25+08OTH7Tx1vp2nzrfxnfNtPHm+iW99XMvj58v49pUSHrlq5+GbVh68uZMHP0/n1O14znwez/HbGznx+XpOfr6O45/GcfzTDRz7LIpjn6/i2OerOPJpCIc/C+HQp8s5eHspB24HcOC2L/tvebP/loW9N1Stm8pC+27JzN2U2HNLYu+nCnO3ZfZ+qrD3U5X9n/to4PzClwOf+3P4y6Uc+SqIo39ZzpF/XsnRv67ixL+Ec+qvWif/Gsbpv63m9N8iOf23tZz611hO/+3/Iew+o6LK8sX9n12AiTrnVIEJEVABBXMEBEVQMGAkFTlniZKzRHNOiGLO3bYdZ6ZnekLfSd1zpyd1357O09mcM6Hq+b04JTr3P3f9XzxrH0thLd991nfvfWoG++7OYN/d2ey/68v+u3PZ/8CHvQ/msPfebDoe+HDgvi8H7vmx/54ve+/NZc8df3bd8mfX7fnsuBnIjltB7LwTyrZbIWy9E8rW26FsubmQ9htBtNwMpPlGEE3XA2m6Op+GK4HUXV5A3eUgqn8IouLb+VR+O5/yb+az7usFFH8ZTMEXi8j5NIisT+eT/s9AUj4OIuGjIGI/DCbqH8GE/y2I1X8NYsUHwSz7YCGL/zuYkPdDCHkvlAW/DyXwt2HMezeMgF+vwP/Xa/B9ZzU+b0cw52fRzPpJNDPfjGHGG3HMeDWBaRcTmP5SEtMupDLpXCoTz6TjfToTr5NZjD+u5XksG/euHMYdzmVs51rGHFzL6P25uBxYi/O+PJz25jNyTyHDdxcwdFcBDjsKMW4vxLC1CGVLEeqWIgxbijBsKsawqQTDhhIM7aUYNpRgbF+HoXUdass6jM2l/fhUG0ox1pdiqCtDrS1DrS3HUFOBWl2OWlWJWlmBUlGuVVaGWlaBUlqOuq4ctaQSpbhCg2dhBUpBOUpBOWpBOUp+GWpe+fNyylBzKlCyy1Eyy1AyK1EyK5DTK5HTK1FSK15IQ6gG0TL0yWXoE8tQEsqQE8qwjytBH78OOaEUOaEMJb4cNaECQ2IVjsl1DE9rZEROK255G/Es3I5X+T68y3czt2Yvmy/9gnt9fTzCwpHfvI9/6Xamle7Gq3Ab7rkbcUtrxjmhDqfoKoZHlOC4qgCH5XkYl+VgWJKFGpKBsigdw6J0DMFpqEGpGAJTUBYkYQhMwjgvEcO8ONSAWNSAWAxzY1D9TKi+Uag+kVq+4ai+4Rh9tK14h2f5rcZx7hoc565hqP8aRsyPwCnYhMvCGMaExDNmaRLuS0wcuvQWf/76O7yXRDImNA6XRSZcF6zBaf4KRvovZqjPQhxmBuI4Yx7Gaf4Yp/iiTp6NOmk26kQNoMoLAFW9pmCYMLl/8mkcPwnjeO/+Caji7vkCPt3/Fz7HoLi6orq6oYwejerigmrF54sAfY7PESgjR6AfPqx/fZb9sKH9/Ud8OjgJhjrpGDbKhuHOOoY5i/6Gj9YxfLTECBfBCFeJEa7Sf4Cn9G/wHDVWg6fzOAkXd9Gfq4c28XTzEIzz0FmTcB8vcB8v8PAUjB8vaU2QmOCl5eUt8J6ow9tbYqK3xOSJgkkTJaZM0jFlorbFPm2yYPpkiRlTdP+GzjlTJXymWdepz8Ap8J8mCJiqNW+6YP50ifnTBYHTBUEztRbOEiyaJbFwpkTobEnD5myJpXMkwnwEK3x1LPcRLLc+r/QVWj4Sa3w1aEZZp5uRcyVM/oKYAEFsgCDGXyIuQCJ+niA+QCIhQCJ5vlZKoCAlUJAaKJE2XyJjgVbmAomcIGGFpkRekKQhM0iQH6Sj0FqRddJZvFCiZJEVm4s0bFaEaFWGaOCsCpWoXSyoCZWoWyKoXSJRv0TQsETDZtNSQdNSQXOYROsyibYwQetSibZlEhuW69gQJtgYJti0XGLzch2bV+jYulywJUxi63KJbSsktq2U2L5KYsdqiZ1rBLvWSOxaLdi9RgPmnjWCvWsEe8N17A2X2B8h+usI13EgQnAgSqIjSnAwSsfBSEFnlI6OKMGBSImDUYKDERKdkRKHogSHIgWdkYJDUToOPvv7aB0dkdp6MErHwQiJjgiJjnBBR4SO/RGCA1E27I/WsSdKYm+Ujn0mG/ZF27An0obdETp2Rgp2Ruq0ImzZEW7LtggbtkbZssVkyyaTYFOcjo1xgo1xdrTH2tEab0tTgh1NSQNoShlAQ6ot9Sm21KfYUJdsS22KLdUpNlSl2lCVbkd5ph1lWQMozRnIurxBFOcNojB3IAV5WmvXDiAv346cwoHkFA8iq3Qg2eWDyCi3I6N8IJmVg0irHERa1RDSqoaQXD6QlNIBpJQOJKl8EAlVg0mqGUxC7RDi6+2JbbAnpt4eU90QomsHY6oeQnT1EKLrhhDdMITIRnsiG2QiGvWsWW9PeJOeiFaZiFaZ8DaZNRv0hG+WCd+msGabnvAdMuG7ZFbvllmzVyt8r0qk9aXxpgOK9VyndoM9ulMh+pCM6bBMXJdKXJdC/BGVhGMKyccUUo7LpJ6UST4pk3RaIf6sQuxZmZizMtGn9ZhO2mvb68fsiT0xhLjT9sSesyf+gkz8BT2JF/QkvSSTclEh/VUrPH82lNxfDCP/1yMp+r0T694bTdmfxlD1Fw9q/z6B+g8nsP7jqbR9Pp2Nn81kx+cL2PvJcjo/ieXIx+lc/KKa313t4ON7l/i++1dctvyJ63zILT7jDl9yj6+5x5fc4RNu8U9uWD7kmuVP/ND3Lp89eYu/3TvLu9e28+aPFVz4NoWz35k48e1Kjl1eyNGr/hy6NpuD16dw8MYUDlybwv5rE9l33Zs91z3Zed2dHdfGsP2qK1uvOLP1ihNbr4xg0w/D2PzjcDb94Pi8Hx3Z9KOD1mVHtlwZypYrQ9l6ZRhbr45k+/VR7Lgxml03Xdl1y409t8ax57Y7e+54sufuBPbfm8ihu5PpvDuVzntTOHxvOp13Z9F1P4Cu+wEcue/HsfuBnLgbwsm7YZy6vZLTNyI4fSOKs9diOHc9gXNXkzhzOYnjV5M4di2Zo9dSOHYtjWPX0zl2LYXjVxM4cjWWQzdMHLgRzoGbkey/HsPua1FsvRbO5hur2HR9ORuvLqP9ynJaryyj+coyGq8uof7yYmp/WEzN90uo/H4Jpd8spujrxeT/K5TcL0PJ+jyU9M9CSPpkMQmfhBL78WKiPgol/B+hrPz7Ypb/NZSlfwkl9M9LWPT+UoL/uIygP6xk/m9XEvDuavx/HY7/ryLx+0U0c34Ww5yfxjHzJ3HMeDOeGa8nMP1SMtNfTmHahVQmX8hg0rlMvM9m4XU6mwknc/rx6XEkF/euPMYdKmDMwXxcDhYw+kABo/blM2pfESP3FDF8dxHDdhfiuLMIh53rMG5fh7K1FGVLCcqWEtTN61A3lWLYWIa6oRRDexmG9nIMbeUYWitQmysxNJVjaCpHbazA0FCJWl+Fob4Kta4KtcZadTVqVTVqVRVKZSVKeSVyWRVKWRVqaRXKOmvF1oqqUAurMBRUouZXouZXYcirRM2txJBXjSG3GkNONYbsGgxZNSgZVaiZ1aiZ1SgZ1ahpVdYqUFLLkVPK0SeXo0+uQJ9UhZJQgZJQgT6uDH1CBfpELTmxCjW5BkNKHY5p6xme2YJT3mbGFmzFY91OPCoPMLOmg+DyLXzfY+Zxr5kbfRZWtxxgZuUBJpXsYfza7YzN2oBrSjPO8XUMj6pgaHgJDisLMYStxRiWi2FJNmpoJmpIhtbCtH6AykEpqAuSMQYmYQhIQA2IQwmIw+gfh2FuLKqfCYOfCYNvdD9EDT6RGH0icJgTruUbjoPvGhz81jDUP5zh8yJxCjLhHBSD68I4XJck4bE0jsY9h/jhSTdeiyMYE5qAy6JYXILDcZq/kpFzlzLMJ4Shs4MZNjMIh2nzMEzxQ53i+wI+ZyJPnIHRezYGrxkYvKdj9JqCwWuiNgEdr63P8Km6T8DgPgFlrIcVn+79+DS4uWNwG4fBbYwGTxcXDKOd+/H54va76jSyH5/yiOH/1osI1Q8fhvQMmy/m+AI+HZ2ew3PYKN1/xOeLAHUaI+HkJjFqzL/Dc7S7wHmchOs4gZu7Djd3HWM8tInnOA8d7s/ylPAYL/AYL5jgIZjgKeE9QeA9QcLrBXx6eUtM9JKY5C1Zt9h1TJ0kXoCnhs+ZUzV8zpr6HJ6+00Q/PP2nSRo8p+uYN1Uwb6ogcJpE4HTBghk6gmZILJwpWDhTsGimRMhMidBZgiWzJJbOFiybIxFmbYWvxEpfHSt9BKt8BWv8dKzxFYT7SkT6SkT6afg0zRXEzJWImSsRa+0ZOBPnCZLmCVLmCVLmSaTO18CZGaiVtUCQPV8iO1AiZ4EgN0iQF6RjbZBEfrCgMFhQFCQoCtJRHGxDcbCOdcGCdcGC8mCJioWCyoWCykWC6meF6KgJFdQu1lEfKmhYbAXnUh2NSwXrl0o0LZVoDtPRslTQtkzQukyifZnEhjDBhmWCTWGCzct1bAmzQjNMYttywfYVOnas0LFjhcTOFRK7Vgp2r5TYu0qwd6XE3lUS+1dJ7F+t48BqHQfW6OhYIzi4RsfBcEFHhKAzUkdnhNahCJ2GykjB4Sgdh6N0dEXpOBJtQ5dJ0GUSHDEJjkQLjkRK/9bRKIkj0RJHogWHo3UcjtbRFW3DkWgbjkTpOBJlw5FIWw5H6OiM1NERYcVttNDAGqWjM9qGjkgbDkTasCdKsCfKhj1RtuyOsmVXpB07Im3YHm3D9hgbtsXp2JIg2JIo2JyoY1OSjo1JOtqSBa0pOlrSbGjOHEBz5gDWp9nRkGpLQ6otdWm21KTaUJNhR1WWHZW5A6nIG0hZgR2lhQMpKbCjuMCOooIBFBUOJL9wALlFA8krGUxu2SDyKgeRXTWQzMoBZFYOJL1yAGnVg0irHkxa9RDSygeRVj6IlMrBJFUPJrl2MEn1g0loGEL8envimvRWhA4hpmYwsXUy0XVDMK0fTEyzQtR6PZFNeiKa9ES0aPiMalcJb7MnYpNM+GY94dv0hG/XE7FTJmK3QsQePeHPznTuU4nap2I6oBLToRLTqWB61iEFU5dCTJfSj8+EY1rP4Jl2SiHtjELyaT1xZ/TEnZOJPScTc057OXzcKZm4k/bEn9aTeE5DZ8LLCokv60m5qJD6ikLG6way3nIg5+2h5L0zjIJ3nSj642jK/zSayg/GUPOPCTR8NJnmT6ay4fOpbP58Dju/CKLj0zWc/CSb31zZyde9P+e25W/c50uecJ1eHtLHE3p5TJ/lERa04ClYnmDmKX300mPupZsenvAYM4/o7btNt+Uq9/kXtywfc83yVz5+eonf3drGGz8W89KPiZy6spzj14M4dsOfrpuzOHhzKh13JrHvthd7b3qy54YHu2+MZdeNMey87sLOa85svzaKbVed2Hb12TqSHVec2HHViR3Xndh53Yld153Yfd2ZXbdc2HN7DHvvjGPfXXc67o7n4L0JHLznzcEHE+l8OJlD96dy4sFsjt7z4fhdf07dXciZW0s5eyOcC9eTuHh9LW/cLOenN5t4994u3nt4mL8/Osv/PLnIp91v8rX5Hb6z/Bc/8Hsu83su8zt+5A98b/kd35p/yxc9v+bjJz/lrw9f5b0HZ/n13S7eurabl681cfpKDV2Xi9h/OYfdP6ay53IKu68ksuNKPFuumNhwNYK2a+Gsv7ya9VdWUfvjCqp+XEnZDyso+W45hd+sIPdfYWR9FUb6l2GkfrGMxM+WE/PPZUR/HEb4R2Gs+scylv19Ccv+tpzQP4ex6E8rCX5vNQt+v4Z5v43A/90I/N+NxveXJnzeiWf22/HM/GkCM99KYOYbSUx/NYUZr6Qx/WKGhs/zmUw8m4X3mRy8Tucy/mQ2nsdz8DiWh/uRAsYdLmRMZwFunUW4HCzCeX8RzvuKcdpTzIjdRQzfU8TQXSU47irFYUc56rYy1K3rULasQ91cirq5HGVTGYaN5RjaKzC0VWForcLYWoOhpRZDcyWGpgrUxirUhirU+mrU+irU+hqUumrUmhrUmhqU6moM1TXIlZUolVUoFdXIZVUaQtfVoK6r1SqpRSmqRSmqQS2sRi2oQs2vRl1bjZpXjZpbg5pTjZpdg5JVjZpVg5pVi5JZo5VRjZpejSFdQ6icWoGSWomcUoWcUo2cXIOSVIWcUIGSWImcVIU+sQr7xCqUpBrU5HqMqY0MzWhmZM5GnPN34VmyE8+KPYyvP4xv7X4az/6Mm2YzTyzwkw+/xLd6N1MqDzGxZB8ea7czJnMDrsnNjIqrZWjkc3walxdgXJb3Aj4zURZloAanYwhOxxCcoeEzMAVjYArGeYmoAfEoAfEY/OMx+sej+sVi8DVh8DWh+Eaj+kRj8InC6BOJw5xIHOdol5Ic/SJw9It4AZ8xuATH4bYoAbdlKXguiyertoWbFpgaFsfYxUm4LIrDJSgSp/krcfJfxnDfxTjOXsjQGUE4TJuPYao/6mRf1ElzMEyajTppFsqkWRi8ZmPwmonBewZGr6kYvCZieOEGvGG8NwYPDZ4Gdy/UceP78Wl8du7T1R3VdSwG1xfw6TIao4vzf5x+yk4jrK9esr5+6f8AqOQ4QmLoSMHQkYJhI20YNtKG4aNs+sE5dJTU/zzCWepv5GjRn9NowSgXnTUJZ1eBs6uEs6uEy1iBy1gNna7jBGPGCsaO0zHO3YZx7oJx7uI5PD0EHh4SHh4Snp4CL08Jr/Fa3hO0JnoJJnlLTPaWnt9gf3ahaJLE9EmShs7JErMmS8yeIpgz5fmU02+qlv80QcA0QcA069b6dMGCqRJB0wQLZ9gQPEMi2ArPRTMEoTMFS2YJls4ULJulFTZbx/I5NiyfI1hhbbWPpGHTTxDxDJy+EtG+ApOfIGauIHaujjh/HQkBOhL8dST6SyT5S6QEaOhMnSeRMU+QOV9HZqBEdqDoL8eKz7wFgrVBgoJAicIFgqIgieJgiZJgQclCwbqFOkoXCkqDJcoWSlQsElQslKhaJKgJkahdJFEfImgIETSE6mgM1dEYKrE+VKIpVKJ5sUTzEkHLEonWF9q4TMfGZTo2LRNsWibYHKZja5iObWE2bAsTbA8T7AgT7FyuY9dyiV0rBLtXSOxdIbF3pcS+lRL7VgoOrNJxYJWgY5Xg4GodB9cIOtcIDodLHFojcThcoitcoitC0BUhOBIhOBqudSxCg+SxKInj0YLj0YJjJsGxGB3HY3QcjxacjNZxKlrHiUiJE5ESJ6MEp0022mdRguNROk6YbDgRbcPJaBtORuk4FW3DiSgdxyMFxyIFRyMljkZqYO2KlugySRwyCTqjJQ6aBB3Rgv1RggPRNnSYbNkfbcdekx17Y+zYHWvLjgQd25ME25N1bEuzZWu6HZvTbNiYKtiYqqMtzYb2TDs2ZA2kNdOO5kxbmjJtWZ9lR32GLXWZttTk2FKdZ0dVvh0VBTZUFNlSVmjLugI71hUOoKRwAEXFAylcN4iC0gHklw2goGIQuXWDyKkdSFbNALJqBpBRO4CM2oFk1NmTVjPYmj3ptXpSa2WS64aQ1DiQ+KYBJLbYE99kT/z6wcTU2xNTJxNbr4E0tmkIMU1DiG4aQnSLPVGt9kS16YneqBC1SU/kZpnwrfZEbNcTsVNP5G49UXtkovbqidqnJ3q/TMQBlegDKnEHVOI7tFcoxR5WiDmsENMlY+qSiemSiT+qoTPxuEzyCQ2e6SdlMk4pZJxRSTmjkHheIf6CStxLKrEXFGKtAI0/rSfxjEzSeT2JL+tJviSTfEkm9TWVtDcMZP7Egdy3Hcj/1XCK/2sUJX8cTdkHbtR+MI7GDz2tZzpns/mz+ez5LJj9/4jg9W9a+OLpL7jLP3lo/p4+8z3MPMbCU6AH6MNCH2aLBbOlF4ulBwu9WCy9WOgDerCgfdaHmT4smC1mzJY+7TNLD2bLUyyWbnotT3jCde7xFdf4C1/0vM4f7mzhtR9yOf9jJKevh3L8bgCdd6Zy+M5kOu94cfCuN/tuTeDArXEcuOXK/ttj2HNzNHtuurH7xhh233Jh321Xdt8aw67bLuy668T+ey503BlHxz13Oh540/HAi86HXhx5MJEj96dy5OE0jj+cyZlHvpy5vYCXb67h5RtxvHGjkN/caufvD7v4tu+n3LT8mbt8yH0+4xHf8YRr9HCbp9zhCbd5ym16uEsvD+m1PKaPB/TxgF7u08MDhU1m6gAAIABJREFUunlIHw/p4z493OEpt3jCTZ5wg8fc5D4/co3P+dbyAf/z9B3ee/AKb109yJmv2zj0rwo6vi9k9/eZbPs+jU0/JNF6OZ7Gq7FUXjFRftnEuu+jKfwuirXfRZLzdTjZX64m7YsIEr4MJ+bzcEyfrCHy49Ws+HgVyz9czbK/rWbJXyJY9KdoFr4fQ+AfYwj4gwn/38fi+24cPr9OZPY7Sfi8ncrsnyYz8800pr2WzrRXM5n2ahbTLuYw+UIOE8/mMulcPl6n1jLhZB6eJ3LxOJ6P+9FCxnUVM+ZQMW6dJbgeLMalo4TR+0tx3reOkXvWMWJPKcN2lTJsVxlDd5bhsK0M4/YKDNvKUbdUoG6pRNlcibypEsOGStT2StS2KgxtNaitWkpLDWpTLcr6WpTGOtSGetSGWpT6WpS6WpTaOuSaWpTqWtTqWtTqOpTKWuTyGq3SWuTSWpTSOtR19cjFtchFdShF9ciFdSgF9Sj59chr61DXNiDn1qHk1qHm1KFk16Fk16PPrsc+qx59Zh1yRi1yei369Br06bXYp9WgT61Fn1qHPrUOObkO+8Qa9Em1yMnan5XkegwpjRhT1zM0o4UR2RtwXrsV56K9eJbtwbuqg4m1R1lUt4fP7t7nYV8v1y0Q07afmRUdTKk6yvjC3YzN2YpLajujk5sZYaplaGQVQ9eU4rCyGOPyQoxL1mJYnIsSko0amoMako1hYTZqUBaGoGzUBemogakYAlOtAE1G9U/AwT8J49wEDH5xGHxjMfjGvIDPaIw+kTj6RDHUJxLVJwqjXzQO/lE4BkQxdH40TkGxuAQn4LookdGhSYwLjWVpSh63zeCzJpUxi5NwDUnAJSiKUfPXMDJgJcN9lzJ0dghDZwThOD0Qh6kBGCb7aU3yRZ04B3XinOf49JqB0Wv68xvwXpNRxk/EMN4bo4cXRvcJ1rTLR8YxGj6NY8dap57jMLiNxeDqhuriimG0K8bRrhhGj8YwejSqswZQo/NoVKdRyCNGoox00tYRI1BGDEcZMRx5+LD+JMeRz6ec2mrLsBfw+WL/CZ7/jk/Rj8/RbhKj3SRcxkr/hs+x43T/Jz6foXP8eNGPzmdN9BJWeOqs8BRMnSiY6i0xfZKwvj5JPH910pTnW+vPmmvNf6qkba9PE/1b64HTJRZO17Foho6F0yUWzRCEWCedi2e9AM+ZEsut6FwxR6eBc46O1T5Cm3L6SIT7SET6SET7SdYp5zNw2hA/14Z4f0FCgI4kKzqT/SXS5utImy+eo3O+0Cad8zV85i4Q5AUK1gYK8hfoKFhgnW4GCUqsk83SIKFBM1iiMlhQFSyoDhbULBTULtRREyKos9YQImgKFTSFSKwPkWgKFTSH6mhZLNG6RNCyWKJtiUR7PzgFG5cJNi8TbOkHp8T25Tp2PitMx64wHbtXCPasEOxbIbFvheDACkHHSsHBZ9BcrePQahsOrdJxeLXg8GpBV7iga43EEWvHwq1FPO94uMSJSMGpSMHpSMGZKN3zom04FaPjdIyOMzE6zkQLzkRLnI4SnIwSnIrW9ePzVLSOkyYdp2JstEw2nDbZcCZGx2mT4KRJcNJkw/FIwZEIieMmwfFoHcdNOo7G2HAk1oYjMTZ0mgQHYwSdMTYctNYRZ8OBeB37Em3Ynahjd7INu1Jt2ZFuw66sAWzNsGFrpi1bMmzYmGHDhkwbNmbb0Z5jR1uuHa05tjTn2tCca8v6XFvqc22ozbeltsCO6iJbaooHUFkygLISO0rX2VFaOph1pYMoKR1IQekACsrtKKwaSF7tINY2DCG3fjDZ9YPJbhhMdsMQshrsyawfYsXnEDLq7MloUEhvtCeleTDJLYNIatWT2CKT2DJYm4Q2yMSvl4lrHEJci564VhlTsz0xbTKmNhnTBoWYzQqmLQqRW+yJ3KYnaqdC1C6Z6L0Kpn0ypv2KtsW+356oDhXTQQPxB1USOw3EH9KmnAld2sWiuKMq8UdlEo/IJB6TSTohk3JSJv20QuZphayzChlnFVLOyiSdl0l4WSH+WRdkEs4rJJyVSTxnr30d5jN0vq6S8aaRzJ84kPPzYeT92pnC37pQ9p4bVf89jvq/TaDxw0m0fDqFTV9MYffnQXR+lMhPvt3C5e4/cs/yJd3cotfykD6zmV6zmV5LD2Y0QGLpBp4AZjD3YLE8xsID+riPmQeYeaxleYzF8kSbiJq7tZ+z9GChjz566aWXPnMPZrrps3TTa3lEt+U2jy2XuW35hG973uGDe/t4+1oRl65GcvJuIMfv+3D0wSwO35vJ4fvTOHR3EgfvedF535POu5503vHg0N2xdN535dC9sRy650HXAw86H3hw6KE3xx5M4tijqRx9MoWjj6dx/NFsTj9YwIW7y7l4PZGf3yjlL/f28E3Pq9w2/5lHfMFTfqTHcp0+yz3M5qfa/9ncrT3TDZanWCx91nqw0K0h3dILZgtYLFgsFizaI1jMYO4Dcx995j56zWa6zWYsfX1g7sFseUIvj+jhHk8td3livsN9LnPN/E++6v0dH9x7hbeud3Ho82b2fVXNtm8L2fBDFs0/plLzYwqVPyZT+n0SRd8nsfbrBLK/SSTl63gS/hVL/OfRxHwWRcQnEaz6OJoVH0Wz9O/RLPlrDKF/jiX4T3HMfy+WeX9IYO5/JeL3bjK+v07B9xfp+LydzuyfZDDzzSxmvJ7N9NeymXYxl2kvr2XKhbVMPl/AxDMFeJ8pYMLptXieWIvH8SI8jpUw7kgJYw+XMuZQKW6dpbgcKGX0/nJG7S1j5N5yhu8uZ/juCobtrGTYziocdlRh3FaFuqUSdUsV6pZqlM1VqJuqrACtQm2vsQK0DrWlDqW5DrWpAWV9A3JjvRWg9Sj1DSi19f2p1fXIlbUoVXUoFfXI5XXIpfX9qesaUUoatIoaUYoakQsbUAsaUfIbUPIbUNc2oK5dj5LXiJrTgJLdiD6nHn1OPXJWHYoVoEpGPXJGPfr0euS0BuS0BvSp9f3oVFLq+1NTGzCkNOKY3srwrA045W7GJX8nY0s7GF95kEl1R5jd0MXa/We53dvLfUsff752i/lVu5hcfYQJZZ14FOxhTNY2Rqe1MzKukREx9TiGV+K4ugyHFeswLC/EuKwAw+K1qKF5qKF5KCG5KAtzMCzMwRCUjSEoE0NgmobP+ak4zE/BEJCEg38yDv5JGHwTMPomYOxHaCxGXxMOPiYcfaJx9InCOCcaR79oHOdGM3RuFMMDohm1IB6XoCRcFyXjtjgNz6WpzF2Tyu0+CwsT8hi3OBm3kGRcg2NxDozAad5KRvgtY9icEIbNDGLojAU4TpuPcUoAxilzMU7yQ/X2QfX2wej9HKDGCVaAek3tv4BkHD8JB8+JGPrxOQGj+3gNny9kcBuH6jpWg6erGw4ublZ8uljx6azlNArDKG3tv3w0YgTqSK0XAdqPz/5G6Rg2SjD8fzXCWfcf4TlytGDUaIGzi8B5tMSo0RKjXa3wdJNwHSvhNkZi7FjB2LGCcWN1uI/T4e4u+vOwTjw9PSS8PF+Ap4eEt6fExPFakyYIJnlJTPWSmOYlmOYtmDFRYuYkwfRJghmTJWZOkbQt9inaLfa5UwV+UyT8JkvMnSxpW+vTRP+0M3C6YMF0bcr5bMIZOkvH4hkSS2ZqLZ2loTNslmDFTMHKmRIrZwtWzhasniMInyMR4SOI8hFE+UhE+0jE+umI9RPE+Ani/ATxc3XEzxUkzhUk+Qtt0ukvkRZgBeezAiSy5knkBApyAoU24VygI3++oGC+oDBQUBKkoyRIUBIkKF0gURokKA8SGjoXSlQFS1Z06qhbpKN+oaB+kY6GEEFjiKApRNC0SKIlRKIlRNAaKmgP1dEeKtiwWLBpsWDTEonNSwVblunYtlT0t32Zjp1hgp1hgl3LBLuXS+wJ07E3TLAvTLDfWsdyiYPLBZ0rBJ0rBYdXCA6vFHSt0tG1SnBkteCotWOrJI6HC06EC06GC06FS5yKEJyO0J5PRwjOWDsXoeNctOBMpMS5aPHvmQQXTLr+XorRcSFax3mTDedNtlww2VifbTgXo9OK1fU/n48RnI2ROGuSOBOjTUJPRuk4Ze1ktA0nTTacjLHhRIwNR2N1HInT0RUnOBynoyvBlsNJOjqTBQeSBR2ptuxPs2Vfqh17s2zZnWXLnhw7duXYsj3Hhq3ZNmzOsWVzrh2b8gew0VrrWjta1trRlGdHY/4AGgsG0lA4kPriAdSVDKCmdCCVZQMoL7ejvGwgZeWDKa0YSEnlIIorB1JcPZCC2kEUNNiT1ziE3MYh5Dxbm+zJabInvWEwGfWDNYw2ymSstyeteTAprYNJah1McrtMUvsQElqGENdkT2yTnrgme+Jb7Elo0xPXriem3Z6YDfbEbJIxbZExbZWJ3GpP9HY90btkTHtlTPtkYvYrmPbLmA7ote9l71AwHVSI71RIsL67M7FLIbFLJv6IQvxRPQnHZJKPKSSfUEg+KZN6SibjjELWWZnscwpZ52XSrN+1nnhRJvEVhYRXZBIvKiRe0JN4Xk/SS3pSLulJe0Ml4y0DGW8ZyP6ZkdyfO1L4q5Gs+y8Xyt93pfqvY6n9uwdN/zOR9s+nsOUzH/b/M4wLnxXzVfcvucf39FnuYrE8BHMPmC2Yey2Y+7qxWLQt9h7uW6d1V7hn+Yp7fMZN/sF1/sxV3uMy73HV8j7X+YCbfMgdPuEeX/CYb3nKDzzlKr3coc9yH7PlEX08po9ubUJqMdNDDxZLNxbLE/os93nMVe7wT77v/SV/ftjJW1fyePX2Ki48WMCZh/M5+SiAYw9nceTxFI49mcbxh9M58XAaxx5P4tjDqZx4MIsT96dx7NEMjj/14fST2Zx9MJ+LD5dx6U40r9/M4rf3Wvm4+xQ/Wn7LHf7JUy5j5i49lvv08QSz5SlmSw9mSzdmSzd9lqf0Wh7Ta3lMD495ymN6eEQ393jCDZ5wjSdc4QlXecxlHvMjj7nCI67xkGs84hpPuMFTbtHNA3p4RI/lMU95qP0uy1P6zL2YzRYsZg340EsvT3nKIx5bHnCXa9zgG77u+wcfPH6H1344wuFPN7D982o2f11FwzdFlH+fQ9EPGRR9l0r+tylkfJ1I2peJpHyeTMJnSUR8mkj4J0ms/CiB5R8msvSviYR8kETQfyez4P1U5v8hjYDfpTP33TR8fpnBnF9kMvvnWcz4SS4z3sxj2ut5zHgtn2mX8pnycgGTLxQy8VwRXmcKGH+qgPEnC/E8UYzn8XW4Hy1hXFcZYw6V4dZZjsuBclwOVOC8vwKnfZWM2FPJ8F1VDNtZxbCdNQzdXoPD9mqM22owbK1B2VKLfnMNyqZqlI3VyBtqUNprUdrqUFobkFsaUJobUJrXozQ1om+sR25oRKlvRKlvQK5tRK5pQKltQKlpQq5ej1q9HrliPUplE3JZE8qzSptQSppQirXkwibkgvXIBetR8ptQC1pQ1jah5K1Hzm1GzmlCn70eObcBfU4D+uwGlOz16DMb0Gc2ImeuR5/eiJy+Hjl1PfqUxv6GJNWjT2lETl2PIa0Zx/Q2hma0MzJ7Cy75OxlTtBfPsg4m1BxjasMJguoP8Jcb93hCH3fMFvL2nsWnpouJlcfxLDqAe/5uXDO3MSplA07xzQyNqsMxsgbjyjIMK9ahLivGuKwYZXE+hiUFqIsLUELWoizKxbAo7zlAF2RiXJCJcX46xnmpGOel4uifgtEvScs3AYOPltE3DgefOBx8YnHwicFxTgyOPlpDfWMYPjeG4XNjGTU/EZegVFwXpeK2OAuPxRlMX5rCrV4zMcX1eC5JZWxIKm7BiTgHRuM0bzUj/MIY5rOYYTMX4jh9AY7TAjFOmYdxcgAOkwMwTpqL6u2L0csHg9ccjF6zMU6YhdFrBgav6Ri9pmEcPwWj5ySMHhNx8JiIcZw3xnFeGN29cBg7HoexnjiM9cQ4xlM79+k6FtVlDAYXDZ/PAGp0cemfgBpGaalOzv34VEc6oY5wQh0x8t8moNJzdEr9W+zDnQXDR0n9vbjd/p8A6uws4eIiGD1awsVVwtU69XQbI3AbIzHGTWKsm4T7GIHHWOnf8hynNd5dYoIVm8+aNP55kydITPHSmjZBYoaXYIaXYKa3xGwviVkTJWZPkvq32P2maPCcO1nC39q8qRKBU6T+M53BM0T/9vqiGYLFMyUWz5RYMkOD5outmCmxapbEqpkSa2ZJrJmjFTFbImqOhMlajI8g1leQ4Kcj3leQ4CeR6CuRPFdHylyJFD+JNH9BeoAgI0Ai018iK0Aie55EboBW/nzRj82CQImiBYKiQImSQMG6BRJlQYKyIEHFAkFlkERVkER1sFbts0nnIh11iwT1iyRta70fnILWEIm2RRLtiyQ2hQo2hQo2LxZsXiyxJVRr6xKJbUsFO5ZK7FwqadBcJti7TGLvMol9YYJ9YRL7wyQNmmESndb10HKJwysEXcsFR5YLjq3UOr5ScGKV4MQqiZOrBSdXS5xeLXFmjcTpNdp6LkJwLlxw/lkREi9ZuxgpuBgpuBAleMkk/VsvxwheMQkuRT9fXzXpeNWk41KMjldMgleiJC5GS7wSLbQ1RscrsTbaz8bouBgreDlG4uUYiZdiNMieN+k4F6V1PtqGsybBGZPgdIzgdLzgZILgZJKO40k6jiULjqRKdKVLHE4XHEoXdGbY0Jlhy94MiX05Og6stWFvvo5d+Tbsyrdle54tW9fasGWtDVuLBrCpyI5NxQNpKxxIe/FgWgsH0Zg/kKbCQTSW2NGwzo668gFUV9hSWWlLZeVAKisHUV45iLKqAZRUD6CkZgBFtQMobBxMYbM9ec2DyWsezNqmQeQ2DSG7xZ6s5iFkNGoT0az1Q8hssiezeQhprUNIabcnZaOe5A2DSWwbTGLbEOKbh5DQIhPfak/iBj0JG/XEbhhC7EZ7YjbZY9qiJ2aHgmm7jGm7PbG79cTuU4jZrxB7QPtqzJgOmdiD2iuU4g6p/d9WlNSlkHzk+SuUEk7IJJ1QSD2hknJKIfWMQtoZmcyzCtnnZLLPyeS8JJPxkp6Ul+1JvGhPwitaiRftSX5ZJvnl5/DM/JmRrLcNZL1tIPcdRwp+M4zS3zlR+54r9X91pf4fY2n5dDIbPp3Djk/9OfQ/sfzxxgluWz7lieUGfZZuuunFTB991oldj/keveabPDJ/z03LP/ii+00+eHiYt35o5KV/5XL2i1TOf5PC2W/jOfddLGd/jOXs95Gc/TaGl75L4eK32Vz4Mos3fyjk93da+bj7GN/3/pxb5r/xyPIlPZZvMHMLs/ku8Agsj7GYu4FesPTRa+6jl26ecpternOPj/je8iZ/uNPCT2+n8fr91bz6ZCkv9wRwtns253vncObxDM52z+LM0zmc7fbjfPdcXnqygFeeLOfNJ3G8eT2HP9zZxL96X+UOf+EJ39PDfe04AH2Y6aHP0kufmf6jAha6sfAQM3d4yg2e8A13+Yjrlvf4ofc3fNn3Uz7pucTfn5zlT/eP8vu7h3j35n7eubaVX1zbyi+ubuOd67v4xfU9vHNnP+8+OMr7T87xUc/rfNbzc77s/TU/WP7OZfPH3Oj7Fw+5zhMe0M0Tuumhj17Mll76+nrp6+mFPjP09WK2dPPYfJ97llvc4Tpf8T+89/CXHPh4Oxs/baT5m2rqviuj7NsCsr/NJuu7XFK+ySP+X3kkfpFN7GeZRH6cwZqPs1j5USZL/55JyF+yCPkgm6D3s5j3u0z8/ysD/3dz8ft1Lj7v5DHr7bXM/Gk+09/KZ/rrRUy5VMjUS8VMvliC94USvM6VMOHsOjxPr8PjZCkeJ8sZd6wU9yOVjD1czphDFbgdrGJMZzWjD1Qxan8NTvtqcNpbx8g9dQzfVcfwnfUM3V6LYWsthm31KFsbULY2IG+pR7+5Hv3GeuQNDejbG5HbmtG3NiO3NCE3W1u/HqWxCbmhGbmhGbW+Gbm2GaW2BblaS1/VjFrVhlLZilLeglzWjFLeilLagryuGX1xC0pxC0pRC0pRG0phK0phK3JBC3J+G/q1rShrW1Hy2pDzWqwIfVYz9lnNyFnNyJlNyJktyOnN6NOa0ae2oE9pRn5hVdJaMWZsYGjmZkbkbMM5fxeuhfsYt+4g48sP4V1/hlkNx0jaeoirT7t5bDbzyd2nBJXuZHrlcSaWn2B8QQdjs3cyKn0LIxLbGRbXhGNUPcY1NRhWVWBYXoYaVophWQmGJUWoi4tQFxejhhRgCMlHDs5FDc7GGJyHcUEuxsAcHAKzMAZkYPBPx2FuOka/NIx+KRh9kzH6JuMwJ+F5PvH9Oc6JxXFOLEN94hjul8BwvwRGzktmdFAqrsEpjF6UybjQDCYtSePr2/eo2X0Uj5AUxi1Kxy0oEefAWEbNi2Ck30qGzVnGiFlLGDYzhKHTgnGYEojDlECMk+ZhnOSP6u2H0csPo5eGUAevORgnzMRhwgwcJ0zHccJ0HDyn4OA5Wct9Eg7uGkIdxj4D6Hgc3DxxcPPE6OaOo+s4HFzGWhuj4dO6/a46O2NwctUaNfo5PkeMQh0xCmW4E8rw5wCVhjnp0JKsU87/f2z+70aP1vDp4iJwdZP6cxsjGGttnJuEh5vAfcz/F5/j3bVehOdEz2foFEzx0vXjc6qXxExvHTO8BLO8BLO9NHz6eEv4TtKmnHMnS/hPEfhPkQiwNm/q8zOdzwqeLrHQ2qIZVng+O89pBeeKmRIrZ0msmi1YM1sQPksico7ox2fUHImYORJxcyTi50jE+Wgl+OlI8hMk+QlS5gpS51rROff5lDMrQJAVIJHjL5E3X5A3X2LtPInCeYKieYLi+VZwztcqWyBZwamhs9q6rV4bJFEbJFG/UEfDQomGhYL1CwVNCwUtC3W0hgjaFgnrqsFzU6hgc4jEllChYXOxYPsSHduXCLYvEexaomPXEsGeZYI9SwV7lmro7OifamrQPBimQfPQcqkfm0dXSBxdIXFsuY5jKySOrxScWilxepXg9GrB6WfoXCVxbo1khaaOCxE6Xo7QcTFS1w/NVyK0LkUILoVrvRop8WqU4LVoHa9FCV6P1vG6yYbXTBKvx4j+3ojV8WaM1hsmwRsmwevRUn9vmLR/83qM4PU4Ha/H6XgtVvT3SowG1EuxdrwcreNClIbcCzGCl+NtOJdgw7lkHWdTbDidquNUmuB4msSxDMHRTEFXluBwlqArW0dntsTBPMHBAhv2F+jYW6hjT6ENuwts2ZFvw85iO7YW27K1xI5NJYJNpbZsXGdDe4ktrevsaCqyo6l0IOvLB9FYOZC66oHU1thRUzOY6upBVFcPoqJmEGW1AyitG0B5wyBK1g+isGUwBW1DKGwZTGHLEPJb7cltsye3XSa7xZ7cxsHkNNuT3WJPdquezFZ70toHk7JxCKmbh5CycQjJG+xJatOT2KonsV1P0gY9iZtkEjbridukJ26LjGm7TNwuA3G7FGJ36YnbIxO3XyWuw0Bch0LsQa24TpmYQzJxz+B51EDyUZWUoyqJx2WSTqkknJBJPKkn+aRM8ik9Kadl0s/IZJ2XyTmvkHtBJuclPZkX9aS9oif5VT1Jr+pJfk0m9XWF1Euy1usK6W+pZP/cSM4vHMh9x0jhu8Mp+Z0TlX9ype4v42j6yIO2Tyay/fMA9n26hGN/z+DzJz/nMbcwm59g7nuM2dJjPbepbYE/4ho3LX/mk+6XefmzKs5/nc6xb1dw5OpiOi4HcfBaIB3X/DlwbQ4Hb8yh4/osDt6YTefNORy+NZuuWz4cueXLsTv+HL3tx4lb8zl9YwkXrkVw8XIir/2QyS+v1fNx91kum3/LPcvHPLFcps9yHwsPsfBA28Y294Glhz7LU3rMj+ixPOQRP3CTP/L509P89mYTb9/J4a3Hsbz+eCVvdC/l9d6lXOpZyqWelbzxKIZf3S/kt9eb+OTJGa7zPk8t39PLXW36anlKn6VHmzLSbT1C8IBubvGIb7jDR1y2/JEvel/joydd/ObGBn52tYo3rufz6q0sLt1O58LtRC7cjeP8vTjO3I/l1P04Tj2I5/ijeI49jOfowwS67idy+G4SR+4ncfReMkfupHH0ZhZHruZy/EYRp2+s4+SVMk7+UMP5H9p449o+fvvwAh/2/oavLH/lOl/xgGs85S69PKWHbnro5WnvU7rNT+nufUy3uZvHPOSm5SpfmT/j/fu/58gnnWz+eAsNnzVS+VU1RV+Vkv1lEZlfFZD2ZQFJnxcS9WkBa/5ZwMqPCwj7sIDFf80l5IO1BL+fx4I/5jL/d/kE/FcBvr8qYM47hcx+u5gZPylgxhvFTH+9hKmXipnySimTXi5l0ksVeJ+vYMKZCsafrsDzZCXuxyvxOFqF+5FqxnVVMfZQNWM6a3HpqMH5QC2j9tXhtLeekXsaGL6rnpE76xm2o4GhO9bjsH09hu3rUbY1omxrQtnShLy5CfsNzejbm5BbW5FbW9G3tKBYk5ubURpb+lPrW1HrWlHq2lCq25Gr2pCr2lCr2lAr21Er2lDKW1Er2lBL21HWtSEXt6IWt6MWtyMXtqEUtKMUtCMXtlvxqSXntqHPaUHJbUHOaUHObkPO3oA+qx05q02DZ2YLclprf4o1OVVb1fQ2HDI34pi9leG523Eu3ItryQHGlR/Gu+Y4E+pO49/YxS+/+I5H5l7umWHbT95jXu1RJlWdYkLpEdwLOnDN2o1T6haGJbYzNKYZh8h6DGtqMKyqwrC8AmXZOtRl6zAsKcGwuETD5+JilEX5GELyURflYgxai8OCPIyBORjnZeMwLxOHeZk4+mfgMDcdB780jL4aQB19tF4EqKNvAkN94qzFM9wvieFzkxgxLwXnBSm4BqfgGprFmEWZeIem8dP3/pvTv/wjE0LT8AzJYMzCZEYHxeE8L5qRfuEM91nJ8JlLGTZjCcPRO7uEAAAgAElEQVSmL8JhShAOUxZgnDQPw8QADBPn4uA91wpQDZ8OXnNw9JrNUK9ZGkA9p+HgMfUFfGo59gPUC8cxGkAd3Tz/Fz7HYhzthsHZpT/jqLEYnNwwOLmgjLRuvf+f+Hx2xnOUYJizpN1kd5YYOUrHiFHi/7F1n29VX3mjxtfaGxu7UDZYAAFBBAWsFFFAmg3sRsWG0ouCCApI770j2HsviRprNInpbSaZTDLPJJMnM8kYE0vslX6fF3uryTnnxX2tzXXxB3yu7yo/BlsrGGKtZIi1Un+u00ZiZS2xMmyxW9lIrG2Venza6vFpZ2iYncTRTqGfeNpJHG0N0097wXB7wYhhEmdHgbODwMVBMNJRMGq4wG24wM1JMHqENKTfZh/rIhg3UjJ+pH7i6TlS4jlS4DlS4D1K4j1K4DNKMMlVMNlV4Ocm8XMVTHHXFzhaEjxaEDxGj82QcYKpL9A5XhjOdMo/ba/PGS+Y6yGZ56lgvodg4QQ9OBd5SRZ7S5a8wKaXfsK5wkuy0ktBhLdktbckcqIkeqIkeqIg1kcS5yOInyQNCRInC5J8JWsN6FznpyDVV5LmJ0n3l2zwF2z0E2RM0Zc1RbBpiiBniiA3QJIXqCA/SKnHZqCkKEhSFCgoDhSUBAlKg/XgLA8RVE4VBnAKaqYKaqeKl9isn/5iwilomiFomalg8wwFrTMUtM2UbA1VsG2mgh0zxcteYjNMsDtUsC9MsG+WYP8swYFZgoOzBYdnSw7PkRyZIzg2V3Bsnr7jcwXH50lOzBO8Pk/y+jyhb77k9ALBqfmC0/MFZ+ZLziwQnJkveHOh4OxCwTlD51+TXHhNcmGR4MLiPya5sERycYnkYrjk4lLBxaWCC+GvOr9EcGGJ4NwSwYVwyflwybk/dPYFYJcIPVDDJafCBa+HC04sFby+QsHxCMHx1ZLjUQqOxSg4HCM5GCvZHyfZF69gb6KSPYlK9iQp2ZVkxM5EJduTlGxP7sPWdUraUo1oTTWiZb0RzeuNqE8zon5DH2o2KKjZaER1upLKNAXl6UrK0pQUp/ehaGMfCjP7kL+pD3k5RuRs6kd2dn82ZfcnM7cfG/P6sTG/L+n5Rqwv7MO6kn6sK+tHSnl/Usr6s7a0P4nlA0ioVJFQbkx8cX/iilXEl6iILzUmvkJFTKUxUVXGRNWoiKzWsKpSRUS5mpVlKj1EK4xZVa1lZY2W5TUaltVqWFqrYkWDCcubtCxtUhPeomXpFi1LDeBcuk1D+HaN/ukkQyt3mRCxW8OqPVpW79UQsU/Nyv0alh9Us/KAmsgDGlYfVBN5WE3sUS1xx9QkHFOTeFxD4kktsa9riHxDw6rT+iJOq1l1WsXq01qiTmuJPqcl9qKahCsmJL1rRvL7Fqz/eAgbP7ch+6th5H4zgsLvXCn/X0+avwvl2D+TudX9Bc+5RTfPDNvcndDTQ2/PE572/pfr3R/zwe3NHP0phn2/zGHb9UC23/Bl201PttycQNvNCbTcGk3LLXc233Kj+bYrLbdG0XLLlc23XGm748aWu25suTuKrfdd2X7XnZ13xrDz7lh23R3L3nvj2f/Ak30P/Tl8fyYnby3iws1EPrlXzg/th7jd+z6P+IEObtHT+4ie7m56e7ro7e2hp6eLXp7Tw0M6+Z1H/MAv3W/x1eOtvP8gh3eex3OlfSVXnsZy9eEm/vZ4Ozd63uMx3/OcG3TzUH8hqreXnt5uero76e5+SnfvXZ7zE4/4llvdH/PPjkN8fL+Ky3c3cvpuLCcerODE09c48mwmh59N48CzEPa1h7DneQh72oPY0x7Ins5gdjwPZsuzqbQ+mcrm51PZ/Hwam5/PoOXZTJqfhrH5WRitT0NpeRxG86NZND+eR/Pj+bQ9WETbgyW03VtJ270Y2u4lsuVOEm0317D1+gb2/lLGsWutXL77On9r/4Afer7iRu+P3Oc27Tymu6ed3p5eeruhq6uTTtp5xlMe9vzO9Z6fuHr3HXb/ayvl/ygm+9/5JP+4idj/ZLDip3TC/51G+PfpLPrneub9I5U5X68n9KsNBH+ZTsBfUgn4NA3/D1OZ/F4qE99Jw+NKOuPeSmPChQ2MP7uBMac3MPrURlxPbsT1eCajjmbhcjgTl0ObGHFgE077sxi+JxuH3dkM25WD/Y5c7LblYrctD9steQxtzcO6JR+r5gKGNBYwuLGAQY0FWDYUYllXhK6uCPO6YkxqijGpLsakshhteQna8lI0ZaWoS0tQl5SiKSlDU1yGqqgMTWEZmvxyNPnlaPMq0OZWYJJTgTa7HM2mMjRZFaizKtBkVaLJKEezsQzNxgo0GyrQpJWhWV+GJrUCzbpy1MnlqJLL0SSXo02pQJNciWZtBarEMtSJlWgSK9HEl6FJKEeTUIE6rhJNXCXq+Ao9RGPKUMWUoYkuRxNdjjqyHE1UOdroCkyiKzGNrsY8tgbLhAYGJ7UyNLWNYRu34ZR1gNF5h5hQeJgFlfu42d1LO71c64IpWS2MzdqPc8Z+HNdvxX5NK9YxjQxaVYXF8jLMFxWiW5iH2dxsTOZkoQ3LRBuWgXZmOibT09BO1yPUZNo6TENSMAtei2lQEuaBazELWIP5lETM/RMw843DbHIsZpPiMJ8Yi/nEGMy9o9F5RqHzikTntQqd10rMPVdg7rkCndcKLLyW6/NeocfnxJUMmbwKa/9IhgZGYxMYjePUeEZOi6Nk2yH+/stt3EJW4RASjW1IBLZTlmPtG47VpIUM8pqLpcdMBo6fjsWYqejcgzFzC8DMbQpmo3wxc/V9iU/zkd5/wqfOeZw+pzHonMZiPnwMuuHuL/Fp4fAKoDp7Zz0+bYdjPtTRAE8HAz7tMbOyw9zGFjProZhZ2b2cfpoMssJ0sPVLfOoBOvhlYuAQIwZaKf+fqedgQ0MMF4r+eKN9iI3AauiLJEOHKrG1VWBrJ7G302+zO9ga4PkHfOonnxIne4GTvcB5mMTlBTwdBKMcDfAcLnD/v/D5Yot9nGHSqYen1E88RwkmjpL4jJL4jBL4ur7K34DPgNGCIHdByBjB1LHy5fb6i2aOF8wcp4fn7AkK5kyQzJ0gWeChYL6HgoWekoUekkWeCpZ4SZYYJp7LvAQrvCUrvQURXoJV3kpWeUlWewmivBXETpTE+SiI81GQ4CNfluQrDeiUr9Dpr9RPOP0kG/0VZPhLMvwlmVMUbHqJTknuFEFegKQgUEF+oIKCQEFRoKQ4UFISJCgPklQECiqDJJVBgspgQVWIYdIZoodn/VRB01RJ01RB8zRBy3RJ63RJ63RB23TBlhkKtsxQsi1UwbYZku2hSnaESnaHKtgTqmBvqGRfqGRfmIIDYZKDYZKDswSH/9CR2YKjswTHZgtOzJW8Pldycq6Ck3MlJ+dKTs2RnJonOT1fcnqu4Ow8wbn5gvPzBRcMnV8gubBAcmGh5OJrr7r0muCtRYJLiwSXFuu7vFhyZbHkyhKF/vcSBVeWSC6HC66EC942rPrkyy4vEYb/k7wVruDSUgUXwqW+pQrOL5ecXy45t1xyZoXk1ArBqQjJG6sFb0QpeD1GwfFYBcfjlRxPVHIkQXIoUXJwrZIDyUr2JivYl9KHvWuV7FmrYGeKku3rjdiWbsTWdCVt6Upa0o1oSlfSuMGIhsw+NGb1pS6jDzUZfajaaETlBiPKNvSleGMfSjf1pSi7HwW5/SjI7U9enorcvP5k5fUjM78fGfl92FjYhw1FfUkr7cf68v6kVPQntXIAKeX9WVvRn6QqYxIrB5BQ0Z+EUmPDNNSY+HLjl/iMrlERWaNidbWGVZUaIsrVrK5QsapKRWSthog6Dctr1ayo07KiTsPKRg0RLSYs36xl2RYty/4Az6Xb1YTv0BC+Q8OKXSas2KUlYo8Jq/ZoWL1XQ+Q+DZH7Naw8oL+lvuqghuiDamKPaog+qiH2mIa4Y2oST2hIOqkl6XU1cW+oiT6tJvKMmtVn1Kx+U0Xkmxqi3jQh5k0TYi9qib+sIeldU1I+sCT1o0FkfDGUTV/ak/eNE6Xfu1L9v+PY/MNMjn2fya3ub+nkLj29j+nt6aS3p4tuntPBA273fM2nt7Zw7N+x7Lk2ly3XA9j8qzebf5tA841xNP82mqZf3Wj6bRRNN5xo/G04TTecaLrhSONvDjTfHE7zTUdabjmw+bYjm2870nrHgbbfh7PlrjPb7rmw/Z4LO+6PZOcDV3Y/cGPvQzcOPRrHsUe+nHg4lVMP5nDubhTv3y3n++fH+L3nU573Xqez947+aacXW+E9PfT09NDd+4RObvGYH7nZ+xn/eLKfL+638t3z49zp/QvP+IVOHtJDB/T2vLyV39PTQRePec51HvR+w7XOS3zzeBfv3yni8t1Uzj5cxZknizjxdDpH2gM43OXP3vbJ7Gn3YU+HDzvbJ7Hj+SS2Pfdh6zNvtj73ZstzH1qfTaLlmR8tz6bQ9NSfpqcBND0LpPFJEA1Pgqh7HEjtk0DqnoRQ/2Q6tY+nU/twBvUP51L3YD51D16j9n44tQ+WU3VvOXX3I6i7G03D7UQab62j8bd0Wq/n0/afIvb+3MC5m0f57NFVfuj6lju9N3nc+4COnud09HTR1dPL8+4eHtPNQ55zhzv8b++PnL19mZrv2sj7robkfxUS82MeET/msOzHTSz6LosF/8hi3rc5zP57LjO/yCTkL5kEfLaRKR9lMPmDTLzfy8LznSy8LmXhcSGLcWezGHtmE6NPbcLtRDauxzbheiybkYezcT6YjdP+bJz25TF8bz6Ouwtw2FXIsJ2F2G8vwH5rAXZthdi2FjJ0cxHWzUUMbipiUGMRgxpKGFhfgmVdCRZ1JZjWlmJWXYpZdRlmleVoy0rQlpehLS9DU1aOpqQCdXE5qsIK1EWVqAvKUedXosmtRJNTiTa7Am1OBZrsCrSbqvTwzKpGk1mJeqOhDZVo0qvQpFWiWV+JOrUSdUoF6pQKVMmVqJIr0aytRL2mEs2aajRJVaiTqtAmVupLqEQTX4U6rhJ1fKV+ja1EFVOOOroCTdSrtNGVmERVYRZTi0VcPYMTW7Beuw27tG04Zu7AJfsobvnHmFR0gF0f/4MHXR08Ara9+zm++XtxzzrC8A0HcExtwy6hBavoBiwjqtCFl6JbXIRuQT7mc3MwmZONNiwTTWgGJqEZaKenoZ2ehsm0NEynpWEWsg6zoGTMgtZiFrAW0ylrMPNfg5l/Ima+8ZhNinuFT+8YzL1j0Hm+AOhqdF6rMfdcibnnSnReES/xaWnA5yCfCAb7rMLaL4qhAbHYhSTgEByHc0gCodEb+b0bxgavxGFaHLbTI7HzX4W131KsfBYx2HseAz3C9NPPMdPQjQ7G3D1Ij09XP8xcfdGN8sXMxQBQw/Tz1eRzPLoR49A5jcN8+Fh0w0e/BKiloxsWjqPQOYxEZ++CuZ0zOjsnLP6EUEfMbOwxt7bH3Nru/8Gn6WBrTAdbv4SnPv35T+3Awfpt94FWCsOlIvknfP4Rnn+80W5t++JWu/5ykZ2tAjtbiZ2tAZ72f4Cn3St4vkDnCEPOwwQu9oKRwwSujvrcHAXujoLRwwVjnCRjnSTjRggmOEs8nAUezgJPZ4HXSIn3KMnEkXp4TholmDRK4DdK4PcCnW6SQDdBkJsgxF0SMlowbbRg2hjB9LGCmWMloWMloeMEYeMls8dL5oyXzB0vmT9esmCC5DVPBYs8FSzykizyFIR7CpZ6SZZ7SZZ7SyK8la+mnF6SSG8FURMlMRMVxHlL4rwF8d6CxImCpImCtZMkyZMkKZMlKX4KUvwUrPMV+kmnn2SDnyTTT7LJX8EmP8kmf0GO/x/AGaCgMEBQFKDfUi8OUlAaKCgNkpQHCiqDBNWBkppASW2goDZIUBcsaAiR1IUI6oMFjSGCpqmCzVMlrVMFW6YJtk6XbJ8u2TFDsHOGZOdMBTtCFYbfkj2hkr1hCvaHSj02QyWHQiWHwyRHwgRHwgTHZuk7PltwYrbk9TmvOj1X36m5ktNzFbw5V8HZeUrOzlNybp6CC/Mkl+YpeGu+5PJ8yZX5kisLBG8tkFxeqODKa1LfohcJ3n6BzcWCK4sF7y6RvLdY8u4SydUlkquL9X+/t0TJB+FGfLC0jyEj3gsXXA0XXA2XXA1XcDVcybvhRryzVMHbyxRcWSq5slzJlRVK3lohuRQhuRghubhawblVknORkjejBW/GSk7HKzidoORUkhEn1yg5vkbBsbUKjqQoOJyq5FCqkoPrFBxYp+RAqhF71yvZnW7Ero192JnVh+0ZSrZkGNGWoaQ1U0lzlpLm7D40Z/ejIbsvNZlG1Gb1pTKrP2WZfSjZ1JeSnP6U5PensEBffkE/cov6k1PUn01F/cgq7k9WyQA2lPYnvcKYtCoVaVXGrK8yJqVqAMnVxqytUbGm2pjECmOSyo1ZU6EmqVJFfPUA4moGEFurIrZeTXSdhug6DVHVKiKr1ETWqIiq0xDZaEJEg5aVDRoiGlVENKmJaNGwolXDsi0a/WWi7fpvsi/fqWb5TjXLdqpZsUvLyt0aw9eK1EQZnlCK2q9h9SENqw5rWH1ITdRhNdFH1UQfUxN3Qj/tTDqpYc3rGtac0pJwWkvsGS1Rb2qIPKsl8pyG6HMaYs6ZEHfelPi3TEl6x5SU9y1J+9iKjM9tyP7Snvy/D6f4O3cqfvBhy/czeOO7jdzln/T0PNM/dUQ3dEFXdztP+C/fPTvPsZ/Xsfe/c9n2mydbbo+j8dfRNN4cQ/2vI6m77kzt9eHUXneg9vowaq9bU3fdhtpfbKj91Zq632yo/82Ghhs21N+wouGGNU23bPTva96xofGuDS33bNl815a2e3ZsfzCMXQ+H63vszK7HI9n73I39HWM41D6ZN57O5sKjZbxzN4UvHlTz787z3On9mk5+o5fH9PR00tOD/iZ5Ty893T10d7fTyX2ec5P23jv08lR/Yaqnh97uXnp6uunhGR3c4Qn/4VbXR3z7ZC8f3C/h7UdpXHgWzemOhbzePZ3jHSEc7fTnUJc3+7o92N3lwc5OD7Z3jmdb53i2dIyjtWM8LR3jaGufQGv7BDa3T6C5fQLNzz1ofO5F/TMf6p5OpPaJDzWPJ1PzZDJVT32pfOpL5RN/Kh5PofJxEFVPplH5YCYVD8KoeDiH8ofzKXswn9IHCyl5sJiS+4spuRdO6b1llNxdTsndeEp+X0PF7+up/C2DqmubaLxWzN7/beGt26f4oft/uM0tHvBUf2q0V4/13s4uOnu7eMBTfuu5xT+ef8+BH0+Q+7c61v2rmujvS1j5QzHhP+az8F+5zP9HHvO+KmD613kEf5lD4Oe5+H2cy+SP8pj0fj7eV3LwupyLx8Vcxp/PZcyZXMacysP9ZC6ux3JxPZrPyMP5uBzMx/lAIU77Chi+pxDH3UUM21nIsB3FDNtahP2WIuy3lGDXWort5jKsWkoZ0lTK4MZSBjeWMaihjIH1ZVjUVWBRU4F5dQXmlRWYV1ZiUlGBSUUl2rJK1CUVqIurUBdV6fFZWIWmoBp1XjWavBo0udWoc6tQZ1eh3VSNNrMGbWYtmqwa1JnVaDJqUG+sQbOxBs2GajRpNajTqtGsr0a9rkZfSjWq5CpUa6pRr61BvaYGVVI16qRqVInVqBKqUSfWoIqvQRVXhSa+Gk18DcZRFaiiq1BFV6ONqdLDM6Ya09gadHH1DEpswXrtVoam7mTYxt04Ze9nVP5xRhe+zrSSvfz8vIuO3nZu9vYyp2Ab47MPMWLjURzSD+CQsgXbuM0MXl2P5YoqzJeUYb6oGPP5+ZjOycNkdg7asE1oQjMxDc3EZHoG2ukbMJmWjum0dEyDUzEPWodZYApmAfp0ASmY+a3B3C8RnW/iHyafsegmxmLhFaPHp2cUOs9IzD1WY+4ZoZ+Eeq7E0isCS6+VDPJZxSCfVQz2WY2VbxTW/jHYBScwLDgRx+BEXKct51Z7J9PCk7EPimJoUCTDAmKw8VuO9aQlDPZeyECPOQyaEIbl2OnoxkxFNzoInVsAZq5+mI/yRTfKH3MXX8xHTkLn4oO5izc6Zy8snD2xcPbAYsQELEZMQOc0HovhY9ENH4Nu+GgsHd31089hozC3fwHQEejsRqAb6vQy86GO6GwcMLcehpmVHWZW9obVDtPBQw2TT2u0g63+0BC0g4cgBg6WDBqib4i1ksFWCgZbCaysBNbWEmtriY2NwtCrs51DbQ232e0Edrb6HOz0ZzsdDJeL/jjx/DM6JSMN6Bw1TODqIHFz0KPT3VEwxkEw1lEwbrhknJNkgpPAY4TEY4QBns4Cbxd9k1wEk1+gc5TA31US4CoIdJMEj1YS7CYIdhNMddfDc/oYyYwxktAxgtDRgrAxglljBXPHKZg3XjBvvGDBeP32+iIPyWJPBYs9BeEe+nOdy70kKzwlEV4KIrwUL9EZ5a0gxlsSM1ES5y2Jn6ggYaIBnd6CNRMFyT6CdT6C9ZMkaZMkab5CP+X0U7DRV5LpK9jkJ8n2FeT4SXL9JflTJAVTJIUBCoqmKCgKEJQGSMoD9disCJJUBkqqAhXUBApqAgW1QZLaoFfYbAiRNE6VNE+VtIQINk8VtIUItk6VbJsm2DZdsmOG1G+lz9C3d6aCvTMV7Jsp2TdTciBUcnCm4HCoHptHQwXHQgUnwiTHZwqOhwlOhgleDxOcmi04NVtyerbkzGzJ2bmSN+fq17NzJefmSi7MVXBxnpKLL9C5QHJpgeDyfMGVBYK3FwjeMfTuQsm7CwVXX5NcXSS5ulBwdZEelu8vMbRY8uEiwUeLBB8tEXy0WPDxEsFHSyQfhCv4IFzBh0uVfLTMiI+WGfHBcqFvmeT9pZL3whW8F67g/aWC98IF7y4TXF0heXelgnciJO9ESt6OUvB2tIIrMUreilFwKU7BhXgFFxKVnFtjxNm1RpxJVnJmnRFvrFNyMlXJifVKjqcpOZqm4Ei6kkPpSg5s6MO+jD7szVSye5OSXdlG7Mo2YmuWgm1ZRrRlG9GaY0RLbl+acvvQkGtEbXYfanL6UZ3Tj/KcvpTl9qeswJiSov4UF/ensKgfBSX9yS3uS05JP7KL+5NdOoDMCmMyqlRsqFaRXm1MWnV/0moGkFozgJRaY5JrjVlbY0xSRX/WVBqTVGXMmpoBJNT1J77OmPhGNbGNKmIaVETXDSC6VkVUrZqoejVRTRpWNalY1WTM6mYVq1pUrGrVELFFw/KtalZs17Jih+EykQGcK3erWbVHD8+Ve/XnOqP2a4g5qCXmsJboQxqijmiIOqIm+qiGmONq4k5qSTipJekNDWvf0LD2lIakMxoS39QQd0ZNzDkNkefURF/QEHNBTfxbJiRcNCXpbXOS39Ox/sMhbPzUmk1/sSX/6+GU/I8rFT9MoOHHYA7/z1p+7/maDh7T0/OUHsNt6q7eZ9zv/Z6PbjVx+N+r2PHbNLbemETLb2Np/NWdhusjqf/Fkdprw6i9ZkvtNVtqrg2h6ufBVF0bRNW1gVRds6Tm+kCqf7Gk+roFtb9ZUndDX/3NgdTfHEjDrcE03BpM820rNt+2pu13G7bds6Xt3lC2PXRk50MX9jxyY/8Tdw4+G8vhZx4c75jIqY4pnGufw6X2CN59sp7PHpbzr6eHuNP9Mc/5Dx3cNRwd6DY8a/TiKain0PviXdIuw/ui7Tzr/ZUHPd/yn+dn+fpxG58/LeCD56m83RHLpa4VnOl+jZPdszjSE8DRTj8Odfqwv8OTvR2e7Gz3ZPtzD7Z2jGVL+xhan4+h2VDTs7E0PhtLw7Ox1D0bT83TcYYmUP1kAlVPPKl64kXlY08qHntS8dCTiocTqXzoS+VDfyoe+FP+YCrlD6ZR9mA6xfdCKb4XSuH9WRTcm0/BvYXk3V1C3t2l5N1bSf6dVeTfXk3h77EU3k6g8FYShbeSyf81jfJfcmi6Vknbvxo5ef0If3/2BTf5D0/4nc7eJ3T0tNPZ201XTxeddPCQB/yr8z+c/f0qZV9vIe3bOqK/K2f5v4pZ+F0Bc78vYda3xcz8qpDpXxUT/EUxUz4twe+jIia/V4jPu4V4XynE42IR488XMubNQsacKsD9ZCGux4oYdbiIkYeKcD5QxIh9xTjtLcJpbwkOO0sYtqMYu23F2G4pwXZLOUPbyhjaVsHQlgpsWiqwaarApqkKq4YKBtdXMrC+GsvaKiyqq7CorkZXVYNZRRWm5dWYlNegLatBU1qLuqQGdVE16qIa1EU1aApq0eTXo86rRZVbizqnDk12PdqserSZdfo1qx51Ri2ajXWoN+jTpNWhXq9Pk1qPKqWOAWtrUKXUoU6pR51cj/Ga2pepEmtQJdahiq9FFV+LJqEOTXwt6tg61LF1aGLr0cQ0oImtQRNbg2lcPeZxjVgktDBozVZsUnZhm74Hh02HcM49jmveCbyKjlJ36a887O7kKe1c/PEWftn7ccs+yfCM4zikHcA+cRtDY1oZtLIei2U1mC8ux2xhCWbzizCdU4DJ7Hy0oblow7IxDd2EyfQsTKZnYDo9A9NpGzELScc8KA2zwPWY+q/DPGA95lPWoZuSgtnkNZj56PGp84lD9wd8WnhEv8oz6g+txtIrEgvPCAZ6r2LQxEg9PifHYO0fh21gIvbBSTgEr8UlJIpvr98ms2obTlNjsQuOwd4/Dhu/VdhMXoHVxCUM9JjPEI+5DBwXhsXYGejGTMXCPRjdqAAsRk3BYlQg5i5+mLv4oXOZjLmzDzqXiVi6TEQ3whPLEV5YjPBA5zQBi+Hj0A0fi85xLJaOo7F0HI1umCvm9iMxs3PB3E4/ATWzHYG5jRMWts6Y2zihs3FEZ+OIubUD5tYOmFkZIDrYFtNBQzEZPBSTwTZoB9n8CaBiyBDJi6ysFIZe4PNVNjYCu6HSkMBuqMDeVn+LfZjtK3C+ONs5/I8TT7tX6HSx18Nz1DCBq73AdZjAzUHqp6xlinYAACAASURBVJ0Of4bn+OGSCU4SjxESTyeJ1wiBt7M+H+c/w9N/pGDKSEGgqyDIXUGwmyTYTTLVXTLNXTB9tGDmaD06w0ZLwkYLZo0WzBktmTtWMm+cgvnjDGc6xwuWTNCDM9ywLvMUrPSURHhKVnkJVnspiPSWRHsriHmxve4tSZgoSZwoWDNRsnaiJNlHsHaiIMVHsN5HkD5JsmGiIMNHsHGyfIVOX0G2nyTXT1LgLymcIin0lxT5S4qnSEoCJGUBkvIAPTYrAwSVAYKaAElNoKA+SNIQKGkMFDQGSxpDJE1TJc0hgpYQyeYQSdtUwZYQybZpkh3TBLumCnZOk+ycLtg1Q7BnhmTPTMHeGYIDMyQHZkgOzhAcmik4EiY5PFMPzuNhkpNhglOhgtOhgtOzpCHBmVmSs7MkZ2dLzs4WnJ8rOT9bcHGu4OIcwaU5grfmCC7Pk1yZJ3h7nuCdBZJ3F0g9NBcIri6UvLdQ8t5CwYcLJR8slHz4mh6XHy4SfPSago8WCT5eJPl4seTjxYJPFgk+X/znvlgi+Sxc8ulSyWdLJZ8tVfD5MgWfLVPwyTKhb7ngk2UKPl4q+WSp4OOlgo+XCz5eKfkwQvLhKgUfRkneixK8Hyu5GqfgaoKSdxMUXElU8FaC5FKSggtrFVxIMeJ8ipJzqUrOpik5k67kVLqCE+mS1zdKTmRIjmYqOZzVh0NZfTiQZcS+bMn+XCP25CrYkSPZnqNgW66SrXlGbMnvS2thXzYX9aOxsC/1+X2oze9DVX4fKgv6UFnYh/KiPpSW9KWktB9F5f0oKOtHQVl/8sr6kVPWj+zK/mRW9WdjdX/Sa/qzoVZfWm1/UuuNWddgTEq9MWurB5BcrWJttTHJdQNIqu9LYoMxCc1q4ppVxDWriGkcQEy9MTH1GqIbVEQ1q4jarCZyszGRm9VEtqqJ3KJh1XYNETs0rNypIWKnhohdmpfgjNirYfVeLRH79PBcdVBD9AE1cQc0xBzWEH1Yj86oY/rb7DEn1MS/riHhdTVJb2hIPqUm5YyGNW+qSXpTTeKbKuLOq4m+oCbmkpq4S2oSLmtJesuE5Ks61n88mI2fWrHpL7bkfe1A0bfOVP7Lk8Yf/dj7fTj/7XpXD0+66e7poLurk/beO9zmr1y5UcqBawvZ8asfW3/zpPnXsTReH0v9NTdqrzlS+7MNNT9bUf3zYKp+Gkjlf8yp+tmcip/NKP/ZlIr/mlLxXxOqfjGj6hczqq+bUfOrOdXXTan51ZTa38yov2lO401Lmm8NovmWJZtvDaLtzhA237Nky/3B7HgwlN0PHTjw2JlDT0dy5PkojneM4VSHL2c6Z3Ohaxlvd67k/c4kPm3P5atHDfzz7gluPPuSdu7TbTi32stTwzujnfT29kBPD9BLD9DZ28l/733OP++e4G+PG/msI4/3u5N5pzuWK92ruNgVzpmuhbzeNZcT3TM41unD4U4vDnSNZ0/nWHZ2jGabobZ2NzY/d6P5mRuNz9xofO5K/TM3ap6NpvrpGKqejqH8sTvlj90ofzya0kejKX08jtLH4yh7PIHSRx6UPPSk+IE3xQ8mUfJgEoX3fSm450/B/SDy7k4l994M8u6Hknd3Ltl35pH9+yKyf19Kzp0Icm5FkHNrJdm3I8m5GU3OrTiyb8Sx6fckMm6uIfu3VPKvZ1L03zzKf66k7vtGDv5ygs+efcMv/M7j3sc8oZ2O3k666aa9p4NHvU+40fs7nzz7lrrvDpP1dSuJX9ey/LsqlvxPFYv+UcWcrysI/aqSaZ9XEvJZBQEfl+P3fjmT3i3F+3IpnpdKGX++hDFvFuP+RjHuJ0pwP1bOqENljDxUgsuBUpz3lzFiXxlOe8px2lOBw84K7LeXY7e1Atstldi2VWPfWo1tSzU2TVUMba7GurEaq/oarOrrGFxXi2VNDZY1dVhU12JeWYt5ZR2m5bWYlNejLatDU1KHprgWdVEt6qJ61IUNqArrURU0oMqrR5XXgHFOA6rsBlSbGtFkNaDJrEeT2YA6owHNxkZU6fWoNzSiSm9Etb4B9foG1KmNaNY3oVrXgHFyA6rkRozXNGC8poEBa+oZkFSPcVI9qsRGVPENL9PEN6GObUQT14Qmpgl1dAPa2CZM4zeji2/DMnErQ5J3Y71+D7YZ+xiecwLXvNOML3yD6UW7+O5RB897OrnRC/PK9+GV8waum07huOEwDuv2Yh+3HZuoNgZFNGGxpAbd4irMFpZhNq8E03lFmMwuxCQsX9/MHExnZGM6YxNm0zdhNi0Ts+ANmAfpAWoekI7ZlPWYT0nFzDcFc98UdJOTMZuUiM4nEd3EBHTe8Vh4xWPhEYeFRywWHjGGXkA0GkuvaCw8IxnoHclA79UM9onCanIsQ/0TsA1cg11QMsNC1uEydS0Hz7/Du1/+E8eAVdgGxeAQmICtfzRDJ6/C2mc5gz0XMcRjAZYT5mI5Ngzd6BlYuE3DYlQIlqOCsBgVhLlLAOYuU9C5+KFz8cXCxRdL58lYOPtgOWIiliO80Dl5YDF8AhbDx6NzHIel41gsHcdg4eCObpgb5vZ6hJobEGph54KZtRO6oSPQ2TihsxmOzmb4H/Bp/xKfpgNtMDOspoOsMR1khekgqz/j8xVA///4tLeR2NtIhg0VDBsqXk45/wjPV5NOhaE/b7O/gKfbMP20081BMNpRMsYAzzEOgnGOgglOCiY4SjyG6+Hp7STxdhJMHKFvsovAd6RksovA30UwxUUQMFIQ7KYg2E1BiJuCqe6SGe6CGe4GeI42TDtHC2a5C+a4C+aNUTBvrGT+GMnC8a/gudRDsMxTssJDv8X+R3hGeumnndHeCmK9lXp0eksSvRUk+UjW+ihY66Mg2UeQ6iNJ9RGkTVawYZKCjRMFmT6CTT6SLF9BlmHameMryPcT5L8Ap7+kZIqCkimCsimS8gDFyylndYCgNkBQF6ivIVDSGKSgKUjQHChoCZJsDpa0BUu2hCjYGizYHiLZFiLZPlWwe7qC3dMke6cL9k+XHJim7+B0fYemCw7PEByZKTk6U4/N44Yp54kwwRthgtNhgjfDBGdDBW++AOcsPTQvzBJcnC25OFtyaY5Cj805kitzpR6b8wTvztd3dZ7g/QWCD+ZLPpwv+WiBgo8XSD5ZIPlkoYJPFoqXfbpI3+eLFHyxSMFfFsmXfblYwZdLxMu+WiL4Klzq/w4XfLlU8Lelkr8tV/DVUsmXSxV8uVzJl8sVfLlcwV+XSf6yVPDFCsnnKxV8vkrJZ5FGfBJlxKexSj6JU/BRnIKPEpR8sMaID9YY8X6ykqspSi6vFbyVIrm8XsnlNCUX0hVc3KDkfIYRZzOVnMlUciZLwRublJzMVnIsuw9HN/XhSE4fDucqOZivZF++kj0FRuwqULKjwIjtBUZsLTSirbAvm4v70lzSl8ZiI+oLldSV9KG60IiqIiMqio0oL+tLeUU/yir6U1zRn8Ly/hRW9CWvsi+5VX3ZVN2XzLp+ZNT2JaOuHxl1A0iv609a/QDWNQ4gpb4fqfVqkqtVrKtVk1zXn5TG/qxpMiah2ZiEzSoSNquIbzEmrlFFbKOa2CYV0S0qoltVRLUaE9WqJrLNmMgtKiJ3aFi1S82qXYbVcK5z9V61/itFL77PflDD6kNaYg9qiDuof0Ip7piW2Jfw1BB3UkP861oS39Cw5pSalNNq1r2pYe1ZfWvOaUg4ryH2kpbYyxo9PK9oSXnXjNQPLEn/xIqsL4aS97U9xf9wovJfY6j9cTJt/5rH94/O8LTzDl2d7fTwiF7a6e5+zMPebzj/nxz2X5/Hzt/92XxzAi2/jqb+F/3WeuU1OyquWVPx0yDKfh5I6U+WlPxkTunPppT+bELZT1rKftJS/rMJldf0AK28ZkLlNS2V17RUXddS/auW2hum1N3QUndDQ/0tExpum9D0uxktdyzZctuWbXeGsv3BULY9tGfnk+Hsfu7MgQ4Xjna5c6prEue6pnGpaxZvd67iam8iH/Ru4C+d1Xz76Ah3u/9BFw/1W+/d0NvbTU8vhu8qdRoettc/it/T+4xnPTe40fkef3u0mc/aS3ivaxPvkszlnlVc6FnK2Z6FnOoO42RnEMe7gznU5cu+Dm92do5nS8do2jrcaOkYSVO7M43tztQ9H0HNMydq2h2pfjaCiifOVDxxo+yJK2VPXCl9bOiRO6VPxlLyeCyFjydQ8NiTgkeeFDyaSP4jb/IfTCTn/kRyHvqx6UEAmfeCyLg/jcx708m8E0bmndlk3JlDxu/zyfx9Pml3FpP2ezjpv68g/XYEG25FknEzhpxfk8j6NYkNv64l61YmG65nkfFrOpt+ySDvWin5/6mn/NtWzt64xD/bf+RG7z2e0U17Zw8dHb309PTwlE6u84Rvuq+z+ZvjbPx7KzH/U8/yv9ew+Ns65v29jtlf1RP6lxpCPq8m8OMq/D+oxPdqFZPeqcLrciXjL5Qx7s1yxr1RxZgTlbgfrcL1SDkjD5bhvL8MlwMVOO+rZPjuShx3VeKwo4ph22uw21qF3ZYa7FtrsW+txW5zLbYtdQxtqsemsQ6r+jqs6usZXFdnwGc9FtX16CobMK9owKyyEdPyRrTlDWhL69GUNKApaUBd3IiqsAl1YROq/EaM8xrpn9dE/7wm+uU0Y5xZjzqzEXWGPs3GZjQbm1FvaNLjM60J9fom1KlNqFObUa1rwjilEXVKM6pkfQOSmzBe24RxUhPqpGa0SS2oE1pQx7egjmtGE9eMNm4zmtgWtHGbMY1rxSx+K7qE7QxK2ol1ygFsNh7EPucQTrlvMKbgIj4lZ0jbe4a73T087+nm49uPmVJ4kAl55xmZeQqH9AMMW7MLu+gdWK1uw3J5A5bhdZgvqsJ0QTmmc0swmVuMNqwIk7ACtKH5mIXmYzojB9MZOZhNz8FsWhbmIZnogjIwC0zDPGADZlPSMfdfj85/PWaTUjCflIL5pGR0E9ei816DznsNFp5JWHomYumZgKVnPJaeLyCqz9IzBksvPUIHekcxaGI0QybFYu0bj23AWuwCU7ALScU5JJWIdbncfNbFiMAIHKYl4BiUhN2UOGx9o7DxWYn1xHCGTHiNQR4LsBw/F4sxs7B0n4nlqOkMHDUVi5Eh6EYGohsZgIUBoBbOflg6+2ExwteAz4lYOHka8KlPj8+xWDiOwXyY20uA6gwAtbB1QTfUGXObF/h0wmLoCHQ2ww34HIbZYP3002zQUMwG2mA+aKgha8wGWiGsBkteZD1EGNL/trGS2FhJhtoIhtoIhlkLHKwFDkP1DRtquFj0h0mnk514Oel8kYud+NO0081BMHqYvhfgHDtMMNYAT/3EU+DlqMDLUeLtKJg4XOLjJJjsJPAdIfEdIfBzFkxxlkxxEQS6CIJGCkJcFUx1VTDNVTDdTTLTXRDmLpjlLpnlLpntJpnrLpg3WjB/jGTBWMnCsYLXxgoWjxUsGScIHy9ZNl6wfIIgwkupR6enAZyekhgvQYy3IM5wllM/6dS31tC6ifpJ53ofQbqPJMNHkDVJkuUjyPYR5E6W5PoKcn0F+b6CgsmCIj9Bsa+gxE9S6qeg3F9S6S+p9ldQ7S+omSKpDxA0TBE0BUiaAiTNgYKmAD04W4KEHpxBgu3Bgh3Bkp3Bgt1Bgr0hkj1TJXtD9O17Ac5pkiPTJEenKzg6XXB0uuDYDMGxmYITMwVvhAremCk4NVNwJkxyJlRyNlRybqbkQqjkYqjkYpgenJdmSd6aLbg8W3BltuDtWQrenS25OkfB1dmC92cL3p8r+WCe4MN5go/mCz6eJ/hkvuST+ZJPF0g+XyD4fIHgLwskf10g+OI1BX9dqODLhZIvFwq+Xij56jXJl4sEXy4SfLVY8LfFgr8tEfx9sXzVEgV/X6Lgm3DJN+GCb5YKvl0m+XaZ1P9equSbZUr+vlzy9QrJ1ysV/G2l5OuVkr9FCL6KFHwZI/lLrOCvcQr+Eq/gi0QFXyQp+XStko+TFXyUKvgoVfB+quC9NMHVNME7GyRXNgiuZEguZSo5n6ngfJaSczlGnMlWcjrXiDfyjDiZp+REvpKjBUqOFCg5WKTkQFEf9hX3YU9RH3YX92FnSR+2lfRla2k/2kr70lreh+YSI5pK+9BQ0oe64j5Ul/ahqrwPlZV9qajuR0lVP4oNFVb3o6C6P3k1/cmp7c+m+gF6hNb1Y0PDADY0GJPWaExqU3/SmoxZX2fM+loVqY0DWNfYn+SmASS3GLOmVcWaVhWJrcYktmhIaFIT16IidrMxMW0DiN7Sn9hWFdFtKqK2DGD1dmNW7VKzerea1btVRO5R6y8U7VMTuV9N5AEtqw5piTioIfKwhthDahIPa0g4qib+qJr4Y2rij6uJNUw9E0/p4Zl8WsW6M2rWv6lm3TkVKedVrLmgJvGShrhLahKvaEl624S175qx7gNz0j8ZSOYXQ8j+2p7Cb5wo+24CFT+Opu2HaVz9tYlHvT/znOd0dXdBz1N6ec7j3h+48ks5e3+dz/bfptD2mxf1t0YaznPaU/VfG8r/O5jSnywp/VlHyU+mFP9HS8lPWop/UlP8k5qSn7SU/Kyh9L9qSn42pvSaMWXXBlBxTUXVdQ1V19VUXVdR/auK6htqam6qqb+lpfG2CU23TWi5bUrL3YFsuTeEHfdt2PnInp1PHNnTPpxD7SN4vcOdNzo9ONMdzMXuhVzuWs5HXRv54mENP3ec4Rn/prP3CV100NvbAd36T3129NznefdvdPNIfzmpp4eeF5PR7i56uMvjnh/49/MLfPaolg86NvFOVzJvdUVxrms5b3TO4/XuGRzpmsqh7kns7xjP7o7xbO8Yx5bO0bR0uNLS4UZTuxu1z12pfe5O3TMX6ttHUv10JJVPXSl74kbpE7eX+Cx57E7xo9EUPx5D8ePxFD4aT96D8eQ+8CT3gTfZDyaS/WASmfd8yHowhcz7gaTfDWLDvalsuDuN9LszSbsTRtrvc0i9NZd1t1/TdyucdbeWkXJjOeturmTdjUjW3Yhl3Y0kUn5LYd2vaaT+ms766+lsuJ5F1vUCNv67gJz/VFL6vy1UfrOF9x9/yS+9t3nc84zOnl46envppJuO3ufc7rnPdz032f3TZbL+upPIr5pZ9G0Di/7Zwpyv6pj11yamftFAwKf1+H9Uj+979fi8U4v35Wq8LtTi8WYt407VMPb1OkafqMPtWA0uB6twOViD84FaRuyrZcSeWobvqsFxZx3DttVhv7WeYW2NDGttwn5zE3Ytjdg2NxgA2oh1QwNWdY0MqW1iSG0Tg6qbGFjViGVFE5YVzViWt6ArbUZX2ox5UTPmRS2YFbZgUtCCSUErmvw21PltGOe0YpxrWLNaUGVtRp2t/z0gQ59qYyvGGzYzIG0zA9brM35RaisD1rVinNqGcWob6pRWNMlbUK1pRbWmFXWiPlXCZlQJrajj215mEteGWXwbusTtWCTtZFDKHqzSD2ObcQTn7JM4FV5iZP4pphXt5buHXXTSxf3uDpL3XmF03mnc8y8wIvMUw1KPYZu0H+uYHQxe1YbF8gbMw2sxWVSJyYJyTOaXoZ1XinZ2MdrZxZjMKkY7S49Qkxm5eoBOy8Y0JAPToI2YB27EfEomZlMyMPFLx9xvA7pJ67HwSTUANAWd91p0XvosPJPQecRj4ZmAhcerSajOM0a/LW9o4MRYBnvHYOUTi/WkOGynrME+MIVhQam4BKUyMjiKn5514DljKc5BKdgHr8U+MAkb3xhsJ0cy1HsFNl5LGTx+EYPGvcbA0fMY6D4by1F6gA5ynYblyBAGugQz0DmYgSOCsHSeYsDn5P8Ln+MNTTBsu4/BwmE0Okd3dMNc0dm7GuDp/P/F58ushqOzGo75EEd0gxwwHzwM00F2f8gWk4E2r/D5Cp76bK0kttYKbK0ldoapp8P/hc8XOdoKhg/V52QncLb7Izr/vM3uNkzi/ocp51gHwRgDPMcbtto9hgs8hgu8XqJTwaTh8iU8/ZwE/iP08Axw/gM8R0qmjjLA01Uww4DPWYbmjJHMG6PQTznHKHhtjILFY+XLwscJlo2XLB8nWDFBEOGhYKWHYJWnftoZ4ymJ9VIQ7yX/dJ7zBTiTvfVnOlN9JOt9BBt8JBsnKcg0wDN7siR3siTfV0GBn5J8X0Gh3yt0lvoJyvwl5f4KKv0lVQZ41k6R1AXo4dkYqKApUI/OlkBBa5CgNVCwJUiyJViyNViwI8SAzhDJ3mDB3hDB/hDBvhDDlDNEcHCa5PAMBUdmKDg2XXBsuuDEdMHJGYLXZwheN8DzdKjgTKh+wnk+THI+VMGFUAUXQyVvhSm4EqbgymwFl2dJ3p79f9i667esz/7x4+f5JqQFgYsuCRVbKUVpFbt7brZ0I9g0AiJIh0qIHbOn63TptntpAeacm7OTen5/uJjbfX8/PzyP93Vcf8HjeJ0leW+y5P3JkvenCD6aosFHUySfTFH4eLLgkymCT6cKzk0TfD5d8sUMhS9nCL6aLvhyhuwGp8L5mYJvZwi+nSk5P1Py3UzJ9zMVfpgl+XGW5MfZkh9mS36YLfhprsJPcxV+nqfBz3MVfp6r8Ms8jX+ar/DLPMkv8yS/zlf4db6i/m+Bws8LFH5aqPDTIslPryv89IbCz4sVflqq8J9lkv+slHy3UvB9mOS7cIXzEQrfRGvwdYzC13EafBGvcC5e4VyiBp8mafBJkgYfJ0s+SJG8n6Lw7lqFt9dqcHadJm+t1+T0Ri1ObNTk2CZNjqZpciRdk0PpmuxP02B/piZ7s7RpytRiV5YWDVna1GVrsz1bm5ocbaqytanM0aIiV5uybC1KcrQpytKiMEeTgs1a5Odpk5evQ+4WHbK7y9iiS0ahHpsKdVlfqMu6rbqsLdJlTbEOq4t1Wb1Nj6QSPRJKdUgs0SVxmz7xRbrEF+sSX6JLTKkuMWW6RJXrElWhR2SlHpHlRoSXGrKyzJCV5fqsqNBjZbUBK6r0WV6tz7JaA5bu0GdpnXrC+XdLGv55l31pkxFLdvdk8V71/s5Vew2J2GdI+N/XKB00JPywIasOGxD2pgERxwyJ6p54xp0wIP6kAXGn9Ig9bUDUGUMi3jYi/B0jIt8zVsPzo7/hac26b+3J+MGR7F+cKbg0nLKWYA5ciuVu14+85Akvu9rp7ICuric87PyFc3eLabwxh8o7I6n6zYPK64MovuFM/nUHNl+1JqfVgswWczJaepHRYkx6sxHpzQakt3TD86o+Ga16ZLTqq+F5TZes6zrk3NAl76YueTf1yLupS/5vuhTc1mPLHQO2/K7P1t8NKLpjSMkfPSn704Tye2ZU3bdk+0Mbdj52ZOeT3jQ+c2P/84EcfuHFmy9Hc7JtAu8+n8snT6P49kkpdzrV10R1db2gs/Of6WZn1zOedd3iTvunXHl6hFtt7/OIC7RzR32dVDvq+zx5QUfXM5513uF+18/88uQIXzwq4INnsZxpW8Sxjrkc6pjF4ZfTOPBiHLtf+FP30peadi8qO4dS1jaQ0pcDKH7hzpYX/Sh43pf85/3Je9afzU8GkPt0ENmPB5H1ZBBZj/uT8cidjEcDyHg0iPRHg0h7NISND4ey4eFwNjz0Ys19L9bc9ybl/ghS7vuSdHcUiX/5kfBXIPF/hRB7N4jYP8cQ82co0X9OJPqPyUTemU7EnRlE3JlFxO05hP82j4jbC4j4bRERtxYT/tsKwm+FE34rmohbsUTciiPiVgIR11cTdW090dfSiW/JIvHyZtb+WkzODzU0tZ7iu+eXudP1gMddz9UvTnXB4652fu96xC+dt2m8/iHx5+tY/H0ts76vZMr3FUz5upzJX5Yz7lw5QefK8Pu4hJHvF+HzzjY8T29j+PFihh7dxpDDRQw6sJX+ewvpv6eIfk1F9GnYilvdVlx3FuKyoxjn2m3qKkvpXVGCU3kJjmWlOJSW4FBagt22EmyLtmGztQTrwhKsC8uw3lKOVUE5lvnlWGwux2JzBeY55Zhnl2OeVYFZZiW90svplVaByaYKjDdW0nNjBT03VmK0vhKDteUYra3AILUc/ZQyDFIr0E+pQH91BbqrK9BNqkAvqRL9xCr04yvRj6/o/lahF1eFbmwlOjEV6MdUoBddgW5UOQbRlehHVaIfUYlBWCX6qyoxCKvCYGUVhquqMQmvxjisGrOoHahi6rGO341d8n6cUg/itu4EfTLexzv7BKsqjvBnRxfPu9q58OAJwZsaGLjhBH1SjuKSfBiHmD3YRTRgvawG1aJSTBcU02tuIT1n5WM8czM9p+VgNDWbnlOyMJqcidFE9RTUaEIaxqEbMR63AZOx6+k1Zi0mQSmYBqVgGpCCiV8yJn7JmPolYjoyHnPfBHqNjMN0RCym3jGYesVg7hmDuVcUph7hmA4Pw9wjvBugq7onn3+3HJXXCix9VmI9YiU2I8OwGx2Jg380ToFxOAcl0i9kFWe++Ynjn3zHoLExOI2JpXdQNA7+YTiMWo79iMXYeC7Aavg8LIfOwXLITCwGTkM1YBKq/hMw6z8Bc3c1QM36Bqrh6ebfDVA/zN18MXcbqUaoixdmzt6YOXujcvbAvLcHZr2HY9Z7GKaOQzB1HIy5w2DM7QdiZu+OqV0/zGz7YWbbB1NbN0xtXDG3dXuFTzMrF8wsnTG1cKKXykFd9/TTRGWLsLWQ2FmJ/8reWo1PBxuJg80/y+3OtuL/B6itwNlWDU83e0kfezU6/66fo1Tv7eyG5yAn+V/wHOrcPe3sLbqX2dXw9HQReDsLRroo+LoojHIVjHaVjHaV+LsKAlwFAW5qeIb0kYT0lYzpJwl1F4xzF4x3F0zsr6innX/v7Rykxuff8Jw7RGH+EIUFQxQWDpW8NkywcKjg9WGC14cL3vCQLPGQLPMQLPeUrPSUrPQQhHvJV3s6X005fQQJ3VPOxBGC5O5p55qRkrUjdhdPfQAAIABJREFUBetGCjb4SjaNUkjzFaSPkt0TTjU2c0YLNo8W5Psr5I2W5I+WFI6WbPUTFPlLigIk2wIVSoIkZYGS8kBJRZCgOkhSHSipDRZsDxbsCJbUBasnnY0hkl3BgqZgwZ4xsjvB3jGCfWMlB0Ilh0Ilh0MVjoQKjoYKjoZKjocKjoUKjo8XnBgveGui5MwEydmJgrMT1OB8d4Lk3YmSDycpfDBZ8sEkwYeTJB9PEnw8Wd1nkyWfTZacmyz4Yqrky6kKX02TfDVN8s10yfnpkm+nS76dLvhuhsL3MyT/manuh1mCH2YJfpyp8NMshZ9nSX6ZJfl1lsKvsyW/zJb8OltyYY7ChbmSi/MkF+equzRPedXF+QoX50kuzJNcWqDxqosLJRcXSi4slFx4XXLxDYVf35BcWKrw63INfl0h+Wml4KdVgp8iJD9FKvwQpfCfWIXv4tR9k6hwPlmTr5I0+CJZ4YvVGpxLkXySKvloreSjdZL31iq8u07h7Q0anN2gwVubNDiVpsGJdE1OZGhyNEODwxkKBzM12Z+lyb5sLfbkaNKUrUVDjhb1uVrszO1Bba42NXlaVG/WpiJPi9LuivO02JqnSWG+FvlbepBfqENuYQ9yC3uQVahDZpEu6UW6bCzSZUOxLuuLe7C2WJc123RJLdFjdYkuSSU6JJXqdqdHYqkeiWX6xJXrEVuuR0y5LtGVekRV6xNdZUxkZU/CKwwIqzRkVZU+4bVGrKzVZ8V2fZbv0Gd5vQHLGrprNPynJgOWNRmwtEn9NvvSvUYs26uedobvV+Pz72uUIo6o8RlxzJCo4wbEHDcg7oQBCSfVxZ/WJ+4tfaLPGhD5tmH3xNOY2I9MSPjUjOTPLVn7jR0bv3ci52cXNl/sw9ZWL7ZfnMMvj47Q3vWAzq4OOro66Ojo5GnHLS48PcCea/Oo+X0UJb8PovS3QWy73ofCa7ZqeLZYkN1qRmZLLzJaepLebKiGZ7MB6S1qdGa26pHRqkPmVR2yruuRc12X3Ou6bL6hS94NbfJv6pB/U4eCWz3Y8psOW27rUfi7vhqed4wo/9OYirsmVN4zo+a+iu0Prdn52IH6Z840vejLgZcDOdLhwdGOQN5+/hqfPUjhyrNjPOAybV3P6eoAut9Cp/M5bfzGva5v+PVpE988zuGrF+v46ulGvn1UyLWXb/Kk6xc6uu6ptx10vqSzvRO6OujkMc+5zR+d5/nh8U4+eLSOM20RHG5bwOH2GRxom8Te9nE0toWws30Ute1eVLZ5UP5yKCVtgyl+OYitbQMoeDmAzc/6k/usPzlP+3cvuw8gs3vqmfl4IOmPBpH+aAhpj4ay8eEw1j0cxtqHXqx54EPKfR+S7/mQfG8kSff9iP/Ln7i7QcT+FUz0X0FE3Q0m6m4o4X+EEn5nAmF3phB2Zxqrbs9g1e+zWXl7Dit+m8OK3xaw4tYiVtxcwvKbK1l+cxXLb0aw/GYky2/GsPx6AstvpLD8+jpWXVvHqhtprLyWRVRrAUmXilj7YwmlF/by8cMfudH1kIcdbXR0dtLV3kF7Rzv3u55zoeM+dVc/I+nLPbzxVQ3zzm9n+vc7mPDdDgK/rCTosyr8P6rE94MKfN+rxvtMJZ4nK/A4Ws6wI2UMPlDKoP1lDNhbSr+mEvo2bKNPfQluO8tw3V6KW20prtUVuFSV41xZQe+KchzLynAoLcOxtAL7bRXYFVdiW1SBTWElNluqsM6vxCqvEqu8Kqw2V2ORo848qxKzzCrM0qswS6/GNK0K003V9NpYhcmGKkw2VGO8vgrj9dUYra3EMLUKw9RqDFNrMUitQTelBt3kavSSqtFPrMEgoQb9+Br046vRj6tGL7Yavdga9GKr0ItVQ1QvWp1uVCX6EVXohddgEFGDQVjtq3qGb8c4oo5eUfWo4ndjk3wAh9TDuKw/itumt+mf9T5+Gfv4+MY9nne84EFnF1vf+oqRaYfov+E0fVNP0DvxIHZRu7FZVY/1slpUi8rpNX8bJnOK6DmrkJ4zCug5bTNGUzdjPCUXo0nZGE1UA7TnhAyMQ9MwGbMRkzGbMA5eT6/gdZgErsE0aA0m/sn08l+NqV8iZr5qgJp1T0DNvGMx94rF3DMGlVcM5p5RmHlEYu4RgblHBGbD1Qj993K8uecqLH3CsB4RhvWICOxGxWDvF4tjQBKOwan0DYllcUIud563M3DsMnqHxOISFIdTQBQOo8Nw8F2OvfdibD0WYTVsAZZD5mA1ZBaWg6ZhOWAyZgMmYtp/PGb9xmLWNwjTPv6Yuflj7hagBqirH+auo9UIdRnxL3x6Yd7bE/PewzHvPRxTx6GYOw5F5TAYc/vBmNsPwsx2AGa27pjZ9MO8OzMbV3XWrphbubzKzMIZMwsnTC0cMbW0x9TSHvF/w1PgYCVwtBY42UicbLuX2f+FT2dbgautwNVW4mon6GMv6WMv6Wsn6Gsn6GevboCDwgBHwUBHwaB/4XOI07/g6SzwcFHwcBHqvZ0uEh8XwUhnia+rZJSLGp5+rgK/bngG9xEEuwlC3ARj+kpC+0lC+wnG9xNMcJdM7C+YNEAytb9kWn/B9IGSGYMks4ZIZg+WzB0smT9YYeEQyaLBkteHKLwxTLB4uGTpMMlSD8EyD8kKD8nKYYJVHoIwD0GkhyDKSxLjJYj1EsR7CRK8BYnegmRvyeruw0RrRkjWjRBs8FXY5CvZOFKQ5ivIGCXJ9BVk+0pyRglyRws2jxIU+Am2+AkKRwsK/SRbR0uK/STb/ARlfpJSf0FpgKAiUFAZIKgKENQGCnYGKdQFSuqDJfVBgobgbnCGCHaHCPaECPaFCPaPkRwYIzg4RnBorOTwOMGb4yRvhkqOjZMcHyc4MU5wapzg9DjB6VDBW+MlZ8cL3pkgurEpeH+i5P0Jgg8nCj6ZJPh0kuTTiYJPJknOTZJ8Nknw+WTBl1MVvpwi+Gqyuq8nC85PEXw7VfD9VMl/pgl+mCb4cZrgx+mCH6dLfpoh+XmG5OcZgl9mCH6ZKfh1huTXGZKLM//VLMGl2eouz5FcniO4NEdwaZ7g8jzJpXmSy383///uykLJ5YWCS4sEl16XXF4subRUcnmF5PIqhUthkgvhgosRgguRggsxgl9jJT/HSX5MEPyYJPk+WeH7ZIVvUzQ4n6LB+VQNvloj+WKd4PN1Cp9uUPhkg8LHGzV4f6PCu5sU3k5TOJuhwVsZGpzK1OBklgbHMjU4kq3J4RwNDuVqsT9HYV+uBns2a9KUp0lDnjb1eVrsyNeiNl+L6gJNqrZoUb5Fk9JCbYrzNSgq0KKwUJuCoh7kF/Ugr0iHnK3aZBf3IKtEl/RtOqSV6LCpRIeNpTqsL9VhXakuqaW6pJTpsLpch+SKHqyu1COpXJ+kMj0Sy/VIqNQnrkqfmCp9Yqr1iakxJLrakMhqAyKq9YmoMSBiuxHhOw0Jq9MnrE6flQ36rGzUY0WjPisb1YeJVjQZsqLJgBW7DVmxtyfL96nfZ1/ZvcQecdCQqEOGRB0xIvKIAVFHDQk/akDEMQOijusTe9KAuBP6JJwyIOm0AYln9Ul8x4DYdwyIfteQqA96EvNhTxI+NiH5M3PWfGnFxm8dyPzRhdyL7hS2elLWGsyxljU84CIdXY/p4AWdvKSDB9zu/IwDzeHU3RxHzW8+lP02hK033cm/4UTudQtyr1qQ3WJGVosJGS1Gamw265PZXVaLHlmtumRf1SHzmhbZN3qQfa0HOde02Xy9B5tv9CD/pvarCm71oPC27j8Tz7/h+acxVX+ZUvtAxfaHlux8bEvDU2eanvdh70t3Dr4cyPF2X04/n8XH9zdxu/MjXnKXTp5AVwddXdDZ9ZKXXfd4zCWuPN/H54828NmLKD58sZgPOxbyfttCPn65nHNPYvn2QS432t9Un5DvvE9nVztddNJBe/fb8o95yg2ud3zKuQfFvPM4lqPtSzjUPpt9HZPY0zGBhrYQ6tuDqG0bTdXLkZS/9Kb05XCKng1iy/MBFDzrT/4Ld3Kf9lX3zJ3sp4PIejqIzCeDyXwylPTHQ9n0eBgbHw9n3SMv1jz0JvWBNykPRpD80JfEB77E3xtN/P0gYu8FE/NXCDF/hRBxdwzhf4wl8s+JhN2ZzKrfp7Dq96ks/20ay27PYvntOSz5bTZLbs5nyc2FLLn5OktuLmfx9eUsvhbGkmsRLLkWyeKrsSy+msCSqyksu7qeJdc2sPhaOkuuZrO8JY/lrXmEt2wl8YdSMv/TyMk/znOt6y6PeMmL9nY62zp5/rKNB3TQ2vWYxpZPiD3XxPzzu5j4bT3jz9cz/st6xpyrJ+CTHfh9tBPfd7cz4kwtPidr8TxWw7DD1Qw9VM3g/dUM3FuFe1MF7ruq6FtfQb+dlfTdXoVbTWU3QCvpXVFJ7/JqnCtqcCytwaGkGodtNdgX12BXVI1dYS22BbXY5G/HJn871nk7sNpci9Xm7VjmbMciawcWmTuxSN+BKm07qrTtmG9SZ7axFtMNNZisq6HXuu2YrN2B8ZqdGK+pwyh1JwYpOzFYvQOj5B0YJu3AKGknBvG13W1HP64W/bgd6MftQDemBr3Y7ehF16IXVYNeVC0GUTvRi9iObvh29MN3oB++A6PIeowi6zGObsQ0bg+qhP1Yrz6Cw7pjuG46Tf+M9/HKPsO8Lfv5sxPau55z9SVMyj7AsE2ncF93FteUk9jHHcImci8Wy+swf6MG80UV9JpXRs+ZxfScWYTRtEKMpxViNDUf4yn59Jyci/GkXIwmZNNzQiYm4zIwHZeBSfCm7jZiErSBXkHr6RWwBlO/FMxHp2A+KhnTkYmYj0jCzCcJc68EzD3ju4vD3DNWnUdUd5GYD4tA5RGByiMclUc4Fl7hWHlHYOkVgc2IGGxGxmLvl4ij/2rsA1NxDVnNgICV3H7eyYK4DPoER+MaEIdTQAwOoyNx8A3D0WcFdp5LsPV8HeuhC7AeMgfrQTOxGjgN84FTMB8wCXP38Zj1G4Oq3xjM+wZj7haMmWsg5q4BqNy6Eerig7mLN2bOXqicPV5l5jQUc6ehWDgNQ+UwCJXdQFR2g1HZDcbcdhAq20GY2/THzLoboVb9UFn1VWfZB5VFH1QqV1QqF8xVvTFXOaGycFTj095a/oNOG4GDtcCpu39j8298OtsKXGwFbrYSN1tJXweFvnaSPt3wdLcVuDtI3B0kAx2Uf9DpKBncW6r3d3bj8+9DRX/D08dVDU9fV8EoF/lq2unn0j3xdJMEu3ajs49kfD+lO8lEd8mk/gqT+gum9JdMG6Awc4AGMwdIZg9QmDdYMn+I+rtgqAYLh2ryxhCFxUMUlg3RYNlwhaXDupfWPdWFeUoiPCURHpIoD0mspwaxnoJ4T0GClyDJW5DsI1ntLVnjo7DGR7C2G54bR0rSfCXp3ZPODF9B1ihJ7iiF3FEKm0cJ8kf/g84iP0Gxv6TYT6HUX1Lmr1Dur1DpL6j0V4OzJkCyPUCyI0BQF6RQHyhoCBLsClRPOHeHCPaOkewNkewfIzk4VuFgiORwiODIGMmRsYKjYwTHxgqOj1N3MlRwKlRyJlRwdpzg3VDJ26H/oPODiQofThB8OEHw8SSFTycJPpsk+XyywheTBV9MknwxSeGrSYJvpih8PVnyzWTB+SmS81ME300WfD9F/Bc4f54m+WW6wq/TBRemCy7MkFx8leDSTMmlmZLLM9RdmalwZZbgyizB5dmCK3MkV+aI/+ryvH9qXqBw5X/BuUB5VfMiSfPrkitvKDQvkbQs0+DKCoXLKyVXwiSXIwSXIwVXoqW6WMGlOMGlRIVfkwQ/JQp+Xq3FTyla/LhGm/+s1eb7tdp8t06Db9ZLvtmkwZebFM5t0uCzNA0+Sdfgo3QNPsjQ4L1MDd7J0uBslganszU5maPJ8Vwtjm7W4kiuJodzNTiQp8n+PE32Fmiyu0CbxgIt6gq0qSvUYvtWTWq2alJVpEl5oSZlW3tQslWb4q092FqsQ+E2HfK39SBvmw4523qQva0HGaW6ZJTqkF6mQ1pZDzaU6bC+TId1ZTqsrdBnTaUuq6t6kFSpBujqSn2Sq/RIqtYnsUafuBo9Ymv1iKk1IHqHIVHbDYiqNVB/dxgSWWdAZJ0BEfUGhNfrEdGoT9guA8KajAhrMmLlbgNW7TFk1R7DbnQaseqA+o32sIOGhB82IOqQAVFHDIh605DoYwZEHjcg8rg+0Sf0iTtlQMIpQ5LeMiD5jAGr3zEg6V1D4t8zIvYDI2I/NiHuY2OSPjMh9QsL1n9jQ/p/epPzSx/yL/WnqNmPuovzudX2Ph2dT+nofEFHVzudtPGUS3xwK426m6FU/+5Dxc0hlN7oQ+F1J/KuWbO5VUVOqylZzcZkNhuS3qJPeosuGc16/wNPXXKu6ZB1XYvMa5rkXNdi880e5N/UYctNHQpuab+aeP6Nzm13jCj9w5jyP0wo/9OE6rtmVN81Y+cDS+oe29L43JndL/qy92V/DrUP4cSzQN69t5jvHhVzt+sb2jsf0tn1jM6up3R2PaONhzyhmd873+GL++l88jyK99rnc+blFN7tnMSZ9vGcbp/A211TOdM2lfdfLOKTpzF88yCfq22neMBFXvKX+r7TrnY6Ol9AVwdtPOE+l2h9cYoP7+Vx5mE8R58v4kDbLHa3T6exbRINbROoaxtLbVsg1W2+lL3wovSFB8UvhrP12VAKng9i87OB5D4bSPbzIWQ/H0LW06FkPhlG2pOhbHw8jHWPh7HmkSdrH/mQ+mgEKQ9GkPjAl4QHo4l/4E/0XwFE3Qsm6l4IUX+GEPnnWKLuTiT8ziQi/pjCyttTWPHbVFb+PpNlt2ax9NYc3rg5m8U35rP4+kLeuP46b1xfyhvXl7PoWhivXQ1nYWsEr7XG8FpLPK+1JrOwdQ2LWtazqHkji66ks6g5h4VXN7OoOY/ll/JZeaWYiF/LSftxF3tvneNn7vInz3nW1cnzzk6edXbwoKuNn9vuUdf6FWGf7GHh53uZ+dU+Jn21mzGfNxH0aRMBHzbi/249o840MPJUHd7Hd+LxZh3DDu1g8P7tDNhTy4Ddtbg31NK/bjvuO2rou72aPrXVuNXU4Fa9HZfK7ThX7KB3+XYcS7fjWLId++Ja7It24LC1DvvCndhtqcMmfyc2eXVYb67DOq8O680NWOfUY5VZj3VmA5YZ9agy6lCl12GeVo/ZpjpMN+7EfONOzNbvpNfaOkzXNdJrTSO9UhvpldKAyep6TFY3YJRcj1FyPT2T6jFKrMMwYSeGCfUYJtSjH7cTw7h69KN3YhBdj35UHQZRdehF7kQvYoe68Dr0w+swimqkZ/QuTGL2YJ5wEIukw9iknsBxw1v0SX+HQRnvEZD5Jqeu3OZJVydPO9vZc/4qI9OOMTjtbfqueQvHxJPYxRzGJvIAqmUNmL1eS6/5lRjPKaPnzBJ6zizBZGYxxtO20nPqFoynFNBzcj4mkwvoOTGXnhNyMBmXTa+QTMzGZmMSnKYuKA3jwPWY+q/H3G8tqlFrMRu1BlPf1ZiPSEHlk4LKazUqzyRUHkmYeyZ0AzQO8+GxmHtEqxsWgWp4pDoPNUQtPCOx9IrCZkQstr4J2Pom4OCXTO+gFJwCU+kXmMz64l1cvvcYd78V9AlIwDU4AaeAWBxHRdF7ZDgO3sux81yCzbDXsB4yH5vBs7EaOAPVwKlYDJiKyn0SFu4TsegzHos+41G5jUPlNhaVaxAWbsGoXANQuY7C3NkXc2dfVL19/pUnKicPLB09sbQfjoX9UFR2Q1DZDcHCdggWtoNR2QxCZTMIS5tBWFgPRGU1AAvLAags+mOh6o+lqj+WFv2wULlhoXLBwsIZYd+NTwdr8Sqn/wOfvW0EzjYCFxs1Ol1tBK7WAjdrQV87SV87hX62EvfuBtgrDLDvxqdjNzwdJUOc1Pgc1lsyvLfAw1ni6aLg7SLwdpGMdO3e2+kqGO0m8HOT+LlKAt2keuLpphDiKhjbRxLaVw3PCf0UJrpLJvdXmDJAg2kDFKYP1GDmQE3mDNBg7kANFgzSZMEghYWDJQuHKLw2VJM3hmmyeKjC0qEaLB+qwYrhCmGemoR5KoR7KIR3ozPaQyHaUxLrIYn37O5veHoLUrwFa7wla30EG0cqbBgpSBspSRshSRspyPAVZL8CpyRvlKRglGTLKEmhn2DraEGxn2Cbv6DUT12Fv6TSX1LlL6j2F9S+QqdkZ4CgPlCyK0iyO1CwJ0iyN0iwP0iwP1hyIERyMFhwKETy5hiFoyGCoyGC4yGCE2MEJ8dK9XRznOCtUMFboZKz4yTvhiq8O1bwYajC++MFH0yQfDRe8skEyacTJJ9NkHw2QXBuouDcJMkXkwRfTRKcnyRf9Z8pirqpihqcU9X9OFXw01TBz1MFv0yTXJgmuTRNcHGa4PJ0yeUZCpdmKFyaIf8Lnle6a54paJ4laJklaZ4taZ7z7wTNcwRX5kma56trWaDQskDSMl+qvwv+wWfzaxq0vK7QuliDlqUKLUslLcsUrqwQXAkTNEcImiMFzTGS5lhBc5ygOV5yJUFwJUlyOVlyabXkQqrChTWa/LJWg5/XafLTek1+3KDww0aF7zcpnN+k8HWawlcZGnyeqcVnmVp8mqXFh9mafJCtyXvZGrydq8FbmzU4nafF8TxNjuZpcrRAizcLtDhUoMn+Ak32bdFid6EmjVs1qS/UZGehJtuLNKkp0qSqSIvKIi3Ki7QpKdJiW0kPikp02FKiQ0GJDnmlPdhcqktOmS5ZZTpklumQXtaDtDIdNpbrsqFclw0V+qyr1CW1SoeUal1SqvRIrdYnpUaP1dV6JNXqkVCrR1ytDnE79YndqU/MDn1iduoTvVOf6Dp9IusMiaw3JLJen4gGPSJ26RHeZEDYbiPCdhsStke9tzPs7wNF+w0I64Zn2KHua5SOGBD9pgFRR/WJPq5P1HE9ok/qE3PKgPjTBiS8ZUDSGX2Sz+qT/I4eye/ok/ieIfEf9iTuI2PiP+3F6i/MWPuNik3f25P1kxqeha2DqWkN5cTlDTzjOh3t7XR2dtDR2Uk7T2l9cZT9rXPZ/rs3FXcGUnqrD8XXndhy3Zr8Vgs2t5iT3dKTrGZDMloMSG/RU+OzRYfMFh2yWnXIvtqDnGvqsq9rsvlWD/JuapN3Q5stN3UovKWjRudtXbb+rse23w3Y1j3xLPvTmMo/Tam5a86Oe1bUP7Bh12M7Gh+70vTMlf1t/Tj4YgjHngXw3sMltL7czbOuC3R23YeuNjo72unsbKej6xEP+YFfn1Xx8cNI3ns5j7PtUzjVPpbj7cGc7PTjVIc/pzoDONHpz4mOQE61jef0yxm8/XwBHz1N4qtHW7nVcYbnXdfo7HpCZ9dzOtvbuw8kPeMFD3jQ9SMXn+3n/fvrOPFsFQfbX2dv+wL2tM2iqX0q9W1j2d4WRHVbABUv/Sl7MZLS594UvfCh4IUnm58NI/fZULKfDiX7qQdZTzzJeOLJpscerHvkydpHXqx57EPq45EkP/Ql+aE/8ff9iH8QSOz9EKL+Cibm3lii/xpH5B+hRPwxgYg/phB+Zxphd6az4vZUlv824xU+F9+cw5KbC3n9+kIWXVvEwquLWdC6lPnXVjLvahhzr4YzpyWSuc2xzL0Sz6yWJOY2p7CgeR0LrmxkXnM685uzef1yPm9c2szClkLmXylh+aVqYn6pJ/l8A3XXPuKnjrv8RTsvurro6OziZWcXD+nifNt98n94n2Wf7Wf25/uY8vV+xn6+j7Gf7mPsB/vwe3c/o87uY+Sp3fgcb2LY0UYGH65n8IF6Bu+rY2BTHQMb6xhYX4d73U767thOn+07cKveiWtVHa6VdTiX19G7bCdOpXU4bavHcVs9TkUNOG5twKGwAbuCBuzyG7HLb8Q2bxfWuY1Y5zRim7Mbm6xdWGfuwipzF5YZjVil78IyvQnLtCYsNu5Ctb4R1YYmzNc2YZa6G9Xa3ahSGjFLacAspQmT1bswSWnCOLmRnkkNGCU2YJTYiEF8A4bxjRjFNqmLacIwahf6EY3ohzegH96AQUQjhpFNGEY20TNqD8Yx+zCNP4Aq6TDWqcexXXcap7S3ccv8gGG5HzAxo55rLzt53tXOna4u5hYcwDPjLAM3vE3flFM4Jp7CNvoIlqv2o1rWhOnrOzF9bTs9Z1fQc2YpRjNK6Dl9G8bTiuk5dSvGUwvpObkA40n56sbn0mtcLqYh2ZiOyaZXcBa9gjMxDkzDNCgNU/8NmI1ah7lvdyPX/g8+k9X47E7lmaDG5/BYzD1iUA2PwcJDnRqgkVh6RGHtGYuNdxx2PonY+ybjODoFR78UnIPW4hq4loHBq7jxrI3I9dvoHxyPS0ASToFJOPrF4Dwymt4jInDwWYGdxxJshi7CZshCbAYtwGrQHKwHzsJqwAys+k3Hqu9UrPpOxbLvJCz7TsCiTygWbmOxcBuLyiUIlXMgFk4BWPQejUXv0aicRmHh5IuFw0isHEZi5TACSztvLO28sLLzwsrOA0vbYVjZDMXKeiiW1kOwtBqMpeUgLC0HYmk5EGuLgViZ98dK1Q9rVR+sVK5YmrsgHKzUS+wOVgJHq/8G578B6mwr1OC0EfSxkfSxkfTrrq+tevL5Nzz72ykMsNdggL1kkINgkINgsINgiKNgqJNguJPEw0ni2Vudj4uCj4tU7+90FYxyEfi5SPz6qA8WBbhJgtwkIW4KY9wUxvWRjO+nwYR+ChP6Kkxy12TyAA2mDtBkxkANZg7SZPYgTWYP0mDeAE0WDtFm0RBtFg3V5PVhWrwxTIslw7RZOkyTZcM1WOmhwSpPTcI8NAn31CTCU4NoT01iPDSJ8VCI8RTEe0oSPCWJXoJkL/WkM8VbssZHsN5bsMFbsMFLsMlHkDZSkO4ryBohyB4pyPGV5PpK8n0lBb6CAl/B1lEKxaMl20YLSke3HuYuAAAgAElEQVQLykYLKvzUVfoLqv0ltf6CWn+hXlYPlDQEShoDBLsCBLsDBXsDJfuDBAeCJYeCFY4ESd781/dosOBYiORkiORUiOD0GHVnx0nOjhO8PU7wXqjCu+Mk742TfDBe8lGouo/HST4ZL/hsvOTzCQpfTBB8OVHy5UTB1919M1nw7STBdxMF30+S/DBF8mN3P0wW/DhFDc5fp0ouTJVcmiK5NFVycZrgyjTJlemCK9MFLdP/+d08Q9IyU/lXgpaZgtZZ8lXNsyUtcxRa5ii0zpWvap4raZmnrnW+oHW+4Np8+aqrizRoWaTQskgNz6tLFK4uV7i6XHJ1paR1laQ1QnItSuFqtKAlRtAaJ2hOELQkSlqTBc2rBS0pgiupgitrJJfXKVxar3Bxg8KFjRr8slHhp00KP6YpfJ+u8H2WJt9mavBVlsKXWRp8nqPw2WYNPs5R+Gizwgd5Grybp3C2QJO3tmhyaosmxwoUjm/R4M1ChcOFmhwo0mR/kSZ7i7VpKtKioViTncWa7CjWpHabNjXbtKnapkXZNm1KSrTZVqJNUZk2haVabCnXoaCsB5vLe5BbrkN2uQ7ZFbqkV+iSVqluU5UuGyt1WF+ly9oaXdbUqkut0SGlRofVO/RI2qFL4g5dEnbqE1+nT1ydPtE7dInaqUtsgwFR9T2JajAkapcBUU0GROzWJ2K3AZF7jIjYa0T4PjU8w/YbEnZA/UxmePfEM/ywAZFvGhL9piGxxw2J6V5mjz2pT+xpA+LOGJBw1oCktw1IPqtH6jsGpL5nQOp7hqz+0IjEj4xI/KQXiefMSf3SnA3fmpPxgxO5v7iz5coAtrZ6UX9xOr91vE87j+nsVB/I6eh6yb3OXzjaGs3O2+Ooue1B5e3+bLvpRmH3pfG5V9Wn2rNbjcjqPlSkPlCkR+YrdOqQc02bnOva5N7QJveGJnk3tCi41YOCm9ps/U2Hotu6FP+ux7Y7+pT8rq70jgHld02oumdK9T1zau9bsfOBDQ2P7Nnz1I79zwZy6MVg3nw2nLPPZvDhvQSudx7mJdfo6nyunkx2vaSTF7Rxhz86PuabB1m8/2Qxp59P4XT7GE50jOJY+wje7PDhSMdwDrUN43DbMI61e3CsbQQnOoI40RnKyY5JnHg5k7MvXuPTZ/F8+Wcxdzo+4zGttPP01aX0nV3Q0fmS5/zJ73zNuQeVnH2ygaPPIjjY/gZ72uazq20a9W2T2fFiHFUvx1Lx0o/yF6MoeTGKrS98KXjpQ/4Lb/Kee5H7zJvMx95kPh7BpkcjWP94BOsej2Tt41GkPvEj+ZEfyQ+CSLwfTEL3UnvMX2OJvjuGyLvjiLw7nvA/JxH+x1RW/T6NFbensuL2VJbdnsmy23N448YsFt+Yy5JbC3n95iJeu/46C68vZd7Vpcy5toxZV1cwq2Uls1uimN0cw6wrMcy+Es/sK0nMvrKa2ZfXMfvSBuZcTmPOpRzmXchlzqUtzL28jQWXylh4sZw3fq4i4ocGkr/cze6WL7nY8ZB7tPGorY0XnV08oJPrvOSzl3dJ+fAwS88dYcoXhxnz5VGCzr1J8MeHCfjgEH5nDhJw6hA+J/fjcXwPw440MexgE0P27WLQ7l0M3rWL/g0N9KtroM+ORtxqGnGrUuda2YhLRQMuZbtwKW2i97Zd9C76uyYcC5tw2NKEQ8Fu7PP3YJe3G/vc3dhmd5e1B9vMJmwydmOTvheb9L1Yp+3DZuNebDbuxXLdbqzW78V6/X5UqXuwXKPOYs0+VKn7MU/dj9nqvZgn76NXYhOmibsxTdqDSfxujOP3YRy7t7v9GEfvo2fU7u7vXoyjD2AcfYBeMYewiDuCVfxRbJNPYp9yGucN79E3/T0GZH3IqLx3afjmAo+74ElnFx//9pjgTQcZkvYB/de9h1vSaexjT2Ibqcan2ZImer1Wj8nC7RjPrsJwRilGM0oxnl5Kz6lFrzKZUoTJ5C0YTyqg1/h8TMflYRqSi2lIDqYhOZiF5GAanIlZwCbM/DZiNnoDZr7rUY1Yh2rEOsx9UlH5pKLyXI2Fx2pUw5Ox8PjX7+EJWHjEoxoei/nQOFTD1L//RqilRww2ngnYeiVi75OMw4jVOPmm4jh6HU4BqbgGrmXw2PVEbajmyl+PGRy8jH7+a+jtvx4n/3hc/RNwHBmD08hoHL3DsfdYhd3QZdgOWYrtoNewHrAQmwHzsR0wDxv3Odi6z8HGfSZWfadh1WcqVn0mYeE6AWuXUKycx2HdeyxWvUOwdArE0ikAq96BWDn4Y+Xgh7WDP9Z2o7C29cXGxhcb6xFYW3tjZeWJtbUXNpbDsbEaio3lEGwsBmFjORAbi/7Ymbtja94HW3NXdSoXRG9bhVfZSDU4rQS9rf+Zdjp349PN+l/wtFVw7+5/4TnQXr5qsKNkiIP8B56OohueCl69Jd69JT4uEh9noT5Y5KLGp7+rgr+rwL97f2dIH8mYPrIbngoT3TXU6HTXZNpALaYN1GT6IE1mDtZi9mAt5g3VZsGwHrw+TIfXh+rw+tAeanAO78Fyjx6s9OzBKg9twjy1CffUIsJTiyhPbaK9tYjx0iLOS5s4L00SvDRJ8FJI9FRY7aVBipck1UthjZdkrbfCBh/JRm9Jurck3UuQ7iPIGKGGZ85IwWZfSb6vQr6vYMsoSdEohaJRCttGS8p8BeW+gsrRkprRktrRgu1+ktoAyY5AhbpAhboAQUOgZHeAwp4Awb4Ayb4AyYFAyaEgycFAwaEgwZEgydEgybFgwfEQyckQhZMhCqfHSM6ESM6MkZwdK3hnrOSdsYL3xkneHyf5IFThw250fhLaPeEcLzjXjc4vxwu+niA5P0FyfoLC+YmCbydJvpsk+b67H6co/DRF8tNUhV+mKPw6VVGDc4rg0hTJ5akKV6YoNE9RaJ6qqOE5TdI8TQ3P1hkKLdPl/wFP5b/Q+e+uzla6E1ydLbg25x+EXp0ruTpPDc/r/8Jn62sKLYskrYsVri3tboUGV1cIroUJWsMFVyMl12IUrsZKrsYJriZIWpMEV5MlraslramS1rUKres0uLpek9b1mjRv0KR5kxbNaVpcStPgYroGv2Zo8HOGwo9ZGvwnS+G7XMn5XMnXmyVf5kk+zxN8mi/5OF+DD/M0eLdAg3cKNTlbqMXpQg1OFmlyfKsmR4s0OVyszcFiLfYVdwN0mzaNJVrUl2izs1Sb2hItakq1qCrVprxMm9LyHpSU61Bc3oOt5T0orNAhv1yHvEod8qr0yK7UJatSl4xKPdKr9Eir1mNjlS4bqnVZX/0PPtdu12PtDj1SduqxeoeuGqB1eiTW6ZFQr0d8oz6xDXrENeoT3WBIVKMan9G7DYjc83dGROw1IGK/IREHjNRvsx/sSeShnkQeNiTiiD6Rb+oRdVSfmGP/OtF+ypC4UwbEdh8sSjxjQPJZA1LfMWDNu4asfc+QNe8bkvKhEcmfGLP6c1PWfKFi/deWpP9gRc6vzhRc7k9R62CqWgI4cTWOR1ygs6sNutrUVw/xFz8+Pcju27Oo/subqj8HU3arD8U31FPPvGvm5LSakN3Sk+xWQ7JaDMhqNSCjVVd9qKi1x6uJZ+71Hmy+qa7gVo9/9nV2w7Poti7Ft3Up+cOAsj8MKf/DkMq7xmp43jej9oEFOx5ZUf/EjsZnThx87sqhl8M49sKXtx9N5+u76dzr/JgOfut+dx46aeMlj3hGC1dfHuSTh5G8/WIKp9rHcKIjkGMdHhzuGMiBNncOvOzPvvY+HOjoz4G2/hxoG8DBtqEcbPPhYNsojnSO5nB7CEc7QznTOZOzL5by4ePVfPOoittd53nG73TyWP1aUqf6Wc62rjYecpNLbW/z4cMiTrxI5sCzMPa2L2Z3+xyaXkyh7uUUtreFUv0imIoXIZS8CGTrM18KnvuS92wkuU99yXriS9aTUWQ8GU36Ez/WPxrN+seBrH0SyOqHgax+OIbVj8aSdH8scffHEXc/lNh744m+N5Gou5OIvDuNsDvTCLszg1V3ZrLy9xksvzWLJbdms/jmPN64MY83bizgteuv8dr1N5h/dTFzW5cy5+oKZreuYGbLSmY0RzDjShTTLkUz/XI80y8lMO1iMtN+TWH6hbVMu7iJGRczmPVrNtMv5DP9YiGzL2xjzoUS5l+sZO7PNSz4uZFVPx4g+su9NLSc45fOh/zR1cbzri46uuBhVxfXaef0navEfHSchV+eYfy5k4SeO0zIp28S8P5RAs8ex+/0UUacPIL3iYN4vnmA4Yf2M2zffobs2cfApj0MaNyNe90e+u7Yg/v2ffSr3YtbVROuFbtxrdiNS+lunEt247JtD87Fe3Au3kvvoj04Fe7FqXAvDgV7cSzYh2PePhxy9+GQewDHnAM4ZO/HPvMA9lmHsM88iF36QezTDmK76QB2mw5hs+EgVusOYr32INZrDmCVuh/L1ANYpBzEas0hLJIPYLlanSrpAGbxBzBPOIhpwgF6xe/HJG4/vWIP0Cv2ACYx+zGJ3k+vmIOYRB2iV/QRzOOOYRN/HNukUzimvI3bug9w3/QxgzM/xTv7I6bmHVdPPTs6uNsBK0rPEJj5LgM3fEb/tZ/gmvguDrFnsA4/guXy/agWN2G2qBGz+XWYztmOycwqjGdUYjy9nF7TyjCZWorJ1FKMp2zDeOJWek3ciumELZiFFmA+Ng+zMXmYj8nFLDgHs+BszAMzUAWko/JLQzVqE5a+m7AYuRELn/VY+GzA0msdlp5rsfRYg4VHqrrhq1ENS8JyeBIWw5Ow8kjGcngyFsMTsfJIxMIjDmvPRGw9k7H1XI2d12ocfFJxHLEGp1Hr6O2/DpfRG3H338TgoFhOf3mBD85fwGNMLO4BqbgFpOLit4Y+o9fiPCIZZ58EenvF4jg8Aodh4TgOXYnDkOU4DF6K/cDXseu/ABv3+Vi5z8PafQ42fWdj4zYTG9cZ2LhMw9p5Kja9J2PjPAFbp/HYOo3DxmksVg4hWDuEYG0fgrVtEHY2gdhZ+2NrPRo7K19srXywtfLBxtoLWysPbC2HYGsxEHtVf+wt3LFT9cXW3O0VPG1VvdX4dLKROFoLettInG0VXGwkLtb/TDr/7m989rMR3dgU/4POf+A5yF4y2F5hiINkqIManX/n2Vvi1Vvi4yQZ4aQ+WDTSWeLrLBntrJ56BrooBLoKglwFY90E49wE4/uqJ53qvZ0aTOmvwYxBmswarMXMwZrMGqLJ3KHazB+uzcLhPVjkocPi4bos8dRhuacuKzz1CPPUI9xbjwhvHSK9dYj20SXGW4dYH13ivXsQ792DBK8eJHlpkeSlRbKnJimeGqR4arDGW4P13pqs99JgrY9gnY9kg49kk7cgzVuQ6SPJ9hHk+Ag2+wjyR0gKRki2jJQUjRIUj5aUjJKUjRKUj5ZU+gmq/AQ1owW1foLtfoKd/pK6AEljgEKjv2RXgGBPoGRvoGRfkGBfkOBAkOBgNzjf/BucwZKTwd0TzmB1Z4IFb48RvBMieS9E8v4YwUdjFT4cI9STzVCFT0Mln4YKPgsVnAsVfBEq+Gq84Ovxgm8mCL6dIPiuu+//H1t3+VZV+j9uf61Nl+PM2EpturtBEDBAwG6dcewOlBAEaQQDkVAsFAQVA7u7O0cdWxp1HJtmn/eDjc58vvfvwetY195/wXm8r+taq7/AgyAJD4Ik/Bkk8DBY5FGwhMfBEh6HCDwOEXgSIvIkROBpiMBfA9q21QeIPB8g8myA0BadbUIEXg4QeD1IwuvBIq8HC5QNEf9DQvlQCWVDJf/7/1AJZcMEyoYJVIwQqRghtJG0EagYKVA5UqRylEDZaIGyMQLlv0so/0OkfIKE8okiZZNFyqeIlE0TeD1DoGymSPkckfJ5Esrmi5QtEChbIPAqTOB1hMirCJHXiwReRYu8Xizh9WKB17Eir5dIeBUn9zJewvNEkadJIk9SJPyVKuFhqoQHqQrcX6rI7TRFbqUrcjNdkWvLFLi8XMLF5QqcW6HA6ZUKnFypyPFVShzJUOBghgIHVimyL1OR0kwFdq9WYleWEtuzlCharURhlhJbspXZlK3M+iwl1uUokZerwpocZbJzlVidq0TmGmUy1qqwYo0yy9aqkL5WhbS1KqTkqZGcp0ZiniqJ6zSIX6fOknVqxGxQZ/EGdaI3qhO9SZWoTaosylcjMl+VyM1qhG1WJ2yLBgsLNAjdok5ooQbzt2owv1CTuVu1mFOkyZxiTeZu12LONk1mb9di9g4tZu/UZOZ3u39qo9UWnmrM3q/O3P3yd3iGHtQk9HDbjfajmiw4qkXYcU3Cj2uw6KQmUae0iDnbjsXn2hF1sT2LLv3CoqsdWHyjM3F3epD0py5Lnxiw8oU12WUuFL4ezqNvJTTxDzKZjBZZMy2yb3zmMfvLQtn81o+8v23JrbEkq8qYlZW6LCvvQlrZz6S+akfyKy2SX2nKz3b+Z5s9tVz1fy4UpVUos6xS6Ud4rqxWZVWtunziWaNO1ht5eOa+a8fav9uT9/5nNvzTkfyPXdjyqRuFX7TZVm9ESb0Zexpt2dvgw5EvI7j5JZkPsmu0yP6mtbWelpYmmlvraaKWL7IH/PUli0sfp3GiIYCDre6Utjizp8mekmZzdjQbsr3ZmG2NpmxrMmJbkyHFTYYUNxlT3GzO9hZbdrQ4s7PJg13NfuxqDmBP8wD2Ng/nQOM4jjXM4eynZP6sK+If2T3qZR9o5SOy1jpkzU20yuqo5w1/84h7dbs4+SmZfQ2zKGn6ne1NYyluHkNR8zA2NYWwvimEtQ1BZNf3JaPen+X1fqTV+ZJa50tKnS+JX31J+OLHks/+xHz2J/pzH6I+9yX8Yx/CPvYl7GMg8z/0Z94//Zn3T7A8PN+FMPPdIKa/HcT0N0OZ/mYYU2qGMaVmBBOqRzK+chTjK8cwvnIsY8vHMbZ8AqNe/cGIV5MY/moyQ19OZsjLaQx+MZOBL2Yz8PlcBjybT8jTUEKehBP8OJLgR1EEP44h5HEcAx8mEvxoKcGPljHoYQYDHmUy+HEOgx6vY/Bf+Qx9tJWxfxYz5f4OFlzbyY6KB7xubeBzawsNrc00trbwRdbKy5YmNj97yKwzhxlx8ShBl47jf/kEvc4exfv0YTyPH8Dt8H5cD+7HaW8pjjtLsd+xB5vinVgX7cayYCeWm3dhtnEnJutLMFlXgtHaHZisKcF4zU6MskswWr0Dgww56coSpCtL0F9RgsHyXRgs34k0fTf6S3ehn7oLacpu9JN2o5e4G72EUvQSStGNL0U3rhS9uFK0Y/bQY/EetGP2ykXvoUdUKT2iSukeuZduEfvoEr6HzuG76RxeSqeFe+m4oJROC/bRcUEpHUJL6TBvDx3mldJhXim/ztlNxzmldJq7j87zDtBl3mG6zDtCj7AjaEecQj/6HCaxl7BOuIpDyk28lp4jce81viKjQdbEo38a6Bd/ALe4M9gtuYp55AWMQk+gP+cw2lP3033ibjr/tp1OY4roMGILHYfn03HYRjoMXk+HQXl0HLiWjgPW0HHAWjqErKFDcDYd+2fRMWAVHfusoFPvFXTqvZwu/svo4ptGZ9+ldOmVQlefJLp6J9G9ZxJd3ePp4ZFAd7d4urvE0c15Cd0cY+nuGEs3x8V0d1pMd4doejhG0cNhEd3tI9tEtAmnu0M4PRwi0HaMQNsxEh2nReg6L0LfNRoD18UYeSzB2CMRU49ErHwW4xoQzuPyzxQdOoNTnynYeMdi6p6AuUcc5u6LMXNbhIlLOMbOCzC0n4eh3WykNjMxsJmBvvVk9Cwmomv5BzoW49E2G4eOyVh0jUajazASbYNh6BoMR0c6BB29gejqDUBHLwQd/WC0dQLR0QlEVycA3R790Ovuj15XX3S7+qDXxROdzq5od3ZBp6sLul0d0etsg34nS6QdzdDrZIZuJxO0Oxih08kInU6GaHeUIhhoK2CgrYBBD8kPRm1nOr9fKPpvfJr+Jz4teghYagtYtkWnta4Ea1352kZHxFZHwF5XzlGvjb7wP+HpoS/gIZWHp6eBBC8DER8DEV9DCX5GIr2N5NPOfsYC/U0lBJmJBFkqEGKlyCArBYZZKzHCRpmRtkqMsldmrIMqvzmoMt5JnQlOqkx0UWWKixrTXNWZ4aLOLFcNZruoMddVjXlu6ixw12Chm1y4qxoRbmpEuqkS6apKpKsKUa7KRLsoEuOiyBIXJZa4KhLnoiCPTlfxR3QmOgukukpIcxVIdxFY4Say0k1ChpvAKjeBTHeBLA+BbA+BXE+BtV4ieT0F1v03Or0lbPEWKOgpUOwtss1bYJu3QImPSImvKN9e/0907vUVOeAryKPTT+SIb1tw+ouc8BM56Sdwxl/kbG8J53qLnO8tcKGPwKW+Ipf7ilzuK3C1r8C1fnI3AwVuBcjdCRC4GyhwL1DgQaDAn20e9Rd51F/gryCRv4IEngYJPA1uEyLwrM3z7+sBwo/ofD5Q5MUgCS8HSXg1UCKPzoEiZQPbwvP/xGf5UAnlQ4V/DRGo+L4eLrYRqBguUDni3xCtHPn9KVA5SqRirEDlbyLl4wXKJwhUThYpnyqhYppIxQyRihkC5bOEtvAUqZgvUr5AoDxMoDxc4HWkSPkiCeVR8ugsixHl0RkrULZEoDxepCxBQlmChNeJEl4ni7xMlfA8VeTpUpEnS0X+SlPmUZoKD9KVuLdMmTvLlLm1XJHrK0SurhC5tFLChVUSzmYocCpTgROZChxfrcSR1YocyFJk/2oFSrMV2ZOlyM5sRbZnK1KcrcjWHCUKcpXIz1FiY64y69cok7dGmdw1SmSvVSZrrTKZa5XkAbpWmeXrVFi+ToW0daqkrlcleZ0qievVSFyvRsJGdeI2qhG7SY2YTWpE5/8rarMaUVvUWVSgSXihXFihBgu2arBgqyYLirWY32beNi3mbtdi7nZN5m7XYE6JBnN2aTBntwaz92gyc7f8VvusPfKLRXMOaDD3gCbzD2gRdlCL8ENahB3RIvSYBguPaxF2QouIE1pEnf6J6FNaxJ1tz5IL7VhysT0xV34h+uovRN/oxJLbXUm8r0vyYyOWvzAj67UD68r9KPprErWy+7S2NiOTNdMoa6Sef3hev5td1aPY/LYn69/YsrbanMxKQ1ZUapNe1om0sl9Y+vonUl+1I+W1JsmvNEh+rUZqmSqpr1VZWq5CaoVK26UiZZZXKrOiSunHtHNVrTqZbVvs2W+15OH590+sefcTee9/Zv0/v5D/sQuFn7tT/FWHHd8MKW2wZl+jA/vqnDj+eTT3vmXzkYc0tn5r2/KGFlkjjbI3vGu5yJ33Kzn/bSzH6/pypKkn+5s82dvsyJ4WS0paLNjWZEBxo5SieiO21kspatCjqEGfrU1GbG02ZWuzBcVN1mxrsGNHoxM7G73Z3RRAafMA9rYOY2/zWA43T+Zk3TwufUznedMx3suqqJN9oLW1HloakcnqaZV9o543VLVc4crnNRz6FM3+hjB2Nc5gW+N4iprHsKVpDBsbR7CubiA5DQPJ/BbM8m+BpH8LZOm3fqR+60fytwDiP/cj9lMAiz8FEv2pPxGfAgn7GEDYhyBCP4Yw/0MIc96HMPfDYGa/H8KMd0OY8XYY098MZ3rtCKbWjGBKzSgmVo/hj6qx/F49lt/Lf+O3yj8YU/YHo19PYuSrKf8TnwOez2TA81kEP5tDyNNQgv8KJfivcEIeRxH8aDFBj2MJ+jOO4AdJBP25lP5/Lifk/kqCHmQS8mc2gx7kMfDPDQx9uIXhDwoZ+rCI0Q9KmHxjN1HXDlFa84Ky1gY+y5pokbXyraWFKpq5Wf+FtFs3mXD6GEMun6bfpZP4nD+K95lj9Dx5HPfDh3E7eASXvYdx3n0Ix50HsNu2D5uifVgV7MMyfx/mG/ditn4vJutKMVm7F+PcvRjn7MUkex/GmaUYrdqLYcY+DDP2YbByP4bL92KwbC8GafswSNuPdOk+DFL3Y5i6D4Pk/UiTDqCXsB+9hANIEw6iF7cfvbiD6MUdRCfmIDoxB9BefADtqANoRx2ix6LDaEceplvkQbpEHKBrxCG6hB+ic9gROocdpdOCg3QKPUSn0EN0Dj1E53mH6DT3IJ3nHm5zhK7zj9Fj4Ul0I04jjb6AUewVLBOu45xyA4/U6wSmHePux3rqW1v5KGth1aHb+CedxSPuIvbRF7AIP4/xvBMYzDqEzpSD9JhYStdxO+k6ZgedR26ly/BCugzbQpch+XQZtInOg9bTZeB6OoXk0SU4j65Ba+kamEvXgBy69l1N976r6eafQXe/lej4Z9Cj1zJ6+KTRwzsVnZ6p6HimoOuRjI5bIjouifRwikPHKR49p3h0neLRcVyCjsMSdB2WoOewBD2HGHTtF6Pb9tSxX4yufXTb/9Ho2Ueh7xD9g4FTDEYusZi4JWLqnoKtzzKseyZh6xOHd0AED8vfc+HmU3oHL8bOPQIbj8XYuMVg47YYK5dFWDovwtwxAjO7hRjbzMPEZj5G1nMxsJqNgcUMDMynYmg2BQOTyRgZT0JqOAGp0TikBmOQ6o/CQH8EhrrDMNAZioHuYKQ6AzHQDsawRyAGPfph0N0fg26+SLt5Y9DNE2lXN6RdXNDv4oR+FweknW2RdrLCoJM50o7mSDtZoNfBBL2Oxuh1NEKvoyGCoY4i3xm1MdZRwERb8j+Me/x7xlMen23hqS3ILxb9IGCrK2L/g4CDjjw8nfTlXy1yMZDgqi/Kw1NfwFMq4mkg4mUgwftHeCrQx0hCHyMJASYSAk0Egk1FQiwUGGCtwEArBYbZqTDCVpkxdiqMs1flN0c1JjhrMtFZnamumkx10WCalyrTPdWY7qrKXA9N5nlqMt9Dk4WeWoR7/USYhxaRHu1Y5NGOKE8tojw0iHJXZ7GHOjHuasS6q7LEVZk4V2XiXZWJd1Yk3kmBRGcFko7+d94AACAASURBVJ0VSHUWWeosYZmLhGUuIitcRVa6iKxyU2C1m0iWm4Rsd5GctujMdRfI8xBY7yWw0VMgv6dIQU8JhT0FCnsKFPcU2fZ9a91HZKePwB4fkT29BPmU01fCAV8JB31FDvmKHPYT5VNOf5Hj/gIn/QVO+Qmc9hc54ydyzl/kgr/IpT4KXO4tcrm3yNV+Itf6yt3oJ3Az4N8J571Agfv9Re4HCvzZFpqP+gs8DhT4K1DgSX+Rp0ESngWJPAsWeR4s8jxEPtl8ESL8j5fBAq+CBV6FiLweIOH1QHl0flc+6F8Vg8X/n8ohEiqHCFQOEagaKv5QMUyucrhI5XDhh4pRIhWjRCpHSagYJVA5SqBqjEjlOJHq8SKVEwQqJwlUThYonypQOV2kapYCFbNEKucIVM4TqQyVULlQQkWYSGWEhPJIkfIokYpoCRWLFSiPlVAWK6FsiYSytugsT1SQS1KkPFlCeYpIWaqE1+kKvFymyIvlijxbJuHpckX+WqnAwxUSHqxU4O5KCbcyJNxYJeFqpgKXMxW4uFqRc6sVOZ2lyKksJY6uVuBItiKHchTZn63E3hwl9uQqsTNXie25ShTnKlG4RomCtUrk56mwYa0y6/OUyctTInetMjl5ymSvUyYzT5mMdcqsXKfCivWqLNugSvoGVZZuUCV5gwZJGzWI36BOwiYN4jZrsGSzOjFb1P5DnZgCdaILNIgs1CC8UJ2IYk0WblVnYZEGC4o1CC3WYP42DeZvb0fojp+YX9KO0J2azN+txbzdmszbo8HcUg1m75V/n11+vlOLuQe0mHdQi9BDWkQc/olFR9oRcUyL8JPtCD/VjsjT7Yk63Z7FZ9oTe7Y9CRd+JfFiexKu/ELctV+JvdGRJXe6kHC/OymPDVj6zILV5basqXCjoDKES38v45usFppl0PqNZur4TBlHKxZR/LY3m995sOGNLTlvjFhVbcCKyh4sK+9MevkvpJW1lwdomSap5RosrVAnrUKdpeUqpFWqklalSnqVKiuqVVhZrcyqauW2s53qrH6rSdYbTXL//umHte9/Zv2HX9nwsQNbPncm/2t3ttTpUtxgwK5GC/Y2OHKg3otTH8fxtGE933iGTFaPjGaaW+qRUU8L1fzdfIGL72M43jCIgy2BHGz1ZH+zE3ua3NjVbMP2JkOKG40obtJjW4MeRfV6bK3ToeibLlvrpRQ2GrO5wYQtDaYU1FtQ1OjItmZHdjZ7sKu5N7ub+7GruT97Gc6e5jEcbP2Nww2TOfE1kiv/5PG66Rx1shpaWxtpbZXRKmtFJmuhubWer9TwuO4wJz8sY399OLuaZlDcNJGCxglsaRhPfv1o8upHkls/nNV1Q1lRN5D0ryGkfQsm9WsQiZ+DSPgSwpLPwUR/DGLR5yDCP/Yn7EMQ8z+EMP/DAOa8H8Dsv4cw+++hzHo37Ed8zqgdybSakUytGcuEqrGMrxrH71W/Mb7id8aVj2ds2URGv57MqNfTGP56alt8Tmfgi1mEPJ9F8LO5DHgSSsjjBQx4HEnww0iCHkQR+CCW/g8SCbmXTND9pQTeW07/2ysJuJdJ0L1sQu6tJej+eoLv5zPw/mYG3S1g0MMSQu7vYvTdA0y+dYiwa4c59rmGCpqpa2mhuVVGvUxGrayZ4x/fMunMYUZcPE3/s6fpe+E8vmfP4H3yND2Pncbz0Cnc9p/AufQoTruOYL/9MHbFR7ApPIT1lsNYbDyC+YZDmK0/hHneYczWHMY06xCmWYcwzjyMUcYhjDIOY5RxGOOVhzBefgjjZYcxSj+CcdoRjJcexij1IEaphzFMOYw06RAGSUeQxh/EIOEw0rjD6C85Khd3HJ3Yo+jEHEE7+gg6UUfRXnQUnUVH0I48jHbEUbQjTtB94Qm6LThO14XH6brwBJ1Dj9Fl/nG6zj9Ot/kn6TLvJF3nn6D7gpP0WHgSvYgzmC66gFn0VWzib+GYeBOv5GsEpl0mZut5PrS00tQso7wBBibso1fSDdxjruAYcQGrhZcwmXsaoxlH0J18CJ0J++k+bjfdx+yk26gd9BhRTLdhhXQbUkC3wVvoNiif7gM3oT1gE9ohG9AO3oB2/zy0A9ai0zcXnT7Z6PXOQr/3avR8M5D6ZqDXaxn63unoe6Uj9UxD3y0VqVsqUtdEDFwS0XeMQ+oYj6FjPFKHOKQO8Rg4xmPgEI+BfRwGdkswsFuC1DYWqW0MUtvYtt8xSO0WY2Afg6FDLIYOsRg7LsHYOQ4T5yQsXFOxdk/C3CUWW69kbD3jcPKYTen+a7z/2Ezq8u04ey7AySMaR/fF2LpEY+MSjZVTFDYOkdjYR2JhE465dQSmVmGYWc7HzGwm5uazMDWdiYnxdEyMp2Fk9AfGBr9jrD8WU/0xmOiOxFRnBMY6wzDRHYKJdjAmPQIw6dEb4+6+GHfvhVG3nhh398CouwtG3Z0x6uqAcVcHjLvaY9TZBoOOlkg7WWLQ2Qq9DmbodzRtC1BjBFN9FUz0FDHRVcRUVyJ/V6eOBHMdRSx0lTDXVsBcWwELbYUfW+zmPcQf4WmlI2KtLWerLWCnI/xPeDrqCjjrtU069UTcpBLcpBLcpW3RKRXxlkroqS/iLRXpZSDS21CB3oYifY0E+hkJBBpLCDZVYKCZIoMtlBhso8QQawkj7ZQYY6vCb7Za/O6gyR/OGkx00WKauxbT3DSZ4anFNG9NZvhoMcNLi7k+vxLaqyOh3h2Z5/UzC31+JtL3FyK92hHb8xfivLWI6anJEi8NYr00WOKpRpyXKomeqiS7qrDURYVUVxVS3JRY6qpAmosC6U4SVjiLrHQSWeUsIdNZYLWLQJarSLabSK6bwBo3gTx3gXUeAhs8BTZ5COR7CGz2lCv0klDUU2Sbt4Qd3grs9BbZ5SOw20ek1EdkXy+Rg70EDvYSONRL5KivyDFfgeO9BPmE01fgtJ/AGT+Bc/7iDxf9BS77C1z1F7nmL3Cjza0+Em73EbjTR+BeX4EHfQX+7CfwMEDkUT+BRwEifwVK+KstOOXRKfAsSOB5oMCL/gIvg0ReBgm8DGoLzDavQ0TK2rweIPB6gEBZ23Tzu/IBchUDJVQMFKgcJFI+SPg/0SmRx+YQgaohAtVD/1U1TK56uNz3ddUIhTYiVaNEqkdLqGkLz5oJEqonSaiaLFA1VaR6ukD1TJHq2SKVc0Uq5wlUhQpULRCpXihSHSGhKlKkapFA1WKB6hiB6liR6jiBqiUClfECFQkClYkiFUki5ckiFakSKpeKVC4VqUgTKU+X8HqZhFfLJbxeocCrFQq8WCHhyQqRvzIkPMwQ+TNDwr1VEm5nSriRJeFqtgKXspU4n63I2RwlTuUocTxHiaPZShzMVeRAriJ7cxXYnavIrjVK7FijxLY8JYrzlCjIUyY/T4mN65TYsE6FdeuUWbtemdx1ymStV2H1ehUy1quwcr0KGRtVWbFRjWUbVEnLVyNlkxrJ+aok56uQsEWZ+C2qxBVoEFegwZICdWIL1InZqkH0VnWiijWIKtYgskidyG0ahBerE75dg7DtGizYocHCEk0W7NQkdKcG83arMm+3KqGl6szfKzdvnwbz9mkwd7+G/MXxh9qx4MhPRBz9hcjjvxB1vD2RJ7WIPK1F1PfwPPczsed+Jv7iLyRe7kDq5Y4kX+tA8o1fSbrdiaT73Uh5qE/6EyMyXliQU+7Ixipvist+o6ruFA2yd8hkzciaZTTLvlLVfI7Smj8o+OjLpn8c2VhrS84bYzJr9cio7sHyyl9ZVtme9IqfSK9o/++6XJMVlXIrqzVYUaPBiu9nOmvVWP1GndVv1cl6p0b2OzWy36mz5m9N1rzXYu3f7dn4z69s+dCRwh8TTwO21Zuyo9mcfc0OHKsL5PyHKbxo2M5XXtAia4ZWGTJZCy0tDdTLynnVuI3LX+ZzqnE4R5v6cKDVnb2tTuxptmFnozkljSbsaDKhuNGIogZ9Cuu1KazToeCbHgX1BhQ0GFHYaMrWJjO2NpqztdGKwiY7tjY7UNTsRnFzT7Y1+7KzqTe7GgPZ1TyE3c0j2Nf0G4cap3GkPozTX5Zy81Mxb1se0MgXmptbaW1uQUYdLTTxrfUL71secufTNo6/T2ZffSjbm6ZT3DyVgroJbKwfz9qmsWTXjyLr2whW1g1iWd1A0r4MIvXrYJK/DiHu82AWfxxE9IeBRH0cRMTHQSz4MJj5/wxl3vshzPt7OHP/Hs7sdyOZ8XYEM96OYnrtWKbXjmNa7XgmVv3OxKoJ/FE5gd8rJzGufAJjyiYzumyaPD5fTWfYyxkMfjGLAc/mMODZPIKfhso9CSPwUTj9H0YT+Gcs/e7H0O9eHAH3kgi4l0rfu+n0vbOCgDurCLybReCdXPrfziPozgb639lE0N0tBN8tYsC9Egbd28uQewcZfe8wE64fJOnuZe63NPNJBvUNzdTJ4L2smaeyBtY/ecz4k2cZcu4CIefP43fqHD5nLuF+7AIehy/ifOAMjvtOY7/rJLbbT2JffAqbwpNYbTmJZf5JzDYcxzTvBCZrj2O25jimuScwzTmBSdYJjDNPYJRxAtMVRzBdcQyT5ccxSjuBUdopjJeexCT1GMYpxzBJOYlR0gkME09ilCRfGyWewiBOThp7CumSU+jFnERv8Un0Fp9CL/o0+otOoh95Ar2IU+iFn0Y37DQ6C0/TPewM2gvPob3wLNqhZ9GZf44eoefpHnoO7dDz6C08j0HYRUwirmIRdReb2Js4xt2kZ/J9/BOuM3LpSa6UvadR1kidTEb+2ecMXHoB74TbuMfcxDHiCjahlzCbdQ7DqScxnHgU/T8OoTd2H7qj9qA9vASd4TvQHr4N7SFF6AwpRndQEXoDi9ALKUAvuAD9/vnoB2zEIGAj0j7rkPZZg0GfXAz8sjH2y8KoVyZGPhkYeq/EsOcKjDyXY+iWjpFrOoZuSzF0ScHQORkjp0Q550QMHeMxdEjA2CEBI/t4DG3jMLaLx8g2DkObJW3PeAxtlmBsuwQT2yWY2sVhaheHuX08Fg5JWDglYu2chI1zEnauqdi7pePotRwnjyQ8ei5i+MhYXpV94sXrz0ydvhxXt7m4usbi7JqInWMs9vaLcHKIxcE2FjvraGwtI7C1Woi12RyszGdjZTobS5NZckbTsDSciIX0N6ykY7DSHY2VzigsdYZhpTsES+1gLHv0w7JHbyy0fTHX9sG8uzfm3T0x6+aGWVdXTLo6/GDcxQ7DTjYYdrLGqJMFRp3MMehggkFHY6QdjBDMDVQxN1DBQqqMub6inK4i5jpyFm3haaGt0HaDXeF/Jp3WbfFpq/OfaWfbdrujroCTroCLnjw83fXbJp5Sifx8p1Skp1TEx0CCT1t4+htK6G0ooa+RhH5GIoHGojw8zZUYZK7EUEslRlopM9xWiREOqoxxVGO8syZ/uKow0VmJ2a6azHbVYoZHe6b5dGS6dw+m9ezOJM8uTPTqzuReukzx7sFMH23m++kS7qfNIu8OxPr8whK/diT6apHqrcEybw3SvNRJ76lJmpc6aZ5qpHuoscxdleVuaixzU2K5iyLLXUQynCVkuiiQ6SyS7SKS6yKS6yohx0VgjZtInpvABneBjR4C+Z4iW9psdRfY5imyzV2gxFNkl5eE3T1FdnsLlPqI7O8l4UAvCQd7SeRTzl4ix3wlHPeVR+cpX5GzvgLnfEUu+olc8pNw2U/CJX+RS70FrvQWufo9OHuL3PYXue0vcK+vyP0+Ivf7CPzZV+BhX3lwPg4QedxP5K8ACU8CBJ4ECDwNFHnaFp7Pgv4bnv//+Cz7T3iWhYi8DhEoGyBQPlD8H5UDJFQNVKByoEjVILnKQSIVg0QqB0uoHCxfVw0VfwRnzbB/fY/O/6oZIVI1QkL1SAlVI0WqR4vUjBWp+V2kdoKEmkkSqqeIVE8VqZkuoXqGQPVsgeo5AtXzBapD5dFZEyahJlxCdaRI9SKB6sUiNbFy1bEC1XECNfEilfECVUkSqpJEKpJFKlNFKtO+E6hIFylfJlK2XMLrFW1WSniVocDzVQo8yZTwJFPC40wF/lwt4W6WAreyFbiRrcD1HCWu5ihxMUuBczlKnMlV4nSOEsfWKnF4rSIH85TYl6dEaZ4Su9erULJOhW3rlCjMU2TLOiW2rFcmf4MyG9crs26DMmvWK5O7QYWsDSpkblQhc5MqqzapsrLNsnx1luarkZKvRspmNZIK1EgqVCe+QJX4QlXitsrFFqkSU6zB4mINoorVWVSszqJtGizarkHEDg0iSjQIL9EgbKcmC3dpsnC3BqF71AgtVWfBXg25fRrM369B6EEtFhxux8IjPxF2tD1hR38m8vgvLD7ZgZhTvxJ9+meiz/zM4rO/svjszyy58CsJlzqSeLkDKVc7kXa1M2k3OrH0dieW3u9G2kMdlj0xIOO5EVll1uTVeLClOoDSV/P50vqMFuppaZFvu9dTxa2/89j1bhQFn33Y9MGOTbXW5L4xIatGj9XVPVhZ2YGMqp9ZVf0LGVXyEF1W2Z4Vle3IqG5To8nKGg1W1Wiw+q0mmW80yHqjQfa779RZ816TNe81WfehPRs+dmDThw4UfOxE8ecebP8mZXu9PjsbbSlt8uBoox9n3k/hRcNOvvKaJtkHZK3NQAvNsk98lT3mVUMhlz/P4kzjQI63+nCo2Zn9Lc6Utjiwp8WakkZTtjcYsa3eiKI6A7bW61JQp01BnR5bG4wobDSmsMmULQ0mFDSYUtBgTkGDBZvrLdjSYENBgyOFjW4UNfZke2MvSpr6sbNlEDubh1PaNJb9jZPZ1/wHBxpmcbIhlnMfVvK84QgfeEwDH+UT0FYZMlkjTbJ/+EQZL5rOcvp9Fge/xrHz2zy21U+jqGEmGxomkVc3gbxvk8j59hur6kaz/OtI0r+OIPXLCJK/jiLu83BiPg4m5uNgFn0cSsTHYYS+H8rCjyMJfT+Cue9GMOfv0cx8O5oZb8Yw481vzKj9nWm145lc8wcTKicysXoy4ysn8VvFJMaWTWZs+XRGvprKiNczGfZyBkNezGJQW3yGPA0l+GkYwU8iCHwUTuD/ic++dxPpeyeVPnfS6XN7OX1vr6LPrUz63sqm3608+t3aQMCtTfS7VUDgrWKCbpcQfLuUAXcOEnjvAEF3DzDmznFmXDpGzuO73G1t4qMM6ltaaZLJeCuDy9/qCDt3id/OXCDk9EX8z1zH7/QN/I9dwfvwFTwPXMJ1zwWcdl3EseQCdtvOYVt4DustZ7DKP4PVxrNYrD+DRd4ZzHJPYZp9CtOs05hlncEk8zRmGScxyziN6YrTmCw/i8nyc5ikncYs7RRmaacxTTmDeeoFzFIuYJJ8BuPEM5gknMUk4Rwm8XKmcecwiT2PcfQ5TBafxzjqAtLI8+hHnEMv/Dz64RfRC7uEXthFdL9bcBHd0AvohV5AP/QS+qGXMQi9hGnYVczCrmK16Ca20Xdxir2LV9IjeiU/ZGD6TWbknOZti4xmGvjQKmPaqpP0T7mOX9w9ekbfwjXsOg5zL2E9/QJmk05jMukkhuOPIh17EP1R+5GO3Iv+8F3oD9+J/tASpIN3YDB4O/ohxRiEFGEYXIhh/wKM+2/BqF8+hn03YNw3D+M+azHxy8XULxeTXlmY+q7G1GcVpj1XYuqxAjP35Zi5L8fcZRlmzksxc0zFwjEVC8dkzB2TMbNPlLONx9wuAXO7BMzs4jGzjcfUJg5T2zhM2p6mtnGY28ZhYRePuW08FnYJWNonYuWQiI1TInZOSdg7p+LgkoajWwou7sm4uSXi7haFh/ssFixYQU3NN548ec9v4+Jxd5mNm+MiPFwScXOKxtlhAU72C3CyCcPJKhxHiwU4WobiaD4HB7NZOJhOx854CvbGk7A3+gMHg7E46I/GXm8ktvpDsdMbjK1uMLY6gdhp98NW2x+bHr7YdPfBursXVl3csezqillXxx9MOttj3MkOo07WGHWyxLCTOQYdTTHoZIK0ozGCpZEa1kZqWBupYmWogrWBClZSZSz0FLHQU8RSVxFLHYX/eX2S/HyniI2OgI3O/047HXTaolNPlE89dYUfU09PfQXcpYL8fKdUpKe+gLdUoJeBPDz9DAX5VruhSD9DgUATkWBTCQPMFBlkrsBwK2VGWCozykqZ0fYajHbQYJy9KpMcVZjqqspUNy2menZgklcXpvTWJ2a8NyeKkmmouEjz+1s0v71B8/ubNH+8ScvHm3yruMDZ4lRSJvkQ2l9KdB9dEv26kO7dnpU+mqT7aZDuq8mqnpqs9NZgpbcaGZ7qrHLXYJW7KqvcFMl0USDLRZEsZwk5LgrkOouscRZZ6yKwzkVgg4vIRleRfA+BAg+RrZ4iWz1Eij0llHiKlHiK7PFSYI+nQKmXSKmXyN6eAge8BQ76iBz2kXCkl8iRXgJHewmc9BU59X3S6S9ywVfgsq/IFT8JV/0ErvkKXPMXud5b4GZvkZv+Ard7i9ztLfCgt8DDPpI2Ao/7ijzqK592PgmQ8Fc/kScBEp4HKPA8UGwjD87v0fmq/38ECbz+f0RnRbBcWYhAWYjQNuGUqxwooWqAhKoBItWD5GoGS6j6f6hum3z+3/isHS5SO1z8n3XtCAlVIwWqR4lUjxGpGSdS+7tI7R8itZME3kwRqZkmUjNDoHaWhJrZIrXzJNSEitQs+B6dAjURIrWLJNREiVTHCNTEitQuEaiJa5MgUJUgUJ0oUpOiQFWqKJcmUrVMrnq5hMoVEipWSChfIaE8Q4HyDAXKVinwepUCr1Yr8jJLkWdZCjzJkvAoW8KfOQrcy1Hkdq4Ct3IUuZGjwNVcRS6tUeTcGgXOrVXiRJ4ix/IUOLJOiYPrlNi/TpHS9Urs3qDMzg1KbNugTNEGJQrWK7JlozL5G5XYuFGFdRuVWbNRidxNymRvUiF7kwqZm9VY1WZZvirpW9RIK1BjaYEGKYUaJG/VILFNQpEG8cUaxBWpE1OkSkyxKouLVYnepkrUdlWiStSILNFg0U5NIndpEt4mbI8GYaVyC/dpsnCfJmH7tVh4SIuwIz8RfrS93LGfiTzxK1GnfmXJ6Y7EnelE7NlOxJ7vzJILnYm/2JHEy51JutKZpdc6k36jK8tvdGPF7W6suNeD5X/qsPyxlFVPzch+aUlOpSPranuyo2YoV95k0iCrpUXWRGtrK41NX/iH+5yqjqLknxA2f3Aj/x87Nr2xZG2tMTlv9Mms7s7qmi6sqv6VjKpfWVXdkYyqX1hV/SuZNT+zquYnVr/5mczadqx+850mOe/akfOuHbl/a7HmfTvWvG9H3j/y6Nz4qSP5Hzuy5XNnir70oKTOkJ11ZuxuMWNvkwvH6gdw9sMkKlp2Uy97QystIGtG1iqjVVbPVx7zpD6fS59DOdMwgiNNfhxs9uRgqzv7mh3Z3SSfeu5oMGZ7g1FbgBpS3GjA1gYphY2GFDYas6XRRL7d3mjG5gZTNjeYs7nekoLv088mJ4qa3Slu9mRbkzfbmvpQ3BTE9uZBlDQPZ0/j75Q2TWRP02T2tc7iUP1CznxO5cr7PKpaLlMne0trUzOy5lZaWppplrXSxBc+yJ5w++Mejn/KYO+Xxez8upDChllsaZrDprpZ5NXNIKduIpnfxrPyy2+kfR5HyudxJH0eR8KnkcR+GE7sp1FEfRpF+D8jCfs4mtD3I5j39yjm/j2OWW9+Z+abP5j55g9m1I5nWs0EptZMYlLVZCZVTZF/1ahqCuPKJzOmbBpjymYw6vVMhr+aybCXcxj6cj4Dns1nwNMFDHgWRdDjSEKeLCbwYTT9Hy4h4EEcAfeT6HsniYC7afS9s4K+dzLwv52J/+3V+N3Mwf9mHn431+N/cxN9bm6h380i+t3cTuCtPQTd3k/wnUP0v32YoNvHGH77NBOunWHm+VOUvK3kpUzGN5mMr83N/NPaxIuWZopflDHlyBmGnr5BvzN36HPyNn7Hb+Nz5BaeB2/gvvcG7ruv41JyFafiqzhsvYzt5kvYbLiA7caLWOddwGrtRazWXsQy5yIW2W0yz2O+6jxmKy9gtvwC5isuY5Z+AYv0C1ikX8Ri6SUsU/5lkXwRi6TLWCRcxiLhCuZxl7FYchmLJVcwj7mMWfRlzKKvYBp9DaOoqxhFXsUw/CqG4dcwCLuGdOFlDMKuYhR2HeOF1zBacA2D0GsYL7iB6cKbWITdxCbiNvZRt3GNvYNX3AN8k54TsuIFw9NOc+Svt3xtbaJB1sitijpGJJ2jb8IDesc+oGf4LdznX8dp1hVsp17EcuJZTMafwvj3YxiNOYzhyIMYjzqIwbBSDIfuwXDIbgwH7sJ4UAkmA0owDS7GNLgY86AizAMLMe9XgHm/zVj02YhF73VY+OVh6ZuHhU8uFj5ZWPRcjaXXaiw8VmHhthJL15XYOK/E2nkZVg5pWNunYe2Qio3jUiztkrGyT8baNhFr20SsbBKwtJOzsI3HwjYec9tYLGzjsLKNx8o2Hmu7BGxs5aztErC1S8TOPgl7h2ScHFJwckzB1TUZd9dUPF2X4+GcTk/3FHq6RuDlNoOYqDze1XylpuILMyYl4u0+G0+nhXg5xOBlH4eHXTQe1hF4WC7CwyoMd/P5uJvPxs10Oi7Gk3E1moSL4R+4Gv6Oq3Q0LtIROOsPxlk6EGe9ATjpBuOkE4Sjdl8ctP2x7+GLXfde2HX3xrqrG5Y9nLHo7oxFN2fMuzlh2sUJky72GHexwaizFYadzTDsbIa0owmCo4UW9maa2JlqYGesjp2xOrZGqtgYqmIlVcZGXxlrPSWs9RSx0VP4canIVlf84Ud4tgXnd8768u12d30J7vrij212+Va7iI9UwEcq4Gso4m8g0MdIpJ+xSICRSH9jCSGmCgw0V2CIpRJDLRUZaa3MGBsVxtqpMc5egwlO7Zjp9gszHNsx1f5nJnr0YNpAGx5d2U59xWUeMCndzAAAIABJREFUn8wnfU5/pgYYM8VPl2m9ejDDpwfz/HQI7SMlbowHRzbE8PezE7R8us2rK9tIn+TH4r5S0vp0I93nJzL92pPh3Y7MXpqs9lEjq6caOZ5q5HipkuuhQq6bMmvdlFjrokieiyLrnSWsdxHY4CyS7yyy2UVgi4tAgZtAkZtIsYfINneREg8JOz1FdnmJ7PlPdO73EjjkLXLEW+SIt8BxH5GTPiKnegmcbpt0nvUVON827bzoJ3LZX8LV3iLXe4tc7y3hVm8Jd3qL8m313gL3+4g87CPy0F/gUR+Bv/qK/NVH4EkfgSd9BZ70E3kaIPKsn8izfhKeB0h4GSDyMkDgZYDA6/4ir4MEyoIFyoIkbUT577b4LG+LzsoQCZUhEqqCRaoGClQNFKge9O+6aqBI1UDJj/CUx6dAzWCB2iEitUPEH+uawQI1QwVqh/37rB0mUDv8/2GkSM0okdoxIrXjBHl4ThCpnSjwZrJA7VSRNzNEameJ1M6ReztfQu0CkZqFIjXhArWRIjWLBN5Ei7yJEamJFahdIlAbL1IbL/ImQaQ2SaQmWaAmRaQ6VaR6qUh1mkh1W3RWrRCoWilSlSFS2aZilUjFKgkVqxXkshUpz1XiVY4Cz3MkPMuR8DhHgYdrFHiwRoG7axW5sVaBa3mKXM5T5Pw6Rc6vV+T0OkVOrVPg+HpFjqxX5NB6BfZtUGLvBnmA7t6kzI5NKmzbpMLWfGUK8pXJ36TMxnxl1uUrsW6zCms2q5C7WYWsLapkblFlVYEqKwpUWF6gSnqhGulbNUjdqk5KoQYpW9uRVNSOxCIt4ou0SChuR9x2deK2q7NkhzqLd6ixuESdmJ0aRO1UJ2qXBlG7NYjco0FEm/BSTSL2aRFxoB2RB38i8lB7Io+0J/Loz0Qck087o093IupURxaf7kj82c4knOtC4vmuJF7sRtLlbiRd6ULK1a4svdpVHp63upN5S5vM+zpk/KnLqkdSMp6YkPPMhrWvXFhX7cXGt77sqhrFy7q9NPE3MpqAFhpaPlHRfJaDb6aw/VNvCj96sPkfOza+s2RdrQlr3kjJfatLVk1Xsmq7kFXbmew3XVhd25Gs2k5kvfmV1W9+Jvvdr2S/+1n+daK277HnvPuJNe/bs+Z9O9b+0571H35l/YcObPjYkfzPXSn40pWiOh221xmyq96CvQ0OHGj25HhjMBc/zeR14w6+yl4gowFa65HJmmiVNfKJFzz+toGL3+ZyumE0x1oDONTqw/4mT0ob3djTYMvOBkt2Npr9Jz6N2dZgRGGdtG2r3ZiCtvDMrzdhS6M5mxss2NJgxZYGawoarSlotKWw0ZHCRle2NrpT1OhFYYMvWxsD2NYczPamgZQ0jmR3w2/sbphAafME9jZO4sjX+Zz8EsOFL2k8+LKdj60vaZDVU9/SSEuLDFlrC1BPHW950XSDc38XcujjUkrqoilqCmNzwzzWN8wir2EGa75NZ/WXKaz8PJllnyeR9mUiyZ/Gk/hxHLH/jCXm428s+jiO8PdjWPB+DKF/j2P+u9+Z/XYCM99MZFbtBGa+mcD0molMrZ7C5KqpTKqayoTKKYwvn8rvFdMZWzaTMWWzGPVqNqNezWPYi/kMfb6Awc8WMuBpOMFPogj+K5qgxzEE/hlL/4fxBNyPJ/B+Cn3vpNDvzjL63F5J71ur8Lu1Gt+bq+l1I5deN/LwvrEB7xsb8bu+Eb/rW/C/UYz/9RL63NxD/xsHCbhxhH63ThJw6wwDb15g2I1LjLp+johLF7hR38AbGdTLWmlsauSjrJXbdfVEnbvOiONXCTh5m75n7uN34i69jt7F68BdepXew3vnXdy238Kl+AbOhTdw2HwNh83XsN94A9t117DNu4ZN7nWss69imXkVq9XXsMy8hlXGNSxXXsNqeZv0q1ilXcM27Ro2KdexTb2OTcp1bFJuYJN8A+vEm9gl3cYm6Rbmcdcxj7uBeex1zGNuYrb4BuaLr2O++AZmi65jGnkd84gbmEfewiT8NsZhtzBdeAvTBXfkFt7BNOwu5uEPsI74E7vI+7jEPsAn7gF9kp4SmPKK4emPmLbyENVNUN9Sz+cWGaGZxxm+9E9CEp/jH/0A74g7uM+7ifOs69hOuYzVxItY/HEO83GnMB9zAvPRx7AYdRSzoQflhuzDfNBeLAfuwSJkF5bBJVgGb8eq/zZsAoqxDSjCus8WrPtswsZ/I7Z+67HtlYedz1psfXKx7pmFrVcWtu6rsXXLxNZlFdZO8gC1cliGtX06NvZp2DimYeOwFGv7FGwcUrC1S8LWLgk7u2Ts7JKwtU1oE4eNTTy21vHY2SRgZx2PvZWcnXUcDjaJONom4WibhItdCq72cm6OSXg4LcXLKY2eLkl4OafQ0zkZb5fF9HKdw8yJaTx9+IbPH5pYm1lK/15z8XWcSy/7BfSyW4iXRSh+1pF4my3Ex2w+3iaz8DWbibfxVLwNJ+Ft+AfeBmPxko7EQzoUd/3BuOsPwk1/IG66ITjr9sdBpzf2Ov7Y6/hhp90Lm+5e2Gq7Y9PdFevuLlh1c8GqqwsWXR0w72aHaVcbTLtYYdLFAuPO5ggu1j/hbPUTThZaOJm3w9FMC3sTDexN1LA1UsHOQBk7A2VspUrYSZWw1VfEVk+CXRt7fQmO+go/gtNJT8Sl7XKRq7QtPKXij4tFXgYSvKXij4mnn1TA31Cgj6FAXyP5tLP/f6adQywVGW6pyEgrZcbYKDPWTpXfHNSZ6KTBRCdNxjv+xG+uXUiZGkjVnf08OVPw/9F1l2FRpn3jx69rSDF2994Ou+luBmaGRhC7XdfVtVbXtQMVSTGwUBCkWwG7u7sTVERFOkSBGfL7fzHc7n0/z/958TnO65i38+Z7/M7zuk4Cf3NlhktP5kh/YJHz9yxy/JplTl+zyulr1jh+xRqXr1np/C8CFd+x2u0nVrn3JmyYKYej/qb+zVmqnx4lYeFwQt17s8n1Zza7f8sO1y/ZJe/MLlknYmR67JJ2ZpeTHnEOusTZ6xBnp028rSYJNhISrSUkWomkWAmkWgmkWwtk2qrtsRPJsZOQay+S5yiw31HggKPAIUeBI04CR6Uix6UCJ507otNF4JyzwHmZwEWZwGWZetJ5XS7hhkLkhqvILTcJt11F7riK3HMTeeCm3lZ/7C7hsZvAE3fh86TzuadIgYdIvrtAgafAiw4vPQVeeYm89lQr8hI+e+Mt8Mang7fIWx8Jb4dIPk843/kKn733FXnvK1LiK1IyVKBkqECp/38/l/qLlA4TKRsmfFY+XPwvn38bIVDxbyNFKkeJlP+P8CwfI1I+VqRsvED5RIHyXwXKpwrqied0kcoZAhWzRCrmilTMFaiYL1KxQELFIg0qFmtQtkSgfFlHdK4UKF8lUr5GoDxQHZzlQSIVwRIqQkXKwyWUrxMpjxApjZBQtl5C2UYJpRtFSjeJlGwWeb9FpGSrhNJtGhRvk1C8TcL77Rq8j9KkeLsGxTs0eR+txdudmryO1qQwRpOCGA3yYzR5FqPBw10S7sdqcCdWg5u7NbgWr8HV3ZpcjNPifLw2Z+O1OLlbk+O7NTgar8WhBC0OJGiSl6hNTqIW2YlaZCRqk56kTUqSNolJ2iQk6xCfoktcig4xKTrsSNUlKlWXrWk6bEnXITJdi03pOmxM1yUioxPrMvQIz+hMeEZnQjLVQrO6sDZbj6A9nQjK0WP1Xl1W7+3E6txOrMrtzMrczgTs68LKfV1YcaArKw50Y8XBL1hx+EtWHvmKgKP/IuD416w8+Q0Bp74h4PR3BJz5nlXnfmD1uR9ZfeEngi/+QtjlX1h3tTvh134m7PovhN34iYibP7Ph1i9suvsLW+73IOpBL3Y87s32Z33Ynj+QqFeGRBeZE1dsR1KZjKxKb46WzqS6/T7tNNBOC9CMihoefEzhYO1osj/KyKyVklxjxe5qA2KrBhBT0Yfoip7sLO/OzvJf2FH2EzvKf2Rn+ffsKP+eHRXfsKPqG3ZWf8vO6q+JrvqamOpv2FWrFlvzNbG1X3a8VPQd8XXfk/zxJ1I//UxmYy8yG/uxR2XA/iYrDjU7cUI1nAt18yhq2ouSN7ShpK1dBe1K2qnjE0952hjL5cbZnGkeyckWD4622nO41YoDrRbktZiyr9mYnGYD9jYNIls1gOymAWSqBpDW1I80VX/SVANIUw0irUmf1CZ9UlUGHYxIVRmTqjQhWWVKstKMFJUVqSo7tSZHUlUy0lUepKs8yVANIVM1nKzmYeQ0jWFf0wQOqCZySDWNQ6rZHFb9zcn6QC7WRPGq6QIfeEsz9bS1N9Le1kRbewsqPlHT/ob7n05w/EMsez+FkdmwiuTGxcQr/ya28S+iG/5iW/2fRH6azYa6Wayrm05Y3R+srf2d1TVTCaj9nWXVU1hSPZVF1VNZUPU78yumMa9iGn+WTWV26VRml05jRskf/FE8g2nFM/n93Wx+ezuHX9/MYVLRXCYW/cX4or8ZV7iQMa8WM/rVUka+XMGw/BX4FazEL38VQ56pw9PncQjej0LxfhiO14P1eN7bhMe9Lbjf2YbbnShcb+9AcSsG2a04nG/F43wzCZfrSchupOFyPROXGznIbuxHfusw8pvHUdw+jeL2edzuXsb97jWG3LnFuCs3mXXxGlHPCyhoaaWuDerbWvjY1sK79nayi0qYffIa4848ZPiZR/iceIz7sae4HXqOfN9TXHIf47TnEfYZD7BNfYB18l2sEu5iufsuFrvuYh59T23Hfcy238Ns613MttzBLPIu5pF3Md98H/PI+5htvIfF+vtYrLuH5br7WK67j8W6+1iE38Mi9AHmwQ8xC3qAadB9zIIfYRb0CJM1DzBe/QCT1Q8wXnkP4xX3MV72AJOlDzFa8hD9JQ/RX/wQw8UPMVz4CMOFjzBa+AiTxY+xWPIc66X52K94hvPqZ7gH5jMk9BXDI17y28a7ZF3Mp6G1laa2NvLLGpkWcZERIQUMW/0cr+WPkS28h/Svu9jOuonl9BuYT72G6a+XMRp/DpPx5zAecxrjUScxGnkcoxHHMB5xFJNhhzDxP4iJ337MfHMx9dmDuc8ezL2ysPDMxNwjDQv3FCzdk7FUJGAh242lSxwWzjFYSqMxt4/C0i4KK7soLGy2YW69FQvLLVhYbMbSIhJLi41YmK/HwmIDFmbrsDBbh6VZGFZmYViahGNpGo6liTooLYyDsDBei4VJMBbGQVgZ/cPSKBAr47VYG4dgaxyKnWkIdqYh2JuG4WgRhNQiGGfzEGSWwbhYrsXFMhiFZTiuFiG4Wa7CzXIhE/1XcTD9EjXvGnh07SWr5m3H234mCrPpKEzm4Go4Hzf9+bgN/gv3QXNwHzAHt/4zce0/Ddf+U1D0m4is73ic+47Bqc9IHHsNw6HnUBx6+WLX0wubnh5Y93TDqqcrFt1lWPRwxuwXJ8x+ccD0F1tMfrbG6CcrDH+0wPAHMwx/NMXgByP0vzdAcDD/BnvTr7Az/hIboy+wNuyGtX43rPQ7YzmoM5YD9LAc0AnL/rpY9tfGoq8mln00sOgjUV+R2UvAopcEq94SrHqLn+PTtrfQ8WLRP+c7nfpKkPaV4NKxzS7vI+DaV8Ctv4h7PwGvjvOdfoM0GDpYk9EGGowy1maMiS4TTLWZbK7DZItOTLXqwjTrbky1/xczvQfy8HwS9y8ksGCUJTMdfuRv2+9YYv8VSxy6sdzhC5bbd2OFfRdWOXZhlZMegdIuBEs7E+qiyzpZJyIU3djg+h3rXH9itU9/cjbNQll8iffXs9kwxZGNfr2Jcv+W3a7diHfrQpxrVxKcu5Ao7UqCkx5JjjokOeiQ6KBDir0mKbYSUmxEMmwkZNmIZFkLZNsK7LURyLERybMT2G8ncshe4LC9wBF7gWMOAiccRU45STgtFTnjLHJeKnBeKnDJRcIVF5HLLgLXZCI3ZCK3ZAK3ZAJ3FRLuKzR44CryUCHy2FU94XziKvLUrSM4PUTy3TuC00PkhbvAS09RHZz/Dk9P4XN4vvYUKfIUeOOl9tZb7Z2PwFsf8bN3QwSKfUWK/dT+Kzz/j/gsGSpQOlSkzF+kfJjwj/8Iz4oRIuXDBSpGSKgcIfwvVaNEKkcJVIwWqBwjUjVWQtV4CRUTBaqmiFROFamcJlLxh0jlTHV4Vs4RqJwnoeIvgcoFIhULRCoWSahYLFK5XKRipUhFQIfVAhWBAhVrBcqDBCpCJFSGiFSGSahYp0F5hEjFegnl6yWUb9SgbJNIaaRIWaSEkq0iJVsFSreJlG4Teb9dpCRKQkmUSMlOCSU7Rd5HSyiJ0aA4WsK7XZq82aVJYawmL2O1KIjT5GmsJk9iNXgYp8HdOE1uxWlwPU7C5XhNLsZrcT5Bi9MJmpxM0OREog7HEnU4nKTNgSQt9iXpkJOkTVayFhnJOqSn6JCSqkNSqi4JqTrsTtUhNlWXXWm67EzXJSpdl62ZOmzJ0GJzhjabMnTYmNmJ9Vm6RGSrhWfrErZHLSRHj+C9egTldGJtrh6BuXqsydVjdZ4eq/Z1IWB/FwIOdCPg0BcEHP6SgMNfEXD4K1Yf/4Y1J75lzanvWHX6e9ac+YHAsz+y5vxPrDn/M2sv/sLaS90Ju9KDiKs92XC9O+tvdCfiZnfW3+7Opjs9ibzbky0PehL1sDcxj3uz61k/YvIHEP3SgOjXJux6Z0FiqQ3plTJyK/05Xx7AJ952fGIJ2tqVNFDEpYp17P/ky55PcrI/OJNaa018jRGxVQPZVdmPXVV9ia7oRXRFD6IrfiG68mdiKn4ipuonYqp/JKbme2Jqv2dX7bfE1qjF1X5HXM03xNV8Q+KHb0mq+56kjz+R/Oln0ut7ktHQmz3K/uQ0GZLXbKkOzyZvLnyazsuWdBop7rhPvZn29lba25Q08JJnDQlcbZzN2ZaRnGz25nizK0eaHTjUYsv+Fmtym03IbTFiz7+nnsqO7XbVQFKbBpDWPJCMZn3SVfqkqwxIbzIkrcmwIzqNSVWakqo0JVllpj7vqbIlVWlPmkpKWpOU1CY5GU3upKvcyVB6kan0Jb3Zlz1No9mnnMw+5RT2NU1jX8tMDjTP41DTco6rVnD2Qyh3Puyjsu0lSqpobW/suNa0hZa2BuqporDtLhc/ZnGwdivZ9cGkNi4nsWERcfULiK5fwLZPf7G5bg6b6uYR8WEOoXUzWfvhDwLrZhFQO5Pl1TNYUj2DhVV/ML9iGn9VzmBu+XTmlE5jdukMZpXMZGbJLP54P4dpxXP5/d08pryZx+Siv5lYtICJrxcxrnAx4wqXMerFMka+WMHIF6sYWrCSoflrGPIsEN+nofg8DsPn0Tq8HkTg9WAjnvc243FvK263t+F6aweKGzuR34xBdnM3LjcTkd5IwuVaOi7XspBey8H52j6k1w7icv0osmtHUVw7hdv1cyhuXEJx6xry23fwvHUf75t3GX39JgsvXuNYRQ1v29v51KKipU1FNfBA1ULQ1WdMO36bMScfM/TkC7wOv8D7cCFu+wtQ5OYjy36ONPMpDmlPsEt8gt3ux9jEPsJ61yNsotWsox5juf0RVlsfYrPlETZbHmO95QnWm59hs/kZtpueYr/hKQ4bnmK34Sn2659gH/EU+4hn2Ic/xS70KbahT7ANfoJ14BNs1uZjveY5lqvzsQh4hsWKZ1guz8dy6XPMFj/HeOkzjJY8xWTxU0yXPMNs8XMsFj/FenE+dkte4Ly8EPmKl3gGvsJ3bRHDwl8zLqKAuVsuU9kMLe0tNLTCjr03+DX0JqPWvmTEyscMWfIY9wUPcf7zDk4z72I39TZWk69hMfEq5uMvYTHuPBZjz2M5+hwWo89iMfIUZsOPYzHsGJb+R7D0P4zlkH1YDsnDyicHG58crD0zsfHMxMY9FWu3FKwVSdi4xGPjvBtb51ispTHYOEZjY78TG9sobG2isLXajq3FVuwstmBnvhkH883Ym0dia7YBe7MN2JpGYGsahp1JKNam67A2DcfaJAwrk1CsTEOwNg3B2iQYK6MgbIyCsDUKxs4oGBujtdgZBWFnFIy9cQhOxsE4GAfhYBKMk2kgUtMgZCahKMxCcDVdi5tZEO5ma/E0D8LLPAQvsyA8zFbhZbkUb+s5LJm+kevHH1P3VsnVYw9ZPD0CP7tZeJrMxNt4Lj4Gc/EZOBevAXPwGjAT935TcO83GUW/ycj7TUTWdyzOvUcg7TUc595+OPcegkNPTxx6euDQ0wO77m7Y9HTDsrsMy+5OWHS3x+wXW8x+ssLsJ2tMf7TE9EdzTH40wfgHIwQnsx9xMv8We9MvcDT7EjujrtgbdcXBuAu2Bl2xHdwVm0GdsR3YCZuBWlgP0MS2vyY2/TSw7ivpoIF1Hw1sOm4tsusj+fzReMeOqee/z3eqw1NA1lfArZ86Oj0HiHgPkDBkgATfARKGDdZitIEu4wwkjDbuxFjTzkw20WCquTZTrLow2aIrExx+ZPuKCajeXWHJOBum2X3LPIdvWGD3FYtturDEtgvLbLqy3K4zK207s9q+K2ts9Vhr25lQh66EOXYl3EmPDdJObHLpzBaXL4iUdWWL4mu2evUgxE+fBwejoOYep6IXEObTh92+3Uny+oYE126kyTuT4tyNFOduZEi1yXDSIs1Jj0wHDTLsJWTZa5BtJ7LXViTPRsI+Gwn7bSQctBE5ZCNyxFbkmK3AcTuBE3YCpxxETjuInHWUcMFJ5KJU5JKTwBUnkatSgevOAjdcRG65SLjrIuGuTOC+TMJDRUd0KkSeuoo8cxXJdxXJdxUocP/HS0+BV+7iZ6/dBTUPkUIPoWPaKfln4ukhUuQpdsSn+Dk+izu8H/If/h2dfpJ/JpsdwVnqL1I2TPJ5LfcXqfQXqPQXqBr2j4rh/4f/mHxWjhSpHClSM0KD2pGaVI/WoHqsBlXjRaonSaiaIlA1VaBqukjlHwJVs0Sq5ohU/SlSNVek6i+RygUiVYtEdXQulVC1XELVCpHqAJHqVQKVgR2CBXVwhohUhIpUholUhotURkioWC9SsVFC5QaRik0iFZsllG+RULZVpHybhPLtaqXbRMq2S9SiRcpi1Ep3qb3fJfA+VqQ4VoOiOAmFuzV4uVuTl7u1eb5bk8dxGjyI1+ROgia3EjS4kaDB1XgNLiZqcT5ZhzPJOpxM0uJEkhbHk7U4nKzF/hQt8lK0yEnVJjtVi8xUHdLStElJ0yYpTZuENG3i07SJzdAlJkOXnRk6RGXqsD1Tl22ZumzO1GFTVic2ZnciIkeHdXt1CN+j8zk+w3P1CM3TIyRPj9D9nQne35Wg/V1Zc0CP1Qf0WHWwK6sPf8nqI18RePRrAo99w9rj37L2xHesPfU9wWd+JOjcLwSf707whR6EXOxJ0KWeBF/pRfC1nqy71ovIa72IvNGTTbd6EXmnD5vv9Wbz/d5sfdCHqEd9iHncj/in/YnPH8juF4OIfWXE7reWJBU7kl4uI6PGlQOVE7hbE0sTJdCuoq29nTYa+dB+g7NVi9jXMIy9nxRkfXQgrdaCpFpzEmoM2F39T4DuqurFrqoe7Kru/nmNrfmF2NofifvwA/G135NQ8wOJtT+TWPsTibU/kvzxB9LqfiLjY3cy63uSWd+HzIa+5KgGsU9pwr5mBw63unCyaSiXPs2lsCmNBgpoaW+hvb0N2lW0t6lQtr3kWX0Cl5XzOds6iVMtwzje4sbRFicOt9pyoNmGnCYz9igN2NM0mD1Ng9jbMpDspgFkNw0ks2kQGU0GpKv0SVMakKY0JLXRkLQmY1JVJqQ0mpDSYEaa0op0lQ1pKhsymuzJaHIis0lGhkpOmkpBWpOCtCZX0prcSFO5k6r0IL3Jh+ymoexVjSKvaSJ5Lb+R1zyNfU1/ckC1mEOqRRxtWcHRhvWcq4rnef1ZPlFCKw20tDSp/4v2Npr4yAdKeaq8wZHy3eR+WE/mp0DSGlaSUL+CXR+XE/1xEVEflrD5wwLW180jtG4eIR/mEVQ7j1XVf7Kiag5Lq+fwd/lM/q6czfzKOcwtm8WcstnMLp3DrJI/mVUyj+nv5jHt3Xx+ezOfKW8WMbFwARMKFzGhcAnjXi1j7MvljCpYyciCAIY+X83Q54H4PQ3C7+k69Xc9H63H+8EmvO5vxvPeVtzvbMP9ThSK2zEobu1CdiMO2Y0EXG4kIb2ahPPVDJyvZOF8ZQ/SK7lIr+7H6eohnK4eRXrtNNJr53G+dhXp9ZvIb9zC9cYdPK4/ZOjNp4y7/Jg/zt8n9PpDnqpaqGltobG9lXraKW5rJ7ewmD+P32LCiWeMO/mWMUff4revkCG5RXhlv8AzIx/XzEJckl8gS3qBdHc+znEFSGMLcIh+jtPOAhx35OOw/TmOW5/juOU5TlsL1Dbn47y5AJdNBbhsLEAWWYB8YwHyDQXI1xegWFeAPLwA59ACnMMKcA4qQLr2JU6BL3FYU6C26iV2K19gt+IVdsteYr30BVZLCrBaUoB1B9slL7Bf+hLpspcoVhbiueo1vmvfMjL0LWPWvWL6hifE5N3lY0srTW0tlHxoYn7kOX4NecqE1S8ZseI5Qxc/wXPeAxRzHuD8x32cpt7DbtIt7CZex27CVWzGXsJ2zCVsRl/AduQ5bEacxWbYKeyGncTG9wh2Q49gN+Qgdj4HsPPZh71XLnaee7DzyMTBPRN713QcFak4yBJxcEnAQRqPvWMcDg67cLCPwdFmJw42O3CwjsLBcjsO5ttwMNuMo9lmHMw34WC+EUfzDTiYrcfRdB1OpuuwMwvHriNE7UxCsTcJxt40GFvTYOyMg7A3XIujYRBOhkE4GYQgNQxGahiE1GAtzgaBuBgE4mIUhMwoCJnhWuRGgbiarMXDKBBPo7V4Gq/F0zQQT7O1eJoF4msRgKfRCnxMVjHEbAm+lnMZYv0Hf45fy6PzhTSWNFFw9S0RC2PxtpiEu8FL5VwTAAAgAElEQVREvAyn4mPwB679p+A9aCoeA6fg2m8ibv0noOg7FlnvUch7D0fe2x/n3kOQ9vbBqbcXjj09sevpjm0PBbY95Vj3kGLVwwGLHvZYdLfHvCNETX8yw/RHE4RFc8bhaNEdqfkPSE2/Rm7xL6SmXyA164aTcVccjbphp98F28F62OvrYjdIB4dBOtgN0MK2vyZ2/TWx7aeh1lfyX7cVqeNTHZ3/vFikDk/Xvuptds8BIt4DJfgO7NhqH6zFaAMdxhjpMNpUi7EdV2NOM9Pkdws9Jlt+zUTbX3h8LpHzuRuZKu/BTKt/Md/mCxbbfcUS664st+6sZqnHcutOrLDuxGqbzqyx7sRaGz2C7boQYt+ZdY6diXDQY6NTFzY7d2OzVJedLl3Y5fwl2+U/sMGrD9unONJWfImyB/sJH21Fom8/0t27kunZmTTXbmS4fUWmojPZLjrkOOuw10GLHHtNcu012Wer8Tk6D9hqcMhWwpEOR20ETtsInLYVOGsjcN5O5IKtyEV7dXBecRK55iRyQypyy1nCXanIPWcJD1w0eeQi4bGLhKcyTR7JRZ7KJTxzFXmuEHnuKlKgEHnpKv5XbBZ6CLzwEHnlIaHQQ1AHp3tHZHqIvPGU8MZL/I9pp/hf3vmo4/Odtzo+S/5zwukrUuonodRPQtlQ8f9U7i+hwl/SEZ7i/xmf/99p50iR6lESqkdJqBqhQc1oDWrGalAzXqR6okj1ryLVU0VqponU/CGhepZI9WyBqj9FauZpUP2XBlULNKhepEH1Yk2qlmpQvUyT6uUaVAdoULVag+pACdVBAjXBItWhEqrCBKrDRarCRarWSaiMEKlYL1CxUULFJgk1mzWojJRQsVmkcpuEiigNKqJEtZ0SKnZKKN8poWynhPJoDcpi/lG+S5OyOA1K4iS83y3h3W5N3u7W5E28JoVxmryI1+R5vBaP4zV5kKDJvSQtbidpcSNJk6tJWlxM1uZ8ijZnU3Q4k6rLqVRdjqZqcyhVm4Np2uSldQRoujZZGTpkZOiSmqFDUoY2iRm6xGfqEpulQ0xWJ6KzO7EzuxPbs3TZkqXL5mxdIvfosilXj405nVif+2+6rMvrRNi+ToTu60zYgS6EHuxKyMEvCDrUhaDDXxB09CuCj31D0InvCD7xPaEnvifk1A+EnP6R0DM/EXruZ0Iu9CD0Yk/CLvdm3dW+hF/ty7prfVl3sw8bb/Zl6+1+bLvTl633+rHtfn+2PezP9kf9iXrcn5gnA4h7NpCk/EEkvxhM4isjEorMSCq2JbXUhcxKd3JqfTlaOZuChgM0t9fQ3qainVaaqKGk5QQna2azr8GPvHo3sj86kFFnReoHC3V81gwivnYQcTX92V3bl7iaXuyu7U18bW/ia3sRX9uDhLruJH78haS6HiTX9erQg5SPPUit/4Ws+p5kN/RWv1SkHEhekwH7m0w51uzEsRYZZ5r9uPTxT55+SqGRIlr4AO1N0N5Ma3sdzRTzoiGD65+Wc7Z5Aifa/Dne6sGxVhmHWxw42GzJgRYr8lrMyW0xIq/JkBzlIPaoBpCtGkiWcjBZSn0ylIYdjMlQmqo1mZPRbEFWiw1ZLfZkNtuT2eRAVrMjGSpHMlTOZDUpyFQpSFHKSG50IblRRkqDjNRGVzKV7qQrvclS+ZKtGsYe1Rj2KCeQrZrInqbfyFXOJU81j/1NCzigXMURVTDH6jZysTaV4rY7NLSX0t7WTGs7tHdEaEN7HRVtL7hed4gDNbvI/riRlIZ1JDSEEP9pNTGflrOjbjnbalewqWYZ62oWE1q7kMCquayqmsuKqrksqfyThRWzWVD5F39VzOXPsj+ZUzaP2aXzmVn2N9OL/2Za8UKmvl3Ir28WM6loCRMKlzChaCnjClcw5lUAI18EMOplICMK1jIsPxj/56H4PY1gyOP1+DzaiPeDSLzub8Hr3nY87+3A40407rdjcb29G/nN3chuJCG7kYrL9TRcrmXjdHUPjlf24ng5D4fL+3G4fAiHS8dwvHwKxysXcLpyDecrN3C9cgePSw/wvvIUr6v5+F15ybCrL5h45Rl/n77H/jcVlLa300wLLe3t1LS287ihmdUn7jDj2BMmHn/FhMPvGHGwmBH73jJszyt8MwvxTi/ELeUVrkmvUMS/RBH3Gnnsa2QxL5HtfIl850sUO17huqMQt6iXuEXl47a9AM9tL/Da9hKvLS/w3FKI1+YivDYX4R1ZhNeG13htKMIz4i3u4UW4hb3CNeQFiuDnKIILkQe+Qr76NS4Br3Fe/hrnZa9xWvoKxyWvcFryCqfFL3Fe8gqXJYXIl77GY3kRPivfMHzNO0atLWZcWBGTwl8xZ/1F3tS109QGqrY29p3LZ2b4QyYFvmZCwAtGLn2J/8LneM19hOvsB8j+uI/zb/dwnnIPx4k3cBh3DYcxV7AffQn7kRdxHH0R+xFncRh+BvuhJ3HyP4Gj7zGcfY/i6HMQqc9BHL1ycfLKxdE9Gyf3bKRumTgr0pDKUnBySUQqTUDqGK9mG4PUJhon6504W+1EahmF1GI7UovtOJttw8l8C07mkTiZR6rj02wDUrMNOJtF4GyyDmeTcJxNwnExDsfFJAypSQhSkxBcDIORGQQjNwjGxSAIF8NgXAyDcTYIQmYQiMwgEIX+Wlz11+JqsAY3/TW466/BQ381ngZr8DRajafRarxN1uBlvBpPozX4GAfia7wKf9MAhhgsws9oCX5GixhiPJehFtOZ5r2ItA15NL5toeJZLRfzbvPXhFU4Dx6Om9EEPA0n4TZwHB4Dx+PWfywe/Sfg3nsM7r1HI+vlj6yfH9J+Pjj28cSptzsOvV1x6C3HrrcLtr2dsOnpiE0PR6x+scOyuw0W3S2x6G6OoFK+59a1w3jIjHCx7Y7U8ltkVv9CatYNF/MvcDH7AmfTbjgad0FqqIeTfiec9DvhOFgXx0E6OAzUxnGAJo79NXHsJ8Gxn4hTf0nHR+PVtxXJ+kmQ9xWQ9xWQ/XurvWOb3au/iO9ADfwGSRg2WINRBlodb7TrMM5Ul1/NdPjdXIupVnr8avcNvyn60lB0hbXTPfjN8Sfm2H3N31adWWSlx2JrPZbadGaptR7LrfRYZtWJFVadCLDUZZWlDmssdQiy0iXEWpdQm06E2+qx3r4zG+07E+nYlSinLmx31mO7rAs7XLqxW/4t8YqfifAcSOH5ZJpKrhP7pyepw/qR6fEv8ry+4YDHN+S4diNH0YlcFx1ynXXJddJmn6MWBxw0OWgv4bCdhGP2mhy1lXDcVuS4rcgJG4EztgLnbAXO2wpctBG4ZCtw2U7gqp3AdXuBW44Ctx0F7jqJ3JdKeOCswWMXCY+dJTx10eCZi4R8uYR8uUi+XKRALlIgF3ghF3ipEHjlJn5W6C7wqmPKqZ50ChR1eOMp4Y2nyFsv4bNiT5FiT5H33iLvvYV/eAmU+giUDRE/K/UVKfOVqPkJlPuJakOF/1LhL1LpL1I5VKDKX6R6mECVf4f/CNHq4f+tZoRAzQiRmhGiOkJHS6geLaFmXEd4ThaoniJQ/btA9XSBqj8EqmYJVP0pUDNPQvVfEmrmS9ThuUSDmmUa1CzXpHaFJjUBGtSs1qAqUEJNkDo+q0MEqsMEdXyuE6iOEKheL1C1QaRyo0BlpEjVZglVW0W1bRIqo0Qqd4hU7BCp2ClSGS2hIlpCeYeKXWrluyRUxGpQHiuhLE5CWaImZYmalCb8mxbvErUoStDkRaIm+cmaPEnS4GGSBveTNbmbrMHNZE2upmpxKVWTC6lanEvR4lSyBidStTmapsXhNC0OZGizL12b3AwtstO1yMrQIj1Di9RMHVKydEjM1iU+W5fYbB12ZesQk63DzmxdovZ2YnuOHtty9IjM0WNTTic25nZifa4O6/O0icjTYd2+ToTv70z4gS6EHexG6MEvCDv6JWFH/0XYsW8IO/Ed4ad+JPzUT6w7/QvrznQn/GwPws/1IPxCTyIu9SbiSh82XO1HxLV+rL/en403B7DhVn823x5A1L2B7Lg/iJ0PBhL1UG3Hk4HEPBtMXL4+ifkGpBUYklZoTFqROWnFNqSXSsmoULCn1oP9H4ZzpmIpFW3XaG9rhPY22mmnkXIe1ady7MMMDiqHs6/Bk72fHMn8ZEP6RwtSPxiTXGdI4gd9Ej8MIqF2AAkf+pLwoQ9JH/qSVNeX5Lo+JH/sTdLHniR/6ElqXS/SPvUivb4X6fU9SK/vzp6G/uxtHEieSp99SlMONllzpEXKiVYPzjb7c7VxBo8/xfCRQlraG2mnSR1krS18ai/ideM+bjas5ELTb5xoGcrRVm+OtMg50urMwRY7DrSYs6/ZjL0qY/Y2GbBPZUhekyF7VIPJVuqTpTIiU2VKVpMZWSpzMlXmZKksyW6yIUNpRYbKlgyVHZkqBzJVTmSqpGSopGQonclQyshQyklvlJOqlJOikpGqlJOuVJCldCOz0Y1MlQ+ZTX5kqoaRqRxNpnIsmapxZKgmkqWcwR7VPPaq/iZPtZC8poXkKldwQLmOk3XR3PlwhGpe00y1+ixuazOtbUqa2z/xiUoKWx9xqjKT3A/RpNdvIqk+iLj6Vez6uIadtYFsrVlFRO1ywuuWElq9iKCqRQRWL2JFxd8sq5zPoor5/F32N3NL/+bP0gXMKlnAzPcL+eP9IqYVL+L3d0v49e1SJhUtY8Lr5Ux4vYKxrwMY+zpQHZ4vgxhZEMKI/FCGPVvH0Kcb8Hu8iSEPI/F9uAWve1vxursDzzvReNyOxf3WbtxvxeN6IxH59WRk19JwvpqG09VsdXheycPxyiEcLx/B8fJxHC+dxPHSGRwuXMLp4nWcLt5Cevk2rhfu4XX+Md6XX+BzsRC/S68Yffk1k84VMfdsPhEX7lHY3Ep9Wxstbc2o2pooa28n5VER8w/fZer+50w8+JYxeW8Zm/OOUVnvGJbxhmEZb/FLeYNP4huGxBfjHfeWIbvf4BNXhM+uIryjXzMkugi/6CL8dxYxPPoN/lFvGLHzHcOj3jA86i0jtr9j+LZ3jNj2juFb3jJ88zuGb3rDsI1v8I94y9Dwt/iFvcUnrBiP4CLcA9/gEViM26q3uK58i+uK18iXvka+9A2KZW9xXVqE+9K3eK94h19AMSNWlzBubQmTQkqZGl7CvMh3bEi5Sl0rNDa3UtvczIqtZ5kR/o4pa0uYHJDPmCWvGP5XAb5znuIx4xFu0x6hmPIQ+eQHyCfdxWX8TZzHXMd51FWcR13BZdRlnIadw3n4OZz9TyPzO4nM7wRyv+O4eB9G5n0YF8/9uLjn4uKeg7MiG5lrNnJFJnJZOgrnVOTSFGROScgcEpDbxiO3iUNhvQuZZTQy853ILXYgM4/CxWw7LmZbkZpvQWq+GWezSJzNInEx24TMbD0uphG4mKxDbrIOmXE4MuMwXIxDkBmHIDMKQd4Rn3L9oI7nIBT6azsEotBfjZv+Gtz0V+Ouvxr3wavwHByA1+AAvPTVfAzVvA3WMMRwJX6GS/HXX8qwwcsYob+c4YMX4z94MUMHL2SowXz8DObgYzATL6NfWTIpiJPpZ6h78ZHKZx84nnKWRZPXMMRiLLKBvsgH+6MYPAxZv6Eo+vsj6+OLou9QFH2GIu/lhayXB8693JD2ckPa2w2HHi7Y95Ri090Rmx72WHW3waqHDYKDQx+uXTlAs7KYsLVzcXbohZPND7hYfYub1Te4WnyF3OJL5JZfITPpgouxHi6GnXA20EWqr6M2UAvpAE2kAyRIB0hw7i9B1l+CrOOmInm/ji32/pKOVT3x9BmowZABIkMHaeA/WMIoA03GGGox3liHSaadmGyiyx+WnfjdsjMTbP7F/JEW1BUcZ4Jzd6bZfMefFt1YZNmFBVa6LLTWYYGVLousOqkj1EqXZZY6rDTXIsBcizXm2gSaaxJspkmIhRZhVtpEWHdig60eG23Vn0/aJO1KlHNX4qRfkCD9gkTZlyQoviLZ/WdivAdxNWY5VFznwPoZxPkPJtvzZw65fcVB927sd+/KAVc99su7sN+lEwdcdDnkpMlhBwnHHCQct5Nw0k7CKVuB03Yi5+wlHeEpctFW5IqtwFU7kRv2Em7aCdy2F7hrL3DfQeSho8hDqcgjZ5GnLho8dRbJdxHJl0l4KRP/g8Ar+T8KFQKvXUVeu4oU/ceUs8hD5I2H8F/eegq88xJ55yXwzkugxEtCiZdIibdAibc6OEu8Bcr+h3IfdYCW+0o6CFT4iVT4/bO9/j9V+4sdBKr9BWqG/f/js2aESM1wgdoR6gCtHiVSPUqkZqxa7USRmskCNVMEaqYK1EwXqJ0hUjNLoPpPgZp5IrXzRWr/llC7UKRmsYSapSLVywVqlwnUBkioXSOhZq2E6iAJ1aESakIFasJEqsMFqjrCs2qDQPVGkepIgZrNIlVbBKq2dYhSq9whUBUtUBktqsX8E5yVsRpUxEmoiJNQvvsfpfESShNEShM0PkdoWaIWxQkS3iVq8CZZk1cpGjxPkfAkReRJqiYPUzW4m6rJzTQtrqZpcjVdi8tpmpxP0+JMuhYn07U4nqHN4QwtDmVqsT9Tm9xMLfZmaZGdpU1Glhape7RIztYmcY82CXu1id2rRewebWL2aLNzrzY79uqyPUeXbTl6bM3VY/M+XSL36bJxvy4b9uuy/oAe6w92YcPhL1l/5Cs2HPma9ce+IeL4N6w/+QMRp34i4tRPbDjTg/Vne7DhXE/Wn+9FxIVebLjUh42X+7LpWn8irw8g8voANt8axOY7g9l8dxBb7w4m6r4+0Q/12fXQgNjHhsQ8NWDXM0NinxsSn29AygsTsl6akV1kSXaxNZnv7cmqkJNV6U7eBy+O1I3lfFkQH3hKa2sD0E57O9RTzLmyDRyvn8mhhtEcaPQit96JPfW2ZNZbkf7JmLSPRqTWGZLywYCUD4NIqRtA6sf+pNT1I/Vj/w79SK8fQPqnPmTV9yK7oTdZ9b3Zq+xHjnIgOY2G5DaacKDJkkMqR443uXGyxZdTTaO4rPqTh/Xb+cgDVG11tLU3AuoAbaKGouaj3Pi0movNMzjfPpaTbb4cbxvC4VY5B1uc2N9qS16LCbnNxuxVGbFHpc8epQFZjfrsaTJiT5MJ2c2WZDdZkd1kyZ5mG/Y227O32YFslT3ZTQ5kqaRkqZzIVLqQ2Sgno0FGtsqVbJUrWUpXMhsVZDR0BGijnLRGORmNbmSrPMhWepGu9CGt0YeUBj9SG0eSrhxNeuM4MpSTyGiYSkbDLDIb5pKt/IvcxiXkKlewtzmAPGUQRz9t50xVMkXKG9TyHhVKWmmjuR3a2tppoYEa3nG/8QIHKhLIqdtGet0mEmrD2V0fxo6PgWyqXUVk3WrWVwUQVrWc4MrlBFYuI6BsCcsrlrKkbAkLSxfzV+lS5rxfwuySZcwsXsL0d0uZXryc34qWM+VNAJNer2TC6wDGF65h7KtARr0IYmRBMCPzwxiZH86wJxH4P4lk6JMt+D3aiu/DrQy5H4XPvRi87sTheTsej9vxuN9KxO1GCm43MpBfy0J+LQuXq7lIr+YhvXIQh4uHcbh0HIeLJ7E7fxK7c2dxOH8Fx7M3cTp/B/sLN5Gdv4Pb2Xu4n3uKz7kXDD/zknFnXjH+7Fsmn3/LrNPPWX78PieKayhtB2VbE8o2FeVNbdytVhJ4+DZ/Hyng9/1F/JZXwqQ95UzMLmVsxlvGpBUzNq2EUUnFjE4sYeTuYkbFvWNE7FtGxxYzOvY9Y6OLGb+rhAkx75m4q4yJ0SVMii5l0o5iJu14z6SdJUyKKmHSjhImb3/PpO1vmLD5HeM3ljBuQzljwisZEVGGf1gxQ0OKGbK2mCGBxXiveofnytd4rniH14oSfFaU4LOylCErihm6soSRq0oYt7aUKSGlTAsvY876MhZtesyz4gZUrQ00tbVxt6CKBetv8XvIO6aufsdvywoYt/AVo+a9wn/mc4bMeIbn74/x+PURbhMf4DbhPm7j7+E69hbyUddRjLyOYtQVFCMu4zrsIu7DLuLqdwY335O4+ZzA3ecEbp5HcPM8hJvnIVzd9uHqlourYi9usiw8ZJl4uGTiJk3HzSkNN/tk3OwScbOOx80yFjeLXbiax3SsO1GY7UBuuh2FWRRys60ozLaiMN2Kq9lm5GabUJhuQGG6HoXpeuQm61CYhKMwCUNhHIqr0T/cDEJwMwjGzSAId/21uHdMOV0Hr1JHp/5qPPQD8NBXh6f3oAB8Bq3EZ9AKhgxeic/A5fgOXobf4KX46y9i2OAFDB+0iOEDlzJiwHKG91/KsP4LGT7wL4YP/hP/QXMZNng2/oN/x1d/Ir4G43EbOIyp3rM4tPsEr64UoXzTxJOzL4hYuplxbr8x1HoM8v4+KPr44NlvGIq+nrj0ckXR1wNFbw8UvTyR9pRj31OKQy8p9r2csOvpgE1POwSF4y8oHPoya6o/yo/vqKl8xtgRjrjYdcfd9nvcrf6Fu+VXuFp+iZvFF7iadcPVtCty484oDPXUDHSQDdZCNkgT2UAJsoES5P01kPfXQNERnOrzneI/W+0DJAwZIOI3SINhgzUZZaDJWCMtxhlpM8FYm8lmukyx1GOalR6Trb9kyXhHyu4eZIr998yw7MZc267Mt9JlgaUuiyx1WWypy0JLXRZb6LHEohPLzbUJMNMkwEyLVWZarDHTJshMkxAzLULNNQg31yDCUpsNljpEWumyxVaX7badiLbTI85ejySnLiRLu5Lm3I1M+b9Ic/2GRL++7FsxjvaqB1xLCiZ5tBEHPb/imOeXHPH4kmPu3Tiq6MZReRdOuHTmtLMOp5w0Oe2oyWkHTU7biZy1l3DOXsJ5W4HLtiJXbSXcsJVw00bkto2Eu7YCd+0E7tkLPLQTeGQv8MRe5KmjwDMnkXwnCQVOAq+kEgqlEgpdRApdRF7LhM/eKCRqruJnb90E3rj/o9hD7f2/V0+R917CZ2XeImXeIqVe/0Tmfz7/TxVDJGq+ApV+YscqUDVUHZtVQ/95/s/4rBn2v+Pz31PO2pGSz+FZM0qkZrSE6jESPozXoHaCyIfJEmp+FaieKlA7XeDDTAkfZot8+FNC7TyR2r9Eav8W+bBQ4MPijuBcIVCzQuBjgEjdapHaNQI1awWqQgSqQwVqwgRqwwVqI0Rq1gvUbhCp2SRQGylSs1mkZptI9XaRmiiRqiiB6h0CNTsFqqPV8VkVI1IVI1IZK6EqToOqOA0qd2tQES9S/m+JEsqTJOo1UUJZooTSZE1Kk7UoTdaiIlmT0mRNilO0KErV5GWaBvmpGhRkaPE0XZOH6ZrcSdfkZoYm19K1uZqhzaV0Lc5n6nAmU5tTmdocy1QH6MEsLQ5ka5OXrUPOHh2y9miTsVeH1L3aJO3VITFHm/gcHeJzddidp8OuXF2i83TZmadLVJ4u2/d1Yut+PbYc0CPyYGciD3Vm0+EuRB75gk1Hv2TTsa+JPP4dm05+T+SpH4k8/TORZ7uz8UxPIs/3JvJ8bzZf6kvkpb5EXu7H5msD2HxtAFtvDGLbrcFsu61P1F1Dou4asv2BIVEPDIl5bEzsEyN2PzEm/pkpcc9NiMs3JuGlCckvTUgrNGNPoQW5b23IeW9PTpkzuVXu5NT4cqhuBKc+TOVW9Q4+8ZaW9hZob4a2Zup4zvmaUE4op3FUOY5DyiHsa3Qmp9Ge7HprMupNSP9oTPonY9I/GZH+yYD0+sFkNOiT8WkgmfWDyKwfRManAWTWDyS7cRDZ9QPY2ziIHKU+OY1G5KksOdBizeFWO440Szne7MXp5lGca5nElaZZ3PmwkZr2+7RTT3uL+trMdpppopyytvPcagjmctsMLrT+yplWf062eHOs2YvDLc7sb7Ynr9mavBZjcpoNyWkyIrfFiOxWY/a0mZDdbEJ2sznZTdbsbbYjp8mOvSo79qrs2at0YK/SkcxGRzKVUjKVMrKUCrKUrmQp3clsdP0Pis8yGhVkNrqT2eBBZoMnGfVepNf7kNrgS4pyOMkNI0mpH0Nq/TjSGsaT3jiB9IapZDbOIEs5i6z6+WQ1LiZbtZScpuXsawzkUP1Gjtbs4ErtYd61FtBAJS3tStraWzteDmumub2RsvY33Kg+xcHyFLKro0n8uJHoj6HsqA1h54d1bK4NZkN1IOuqAwmtCiSwYhWrylewomwZS0qWs6gsgPklK5n7fiWzi5cz891yZhQH8PubVUx7s5pfX69mctEaJhYGMf5lEGNehDDqRRij8sMZmR/B8KcbGPZ0C0Mfb8P/yXb8HkXh+2AnQ+7H4n03Hq87SXjeSsTjVjIet9Jwu5GF/Fo2sqt7cbmah8vlfThfPozTxWM4XjiJ/YVT2F84g/35izieu4bDmZs4nbmD7PQ93M48RHHmEYpzz/A6+xK/00WMPPOG0WeKGHf+DZPPvGbGiUIWnShgw9mHvKpXUt/Wiqq1lcbWdoqb29h54SlLD71g/oH3zM6tZPreCqZml/JbVim/ZZQxOfU9k5JLmJxUxuSkCiYnlPNrfDlT4iv5Pb6M6QllTI8vY/rucqbFlTAtrpSZsWX8EV3C7LgKZuyqYFp0KdN3lvHHjgqmR1Xw+9ZKpmys4Nf15UxcX8bEiFImhJcyPrScMWtLGRNUzsg1JQxfWcqwlZWMWFHJyJUVjFlVxvjVZUwOLGNacBmzwsqZG1HBwk1FrNh8hroWaG1XomyDjbtuMz/sFX8EFzN91Xt+X/yWCQveMHZuIcNnvsB/Rj7/j6+7/I7qbuB2v/fMRCgtpXdvl2LBCvEgUeLuLriUAqV4C8WhUNyDQ4i7C+7u7m5xG4mNXefFpPac55wXnzU7C/6Aa31/WwInPMZ/zCN8Rz7AN/4Ovgl38Ym5iXfUNXyiruETcRmf8It4h53HN+QsfiGn8Q06iX/QSfz8j+HrW4Gfbzm+3qX4epfg61WEr5kR2FQAACAASURBVGc+fu45+Lpm4TsiA1/ndHwcU/G2T8HPIQW/oUn42h3Az+4Avrb78LPbh4/NHrxsduFtk4iPTSLe1on4WG37jZ/VZvysNuFrtR5fy/X4WqzDz2Idvha/4Gu+Gt/Bq/AZvAqfQavwHbwS76+X4zNoBT6DVuD79TJ8Bi7Ff8CSTosIGGCIzsABiwgcsJDA/j8RPGAhIQN+ImTAfML6zyO0/4+E9fuRsH7zCO83i/B+swnvO5ewfjMI7/sdkf2+I6rf94SYTSVy4ExCzKYRYjaZsAGTCO4/moABCQQNisf/6xi8+ofi9XUok4Onk701nydnn9LwuJGquzVkbc9l9sh5BAwJxsnMBec+I3Dq6cIIMw9c+hgC1KmXC849XXDpOQLBw+5veA77F+7DDBGan7EDXXs1FUX78Xbtg4f93/EZ9hf87L7Ax+5zfO264237OV42n+Nt1RUfiy54m5viNcgUz0GmeH5thNdAKZ4DpHgPkOHTT4p3v873d/aX4N+/86tF/aWEDJASPlDauXhKiLOQkWBpzBhrEybamjLB0oSxdt1ZNs6DRyeS+MatB98O68aMoV2ZMbQL39uZMMvOxBCdNqbMszHhB2tT5lub8JOVEQstjVhoKWOxlRFLLWWssJSx0krGKmspv1hLWWdjxAYbI7bYmrBtiCm7h5iyZ9gn7LX/hIOOn5Dm9ClZzt3Idv2CbI8vyPH8B8l+ZmTPDEDTcIM3hRvJCOpNWcC/OObzJce8v+CE5xec9PiUU25dODWiCyddTDjjYsRZZxlnHaWcd5By0V7KpeFSrg4XuT5c5MZwgVvDRe7Yi9yxF7jn0Bmd9gKP7QWeOAg8cxJ57vgrgZfOosEI4Q8BKuGNu5Q3Hp1rp4fAW0+Bd14G7z0F3nsJfPA2+NgZnx99RSr9JHz0E/jg++vCKXbqXDc7l87aoD8IFKgJFKj/g4Zgye+ChN8FCzSFiDSFiDSHCjSHCshDBZrDDH5bO8MFmiJEmiME5OEC8nCRpkiRpiiBhmiBpniRppECTaNFmscJNE0QaJ4k0DxFpHmqQPM0AfkMkaaZAk2zBZrnCMjnCih+FJAvEGheKNC8WECxSEC+TECxXES+SqR5jUjTWpGmNQJNawWa1ws0b/g1OgWatgg0bhVo3CHQlCjSkChQv1OkYZeEhs7gbNgjoWGPhPo/hGf9fin1B2TUHZRQ26kmSULtISm1yVJqkyXUpkioSZFQnSI1SJVRnSKjKlXG+1Qpr9OlvMyU8SxdyuMMKQ8yZNzNNOZWhoxrmUZcyTLiUpYJ57KNOZ1txMlsY47kyjica0R5jhGleUYU5RpRkGdMbp4xOXlGZOQZk5ZvTHK+EcmFpiQVmnKg0IS9hcbsLjRmV5EJu4pN2Vn8CTuKu7CtuCtbSz5lS1k3tlZ0Z+uRL9h69Eu2Hvs72078k60n/sW2k/9j66mv2Hq6B1tO92LrWTO2nu/Ltov92XJpAFsvD2TbtcFsvzaYHdcsSLxpTuItC3betmDnXUt2PbBi930r9j205sBja5Ke2JD0xJakZ7YcemFL8ktb0l/ZkvnajoJ3wyj66EBRlROFNW4U1PtS1BRGhTyWU/KZPGjKpE1fi16vQafvQE8rDfpbXJAv41jbBA63JlDeFkxxqwcFLc7kqhzIUtqSqbImS2VNlsqKTJUlmarBZKoGk9MymNzWweS2DiKvdRB5rV+T1zaYvDYLCtotKWy3oaTDnpIOR0o1zpRpPDmiDeK4NpKzmnFcUE/jZssaqrUX0VIHOq3hPZ46NR00U6e7yB3VWq5opnNGO47T2hhOaII5qvGjXO1DmXYEJVp7itRDKNBYkK8ZTL7anDy1BVkd1mSrbclVDyFHPZQctT25HY7ktjmS1+5MXrsLuW0jyG1zJbfNjdw2D/LavMhp9SGn1ZecVh+yWvzIavUhq9Wb7FYvslu9yWrxIbvFjyyVH1mqgE6BpKlCSFWFkaoMJ0UVQWpLFKmqWFJVcaSqEkhVjSFVNZH0lm9Jb/2OjJbZZLf+SG7LAvKUiyhQLidPuYpS5XaONR7ktuII9fo3tOmb0Ora0etBr9Oj1rXQRjOvO55ypraEwvo9pMo3sb95I3uaN7KzeR2bG9awqf4X1tevYkX9UpbVLmNJzVJ+ql7K/JplzKlawoyqxUyvXMLUD0uY8n45k96uZNLbVYx9vYzRr5Yz8uVKEl6sIfb5WqKeriXqyTqinmwg4tEmwh9uI+xBIuEPdhJydydh9/YRdOcAQbeTCbiZgt+NVHyup+N1LROvq7l4XMnH/VIhrheLcL1Yyojzh3E+fwzncydxPHcW+zPncDh9AcdTV3A+eR2X4zdxPXEX95P38TjxEI/jz/A5/oqAY68JOf6WiGNviT/2lrHH3jPpyAemHalkdsULVlTc5uyHBho0Ojq0Olq1Omo1ek6+qGNF8V3mFr1hRlEt0wuqmZZXyZTcaiZn1zIps44p6Y1MSatnWloN09JqmJJSz7fJ1XyXUsWM5CpmHqpm5oFKZidVMyvpI3OSKpl94COz9lcye38tM/ZUMX13Fd/vqmX6jkambW1g8uZ6Jm2tZOKmWsatrWXcL7WMXV3F6JVVjFxZQ8LSakYurSNhSS0jl9YwakU9Y1fU882KGqb8XM2MtbXMXV/LT1sfc+1pPR0aLR06LW/r21m49gkzV1cydXkl3yysZNy8j4yc9Y64ae+J/OYVYROeEzLuGUGjnxCY8JCghAcExNwlKPYeAVG3CIi6SWDENQLCLxMYepGg0IsEh14gKOgsQUGnCfQ7QYDvUYJ9jxLkXUGgZymBnqUEuBcR7FFEoGsugS7ZBDplEuCQToB9GoHDUgkckkyA3SECbZMIsDlAgO1+Amz34WezG3/rXQZWO/G3SiTAajsBVtsItN5iYLmJQMsNBFisx99iHQEWa/E3X4u/+Rr8B6/Gf9AqAgavJuDrnwn4eiX+A1cQMHAZgQOWETRgKUH9lxDUfwnB/RYZ9P+JkP4LCO47n5C+PxDa94ffgvNXof1mE9pvJqH9vie0//eE9p9OWL+phPWdSmjfaYT3/ZbwflMI7/stEf0mE95/EmH9xhNqNpZgs9EE9R1JYL84AvrHEdA3Fv9+MXj1Dcaznx9+lgGM9hrN0m+Xk7Mjn2vl13lw6j6Pzz2iYF8ha39Yx6TwyQQMD8RhgBN2vYYguNv+BXe7L/AY/lc87f+Ju/1XjE9w5/XTiygaX7Ji4RS8HXriZ/8P/Id8Toj9FwQO/Rz/od3xse2Gn213/K264mfZFV+LT/AdbILPIBk+A43wGWiEb38ZfgOM8B8gxX+AlKCB0s4Hi2REfC0japARseYy4i2NGGllwigrY8ZamzDergtjh33J4gQHnp1KYpzTv5ky7AtmDfuMGUO7MGOIKTNtTZhta8IcWxPmWhszz9qYH62NWWBlwk+WRvxkacQiSymLLaQssZCywlLKSkspqyyl/GIlZZ2VjI3WMrbYGrPd1piddibsHmrC/mGmHLLvQqpjVzKdPyN3RDfy3bpR5P4lhV7/Ii2wB9lTfNC/v8ib4m1khvXlqN9fOef5F457dueM92ec8fiU826fc2HEp1x0NeG8ixEXnI244mzMNSdjbjgac2O4yC17kdsOEu7YC9x3ELnvIPLAQeShg8gTe5FnDgLPHITfwvOFk4QXTr/H5ysXgVcuAq9HiLweIfLGVcJb9z8vnr/66CVS6SlQ6WVQ5S1Q6SNS6fsrQ4z+vniKf146/8/47Fw564NEGv6vBBr/EJ1NISKNIQJNoQbycPE3TRHCb5rDfw1Pw/9pjpTQFC3SHCcgHymiGCNBPk5EPkE0hOe3AvKpAs3fCSi+F5HPEGmeLSKfKyCfJ6D8QUC5QES+UEC+SEC+VES+tDM8Vwo0d66djWsEmv8QnvKNIs2bJTRtEWjeKtK0XaRhu0BjokDjTtEQn3+IzsZ9Ig37RBr2S2g8IKXxgJSGg1Iak2TUJ0l/U3tISl2ylLpkCXWpEupSpdSmSqlJk1KbJqX6DyozZLzPlPEqQ+RllhHPMo14nGnE/Uwj7mYacSvLmOvZxlzJMeZCjglnc4w5k2vC8TxjjuYZczjfmNI8I4rzjCnMN6Ig34i8fBOyC03IKjQhvdCUlEJTDhWZcrDQhP1FJuwtNmFPqQl7Sj9hV2kXdpZ2JbGsG4kVn7Pj8BfsOPIlO479jR3H/sb2E/8k8dS/2XnqKxJP92DH6Z4knjMj8XxfEi/0Z8elgSRe/podlweTeN2SxBtW7Lxhxa6b1uy6bc2euzbsvWfD3ge27Hlkx/5Hdhx4bMuhp0NIfTaU1BfDDF4NI+31ELLeDiP3/XCKPzhSVu1CWa0rZfU+FDcGUq6I4XjLOE7Lf+BV22E0NKHVqdGjRouCDx3nuKhYxMn2SRxtH0tFewSlbb4Ut7pT2OZMfuswctuGkNtmS06rDTmt1uS0WZLTZkleqyX5bZbkt1mQ32ZBQZsFhe3WFLbbUaIeSpnGnjK1MxVqN45ofDmmieSUNoGL+tFc7ZjBDdUqPmqO0qJ/jx4V6LVAO1qakesecE+xi+sdC7igmcAZ7UhOaaM4oQ3iiMaPsg5PSrUuFKvtKdHYU9hhY3jFktqGAvUQCjXDye8YSkHHcAo6HMhvdySv3YncNmdyW53Ja3Mlr82DvDYP8tu9yG/3Ib/Nn7xWf/LbDHLb/Mlt9ye33dfw2+ZPTmsA2S0BZCoN0ZmpCCJDHkia0hCeqcpwUpSRpCijSVHGkKqKJ1U5khTlGFJUE0lRfkNK2xRSWmaQqppLmvIHMlsWktWyhJzW5eSoVlMgX8/hpj2cayjgWct15HykXa9CjxqdXo1Or6MNBfVU8bD9DmU1ueQ0HiS5YTv7mreQ2LyRHY0b2Va/kQ21G1hV/wsr635hae3PLKz9mXnVK5hVtYwZVcv57sNypn34mSnvVzP57RomvPmZMa9XMPrVaka+XEfci43EPN9IzLONRD/ZRNTjrUQ83EH4g12EP9hD2L09hN09QPDtJIJuJxN4M42AW1n4XM/E93ou3tcK8LxSjOeVEjwuluFx8TCu54/iev4kI86ewuncORzPXsDp9GVcTl1nROfq6XrsLu5H7+F5+AHeh5/id/gFARUvCTnymojDb4ireMfo8neML//AxMNvmXa4klllH1lW8Yzki4+o7NCh1OlQ6Tpo1mh4Iu9gy5HHLC5+y4LiKuYV1jEnv545ufXMyallbm4t83LqmZfZyA+ZzcxPa+Sn9CZ+Sq1hacp7lh96wuq0+2zJf0xiyVN2lT9nV9lzNuc9Zl3GI5YfvMfiA09YvO81P+56z7xdtczeVc/0bXV8v72e77bUM3VjLVPWNTD5FwWTfmlg4qpGJqxsZMLKBiasrGPiz/VMXVXP96tqmbO2nh821LNoYzU/J95E3qFHo9HSqoH0kucsXFPF7JXVfL+kminzq5kw8wOjp78j7tt3xEx8Q8TYF4SNfkbYyCeEJjwmJP4RwbH3CYm5T0j0PUKi7hAacZOw8GuEhV8lJPQSocHnCQk+T3DAGUL8TxPmf4oQn6OEeFUQ4llBsEcZIR6lBI0oJNSlgDCXfIKdsglyyCTEIZPg4emEDEkh2DaZENtkgm2TCLY9SLDtfoJs9hFks8fAejdB1rsIsk4k0GoHwdZbCbbaQpDlZoItNxJssYFg8/UED15nMOiXP1hF4MCVBH29kuCvVxA8cDnBA5cTMmAZwQOWEtJ/MSH9FxPcbxGh/X4ipO+PBJv9QGjfeX8wlxCzOYSYzSSk70xC+s4gxGw6IWbfdS6cUwz6TibYbCIhfScRbDaRYLMJncYT0mc0wX1GEWSWQFDfeILM4gg0i8bfLAqfPuF49w7Bp18oHn0CcO/rj3tfX1zNvHAxc8dzkBchw0KZEDiRFdNXkL41nStll7lacQXB1fpzXG264TH0CzzsuuM59G94DPkrbsP+zeZVP6JR1fP+xQ2CPAcS6Pw/Au3/StDQboQM7UbwsL8QOOQLgu0+I9CmK0HWXQm06kKAhTGB5qYEDu5C4NcmBH5tRNBAg9CBUsK+lhExSEbU19LOezyNSbAwYpSVCWPtujLR/gtGD/mMSf7mvDhziPFOf+fbYd2ZNeQz5th1ZdaQLsyyMWG2jTFzrI2ZZ23EXCspP1jKmG8pY4GFjJ8sJCwyl7DEQsJSC5HlllJWmktYZSFhjYWEtZYSNlhJ2GwtY4ulhB02Ruy2M2bvEGMODjUhebgpacNNyXDoQp7zJxS4fkqpRzdKXLpR4fUPyv3+x95RTuga7vGuYhsFwb044ft3zvp055JXNy55dueie3euun7C1REmXHI15YqLMVedjLjuJOOGo4w7DhLuOojctRe4b28Izof2Ak8cJDx1EHnuIPLCQeSV/a/RKeGlo8ArR4HXTiKvnQXeOHVyFng3QuT9CAkfXCV8cBP46CHhg4doWDy9RSq9DKq8Rao647PaR6TKR6DKR6TaR6DGT6TGT6S2U13An9UGCNQGCNQFGtQHiTQG/kGQ5HfBAk2dmkNEg1CRpj8sns1hhsBUhAn/L8pwkeYICfJIKfIYKfIECYpREprHCijGiyi+kSCfLCKfIqCYJiCfLqCYKaCYIzEsnj8IKOeLqBYIKBeKKBeLKDqjU7FcRLlSRL5KQL5GpHmdiHy9iHy9gHyDgGKTBPkWEcVWCfJtEpq3izTvEGneKaF5t0HjHglNe6U07ZPQtN+g8YBI40GDhiSRxkMSGg9JaDgkoT5ZSn1KpzQZ9alS6lJF6tMk1KSJ1KSJ1KZLqM6U/qYmS0Z1tozKbClvsmW8ypbyLFvG4xwjHuYYcSfXiFs5Mq7nyLica8SFXBnncmWcLjDlRL4pxwtMOVxgQnmBKSUFJhQVGpFfaEReoTHZRcZkFhmRXmxCaokJycWmJJWYsq/EhH2lJuwtNWVv+afsqfiMXRWfs/vwF+w69jeDE/9g96l/s+v0f9l9pge7z/Ri97ne7D5nxu4L/dl9aQB7Lg9i95XB7L5mzu5rVuy5Yc3eW7bsuW3L3jt27Ls7hP33h3LgwTAOPBzOwSfDSXo6nORnw0l9PpyMlw5kvHIg/aUDGW8cyHrnSN4HJ4o+OlP+0ZUjte4cqfOkoiGACnkkRxUjOaGcxIXmxVRrL6DRK9DpOgzvlqSJV6rDXGlZxum2bznZPpFj7fGUtwVT2uZDcZs7hW0O5HcMI79jKHnttuR32JHfYUuB2s6gw5bCdjuKOoZQoh5KqXo4pR2OlHdG51GNL8e1QZzRRnBWPYGLmslc137LnZafeddWRof+Izp9B1p9R+eT3kpa9C94qsrkhnoJF7TTuaCfxBl1FCe1ERxT+1Oh9qJM7U6ZxokStQNFHQ4Uq4dRrB5GgXo4+e32FKsdKGp3pLjDiaJ2Z4raXShqd6Www4PCDg+KOrwpVPtSqPYlv+1XARR2BFPQHkR+W0BndP4ankHktgWT0xZMTlsYOW3hZLWEkakMI00RSroynHRFBKnKSNKUsZ3iSFUkkKocTapqHCmqiRxSTiJJNZEk1TSSVbNIapnJIdUcklULSFP9RJpqEdntP5OtWEWhfBsVDUmcqsrjg+YRrdSj0bej14FOp0ar16PSa6nS13JLeZGSD2lk1Cexr3Enu5q2sL1+M5trN7O+fhNr6tezonYNS2vXsqhmDfOrVzOvajWzPq7i+4+r+e79Gqa+WcO3b9cy/tVqxr5ay+iXGxj5YjNxL7YQ/2wLMU+2EPdsJ5EPdxLxcDfh9/cSfn8/oXcOEnwnhcCbqQTdysTvehZ+N3Lwu1GA99VivK6W4nm5HI9Lh3G/cBTX88dxO3cWlzNnGXH2Is6nLuFy4iquJ27gfvwO7sfu4X7kPp6HH+JV8Ri/8uf4l78gsPwVIWVviCh7R2zZB0aVfmRcaRVjyyqZfLiWKeUfmVn+lsXlr1hX9oD7DW00azV0oKRVr6auA3KuvmNT+XOWFVaxrFjB0sJmVhTVsaSghiWFzSzObubn7DrWZ75lU+ZtDlbc49Y7BR8UeuRaUGh1tOn1tKCjFR0tOlDqoUGt4528g0uPG9iT+5AVex+zcNcbFu5qYP62Jn7Y1sjcbbXM2tLAjA0Kpq9tZvoaBdNWNzNtVRPTVzfx/Zp65q5tYP66Rhask7NkYwOrtrzlyJkPtGvb0Wm11LXoWLn1EQtWNTJveR2zFtYxdW4Nk2dWM37qR8ZM+Ujc+LfEjH1L1MiXRI58TkTCEyJinxAZ95jw6AdERN4nPPIeERG3iQy/SWT4DSJCrxARfInI4EtEBF4g0v88Eb6nifA5QYTncSI8jxLmcZhw93LCXEoIH1FMhHMRYY55hDvmEmafReTwbMKHZBBmm0qEbRrhtimE2x4i3DaJMJsDhFrvI9R6H2HWezrtJMwykXCrHYRZbiPUYjMRllsIs9hImPlGwgZvIGzwesIHryVi8BrCvl5FyKCfCft6JaEDVxA6aAWhA5cTOnA5Yf2XGQxYQni/xYT1XURYv/mE9ZtPaN8fCTObR5jZPEL7zCXUbA6hZrMINZtJSJ/vDeHZexqhfX71LaF9JhPa55vO6DSEZ1Cf8QZmYwnsM4qA3vEE94knqHcswb1jCDCLwK93KP5mEfj2icCndwSevULx7BWMV69AvHsH4N7LG5cebribeeFm5olbX3dG9HHBubcjzn3sEZwHd8PVqjuu1p/jad0dH7u/EmD/T3yG/R0/p/8S5DmQGxcK0HVUcfZUNp6OvQh2+hfRLv8g1vlvhA75jNDhnxM6rBthQz4j1LYroTafEGbdlRDLLoRadCHM3JSwwSaEDzY2fCrT3PDFotjBhns8R1uZMNbKlHG2XRhj9wlj7L8kzPITqq8XMt7hX0wZ3o0ZQ7swc0gXZg/tymzbzvC0MWaetYwfrWT8YCnlRwspCywl/GQu8pO5yGJzCcvMRZabi6ywEFg1WGC1uchac4F1FgKbLUS2WErYbiWy01rKLmsJ++xkJA0xImWoERnDTchy6EKuUzcKXD6jxLUbFa7dOeH2JUf9/kKB/385NNkLfdUt3hVtJS96IJeC/sUd7y+47dGNa56fccPdhJtuJlx37cL1EabcdDLilqMRdxylPHCU/Badjx0lPHGS8tRBwjN7CS8cRV45SnjtIOG1g8BLR8PiaQjP36PzraPAO6ffvXcW+egiUOki8NFVoNJDYohQT4GP3pLfdR65V3kLVHsZ1PgI1Pr+rs5PpCFAQr2/+JuGAOE3vwen8Jum4D/7NTp/vZaHin8Kz1/jUx76e3T+dh3RGZ8xUuTxIorO1VMxXkQxUYJysgTFFBFl5+KpmCGgnCWimCOg+MFw1K5cIKJcKKJaLCJf0nnUvkJA+bOIYrWIYo2IfJ1oCM6NIspNEhSbJCi2SH4Pzx0i8kQJzYkS5LskyPdIDdG5V6R5nwT5ASlN+wWaD4g0HZTQlGQIzqZkKU3JUhqTpdSniNSniDSkSgzXaRLq0yTUpQvUZYjUZ0qoyzKo+b+ozpLwIVfG21wpL3OlPMuV8ThXxsM8Y+7lGXEr34ibBcZcyZdxIU/K+QITzhZ04VSBKccKTAwBWmhMabExxcVGFBQbk1dsRHaxEZnFxqSXmpBWakpKmSlJ5Z9wsKwLBys+4cDhT9l/5HP2H/2S/cf/xr4T/2DPiX+y99S/2XPyP+w904O953qx77wZ+y/0Zf/F/uy/NJD9V8zZf9WC/detDW7acuD2UA7eHc7Bu0M5cM+epAeOHHroxKHHzhx67EzyUydSXjiR+tKJ9JdO5LxyIue1C1lvnMl550LuhxEUVrpSUuXGkWpvjtd5c7zRl+NNIRxXJHBSOYFzLTO40vQLDbrb6GhDr9ei0Wlpp5qnijwuty3jXMc0zrZN5njbKI51RFDeFkRpmw8lbW4Uq10oVDtSqBluoHagSONEicaeEo0TJWpnytQulGlcKVe7UaH25LjGj2PqIE5oIzmjjeesbjTnddO5qp/LbfVinrWloeSZ4ZOZWjqXWDVt1PCu7Rh32zZzSTeDs0zlrGYi59SxnNBEckwdyGGNNxUab8q1IyjTOFCq/j0+i9X2FGmcKFS7GHS4UtjhRmGHO4XtnhS1elHQ5k1hux+F7f4UtAdQ2BZAYVsQha3BBm3BFLYFUdDuR0F7AAVtwRS0hVLQFk5+azg5LeFkt0SSpYogUxVNuiLyD6JJVcSSqogjVRFHmnIkqcoxJCvHckgxniTFRJKVE0lWfEuK6nuSldNIUswgRfkDGfKFpCuWkNFikKlcRZ5qM0VNOzlem8H1umPU8R4FLWjQoNZ0dH4rvo0WmqjRf+Ri4zlyPmaSXL+PPY3b2dK0iR31iWyq3caa2k2sqNnIiprNLP24gQWV6/jx41rmfFjHrPcbmP52PVPfbmTS6w1MfL2Jca+2MObVVka+2Eb8s63EPdlO7NPdRD3cQ/SjA0TeP0j4vSTC7iYTcieD4NtZBN3KIeBGPv7X8/G9VoTPlVJ8r1bgefko7ldO4nrpJCMunGHE+Yu4nLuE25kruJ26hvtxQ3h6HrmL15H7eB59gufhp3hXPMen9Bl+pS8JLn1NaPFbIkveEVv0kVFFlYwrqmZCcRVTSquZXlHN9xVVzCuvZVFpDevKX1J86z2NOj2t2nY69FoaNVrufFSQWPGcDeW1bDiqYm2Fgg1lStYVN7GltJJt+Xe48rKByhY9zWpo14NWr+u8/1b728N6Op0eMLweS6vTotVo6VCrUWm01LXreFCp5GDZY1btu8/K3R9YtL2Wn7Y3M2+TgvkbmvhxvZx5G5TMXSfnx7Vyflwv56eNcpZuUrFscwcrt9azcddjGuV6dPpWdDo9Z65+YOmGF/z0SwNzlzUwY2EDU+bU8c3MOsZNq2L85I+MHP+O+DHviR/1lriRL4lNeEpc/HNiY58RE/2YmKiHREc847gRLAAAIABJREFUICb8HjHht4kOvUFs6DWig64QE3SZaP9LxPhfJMb3PNFep4n1OkWMxwmi3Y8T5XaYSOdyopxLiXEpJdqxiCiHfCKH5xI1NJcou0wirdOJts0gyjaNCOtkIqwPEWGdRJTNQaKs9xNptZcom71EWu4iynoXkZY7ibLcQaTFNiItthBpvokIc0OAhptvINx8HeHmawk3/4XIwauIGPQzYQNXEP71CiIHGkQMWEZE/yWdFhHe9yfC+y4grO98wswM8RluNo8Is3mE95lDeJ9ZhPeZSVif6YT1+Y6w3lMJ6z2V8D7TCOv9LWG9vyGszyRCek8g1GwCIX3GE9RrLEG9RhPUazQBvRMI6G0Iz6Be0QT1isa/ZzR+vaLx7RmBb68QvHsF4d0rEJ+egfj0DMC7py9ePb3w7OmJZ08vPHp44dbDDbeerrj1csGlpyOC86BPcRn8Ga7m3XCz+hxPmy/wsfuSwOF/xW94N7yHf46v43+ZMS4AecML1Ko3rFs2mZARPQl3+jvhDt2JcPwLEQ7dibLvRtSwz4i0+5Qo20+JtPmECOsuRFmbEGVpTJSlMTEWxsRZmhBnbsRIS2NGWhoz3roLE627MMG2C2OHfMZop3/Q8voUkxz+zneOXzJreFdm2hkzw86UGUNMmWVjzCxrI+ZayZhn/Wt4isy3METnIguRxeYCSwcLLDcXWDlYYJW5wFoLkfUWEjZaiGy2ENhiKbDNQmCHhcAeayn7bKQcsJWSbCsl1U5K5jAjsu1NyHXoSrHjp5S5fEa5azeOu37OCc/unPTtzvFgM0rnREPlVR6mrqQkchBXfP7NHbdu3PL+nDuen3LPrSt3XLty29mUe87GPHCU8dBRyiMHCY8dJTx1lPLMUeS5k+RPx+yvHEVDbDqKhqN2J8Pi+dZZ4K3Tn6Pz1/A0xKdIZWeAVrmKVI4QqHQTqXQXqfI0qPaSUOMtodZbpM5bQp23hFofkVofgTofgTpfkXpfkXo/kXo/gQZ/kcYA6f9vfP5/heefBIs0BwvIQwSUoaJBmOTPq2e4iCJCRBkpQREtQRknQTFSQDFaQDlWRDFBRDFRQDlFRDlVQDFdQDlDQDlLQDVHRDlXQPmjgHKBgHKh4f5O5RIB1UrD2qlYJaJYLaBYI6JcL0GxXuwMTxHVFhnKLRKUWyUotklRbJcgT5Qg3ylBvkuKfI8U+V6ZITr3i8j3iygOSFAkGTQfEmlKFmlOkdCUIqEp1aAx/VdSGtIlNGZIaMiQUJ8pUp8pdoanSF2WSH2WhIZsCXW5UmpyDb+1eVIq86V8yJPwNl/Ky3wpz/KlPMk34mGBjHsFMm4VyLheKONakYxLRcZcLDLibLEJx4tkHC024kipMRWlxpSVGFNcYkxhqTF5pcbklBmTXWZCZrkpqeVdSCnvSnLFpyQf7cqhY91IOvYFSSf+xoETf+fgqf9w8PR/OXj2Kw6e68mB871JutiXQxf7c+jyQA5dGUzSVQuSrlly6Lo1ybeGGNwezqG79iTfdyT5gSMpD51IeexCyuMRpD5xJe2ZG+kv3Eh/5Ub6a1eyX7tS8MaN/Ldu5L/3IP+jOwVVHpRWe1Je48WxWj9ONfhzuimQk80RnJCP5oxqGhdU87jevBklj9Hr1YAerU5HKx94pEjnSvsyLqpncL5tKifbJ3CiI5Yj7WFUtIdQ3uFHeYc3ZR0elKldOwPTgwq1NxVqN8rVHhzW+HCkw5cjaj+OqQM5rg7mpCacM9p4zmnGckE7mSv6GVzWzeW6ZgUPWw/RrHuADjl6vQZ0OrR6Fe008LHjPPfadnFdvYLLutmc033DWe1YzmpGclIbwzFdCEe1AVSofSjTuFKmcaJM40yZxoVitROlGhdK1CN+D84OD4ravSjq8Ka43ZfStgBK2gIobg+iqD2Ewo4QitpDKGoLoagtjMLWUApagiloCaSwNYhCVQiFLeEUqaIoUkVR0BJFXksMuaoYslUxZCljyVDEkiGPJl0RS4YingxFAqmKeFIVCaQpRpMqH0OyYixJnfF5SDmJJPm3JCumkiT/liT5dFIU80iT/0ha8yLSmheTrlhGpnIV6fLVZMrXk9O8jaKGvRytyeJey1WqqURFExqdCp2uHa1eQwcdKFHwWvOakzUnyP6YTlLDfvbW7yexbjeb6nawvn4Ha6oTWV2VyLKqbSz+uJUFH7cy98NWZr3dyndvtzLl7Va+ebOVCa+3M/blDka/3M7I5zuJf7qT+Cd7iH60n+iHB4m8n0TE/VTC76YTeieb4Fs5BN/KJ/BmIQE3igm4Xorv1SP4XT2G9+XjeF45i/uls7hfuIj7ucu4n72Gx6kbeJ28hefx23gfvY/P4Yf4VDzCp/w5vuXP8St7SUDJK4KLXxNa9JqwojdEFr4lruADowoqGVtQxfiiN0wprGR6UQMzSpr4oayOn8pqWFbWyNrS9xw69Yo3Ci0qHXToNKg0Gt7LtaSfesb+k9UkHm1g3+EaDpQ949YbBc1aUOk1tOg0dOhAjZ42vZYWPTRqdDRqdNS36Whs1yFX61BqoFULHRo9Gp0GtbYdtV5Nm16HUqemoUPPyatVbNh3l9WJ71i5rYlV25tZurmJJVuVLNvSwsqNLfy8pY2ftypYvbWF1Vs72Li7iqLDL2lX69Dr1LS2wobt1/h5QxULVzbww7JGZsyv57u59Xwzo5YJ06oYP7GSceMrGTPqI6NGvmfUyLckxD0nIfYlCdHPSYh+RkLkExLCHxEffp+R4fdICL1DQugtRgZfJz7wKgkB10nwv0qCzyXivS+Q4HGWBM8zxHmcIt7tBCPdjhPvfJg4pzLiHEuIsy8mdlghsUPyibPNJc4mhzjbTOJsM4m1SSPWNo1Y21RibZKIsTpAjNV+4qz2EWu1l1irvcRY7SbOajdxVonEWm4j3nIrMeabibbYTJTFZqItNhBtvpaowb8QM3gNsYN+Ifrr1UQP/JnogSuJHrCCqAHLiOy/lMh+i4nqt4jIvgsJN5tPRN/5RPZdQGTfH4gwm0dE77lE9J5l0GcG4b2nE97bEJ/hvaYS3utbwnpNIqznREJ7jie05zhCe44jpMdYQnuNIbTXGIJ7jiSoZxyBPWMJ7BlNYM8oAnpF4tszEt+eUfj1DMevZzC+PQPw7eWPd08/vHv64dXTG88enrj3cMejhwfuPTxw/coN169GMKKHCy5fOSM4DTTBaaApzoO6MMLyU9ysP8PLthvetl3xs+1GwLC/Ejj8nwQ5/Afv4T3JTlqHuuUtNR9vMX2iF6Fu/yPS6a9EOHYnyv4z4hy6ETv0c+KGf07M0K7E2H1C3BBT4mxNSLAxJcG6C6NsTBltY8oYmy6MszFlgu0nTLbtyiTbroy3/5I35w8S6/wfJg39hGlDTZhhZ8JsO1Pm2HVhlrXJb/E5x1rWedxuiM8FFiILzQUWWQgsNRdYZtEZnoMEVpsLrB0ssMFcZJO5yObO8Ey0FNhlJbDHSmS/tYQkWxkpdlLS7CRkDZWRM9yYvGHGlA834bDjJ5S7duW466ecc/8L50d054L/PzgSasbpJePQVd/m2tZZHA3tzz3/f3Pf92888viSR27deej2GQ9HfMJjZxMeOxnxxFHGEycpTxwkhvB0FHnpYFg7f7+3UzQcrzuJhvB0Nhy1v3X+c2z+0QeXP8fnR2eBapff1bhKqHETqHMXqfeQUO8lUtupzlswBOefCDT4iTT4iTT6S2gMEH7TFCjS1Bmf/2d4/jE+5aGS369DROTBAoqQ3ylD/3DsHmEIT3mUBGWMFGWciCpBgmq0iGqciHKCgHKSiGqyBNU0kZbvJKhmiLTMkqCaLaCcK6L6UaSlc/FULhZRLZGgXCai+jU8fxFQrpWgXC9BuUGKcqOIcpOAarME1RYpyi0iym1SFNulKHdIUOyUIt8lRbFbimKvDPk+KfL9UkN0HpCgPChBkSSiSBL/FJ/ydNlvmjIkNKaLNGYYwrMpU0pDlpT6TJGGLAkNOdLfNGZLacyRUp8noy7f8NtQYERNgZSqQhkfCmW8KZTxokDKsyIZTwqNeFgo426RlNvFRtwoknG5UMbFYhnni404VSLjeJmMY6VGHC41orzUmNJyY4rKTCgoNyGv3JjcChOyK7qQcbgL6Ue6kX60G6nHPyPlRHdSTv6F5FP/JPXMvzl05n8cOvMVSed6cuiCGcmXDOGZcvlrUq4OIuWaBSnXrUi+aUPKLTtSbw0l9c5wUu86kHbfkdQHTqQ9diH9yQgynriR9tSN9GeeZL7wIuOlB5lvPMl650neW0+K33tS8tGHokpvCqu8Kar2przWhyN1fpysD+ZsUzDnFGGcU8ZzRjWR8y0zuNS6kFtNO2nlJXq9YbkxHNm+4YHiENc6lnFZPZtLHdM5o57EifYETqhjONIRwRF1CEfUQRzu8OOw2ofDGh8Od/hxRB3Aca0fx7X+HNcEcVITygl1OKc0kZzVx3FGm8B57QQuaadxhVnc0CziDsu4376Dau1VdHoVeq0GjV4L6NDq66nX3udxaxI3tSu4plvEFe1sLjOJc/oEzmgTOKGN4ZgmlCOaQA6r/ahQG4K4tMON0g43StrcKelwp6TDk9J2D0rbvSht96Gk1YfSNl9K2/woaQ2kuDWI4tZgQ3C2h1HcHkZRWziFreEUtIRR2BpCYWswJS3hlKgiKVZGU6yIplgZTaEyhgJlLHnKOHJUcWQr4slUxJOpiCNDHku6PJ4MxUjSlSNJkxvC84/xeVA5kQPySSQpp3BQMYWDim850PwdB5tncah5Foea5pPStJDU5iWkyVeSLl9Ninw1qS3rSFWuJ1++k5LaZI5WFfGk/T4K5Kj1WrR6LRqtGp1OS7u+A7lOzmv1c8reFXOoMpWDDSlsq9vD5oY9bKzdw/rq/fxctYtllYks+pDIgo87mft+JzPfJzLtzQ6mvE3km9c7Gf9qJ2NfJTLm5R5GPttLwtN9xD4+SOzjFKIepBB5P4OIe1mE3csl5HYeITcLCbxZQuCNMgKvV+B/9Rh+V07he/k0vpfO43PhAj7nruB9+iq+p2/hffIWPqdu43P8Lr7HHuJ3+BF+5U8ILHlBUPFLgoteElrwirD814QXvCKi8BVRBW+IL3hPQu57xuRVMq6glm8La/m+8COzi2uYV9TEohIFy8sbWVnayNajTewte8rD9wratHo0Oh0dWg1KtZ6jV96RefQ1J299QK4Bja4DUNOuVtMBtGj0fGho4/ydGpKKnrEt4xlbM1+wKfUZm1Oes+XQE7YlPWB3+iNKT7/j4WsFDSod7VrQ6EDTrkOnBbVOg1Kj58r9RnYeesq6xCrWJDayOlHFmh3trN/ewfrt7WxOVLJlp4ptu9rYvucZH6vb0OjaUGu0PH7SzPqNb/h5TRNLl7ewcEkTc3+sZ9acRqZ+V8vkqdVMmlTFhHFVjB1VybhRlYyKf8uo+JeMiX3NyOgXjI56wejIp4yOeMLoiEeMCnvA6ND7jAm9w5jg24wOvMHowJsk+FxhtO8VxvhcYpTHOUZ5nGOkxxlGup1itOsJRjofYaTTYeIdSkgYXkz80CIS7AqIt8kjwTafBJscEmyySLDJJN4mzcA6hQTrJOKtDhBvtZ8Eq30kWO0jzmIP8Za7ibfaSYLFNhIstxJvvpX4wVuIM99MgsVGEszXETdoDbGD1nZaQ+zAX4gZsIqYAT8TM3A5Uf2XEdN/MdH9FhHdbxFR/X4iqu8CIs3mE2E2j8g+v5pNpNlMIvvMILz3dwa9phLR61vCe04mvOckwnpMJKzneMJ6jiOs5zhCe44mpMeoTgkEfxVLYI9oAnpE4d8jEv+e4fj0DMGvRwh+PYLw6xGE71eB+HwViMdXfnh85Yv7/7xx+8obtx6euHWG54j/ueD8lQtO/3PG8b9OCA59TXHqb4rzQFNcBnfBzaIr7pZd8bLqip9NdwLs/kLQkC8JGfYlIQ5fEuz4L6K8BvPgajm61vfcu3mEOD8roly+YrTzP4i3784ox78yanh3Rtt3I274JyTYf8roYV0ZN7Qr44d0ZexQw/U3Q7ryzdBPmTj8U6bYfspUu79xKmUFcxKGMXX4F8ywMxy1z7IzZbaNCbOtjJlnY8ocKyPmWhoxz1LGjxZS5ptLWWAusqjz/s6l5gLLBgussJCwerDAL4MN4bnJXGCzhcBWC4HtFhISLUR2WQjstRTZbyWSZCUh2VpKmq2UDFsJ2XZS8oZIKRwqo2S4EYcdTDjm1IVTIz7h/IhunPf4ksveX3LRrzsVEX25uXku1D7k5JpRnAnuySO/f/PI+6889/wLTzy688StK89djXjuasQTZxOeOxnx3FHKcwcpLx0khvi0F387cn/lKPLaUeStk8TAufNY3UmgstMHR4GPTiIfnQ2hWekiUOUsUP0HNS4GdSN+1+AmdpJQ5yGl3lNKg5dIg5dAo49Ak6+kk0iTr0izr2DgL9LsL9DsLyAPMGgOFGgKFGgO+p08WEQRIiAPFv4cm8ECqs6/5aGGf1MFC6jCZCjDpKgiJCgjRFpiBOQxAooEEdUYCaqxIorxAoqJAorJAqopAqrvRFTfS1DOElHNFlH9IBjC86ffw1O5VES5TES5UkC5SkD5i4hijWBYO9cLKDdJUG4SUWwWkG8VUWwTUG4XkSeKyHeKKHZJUOwSUO2VoNonQbFPQHHAsHoqDgqG6DwkokgWkKcINKcIyFNF5Gki8nQp8gwZ8gwZzZkSmrJ+15AloTFHSmOu7Df1ebLO4JRQly9SXyD5TUOhjLpCI6oLZFQWyfhQLONNkYTnxSJPiyU8LpXxoFTGvRIZt4tl3Cg15kqJjIslMs6VGXG6TMapciOOlxtxpFxGRYURJeUyiitkFFQYkX/YhLwjXcg9+ilZx7qRfbw7mSe+JOPk30g/8w/Sz/6H9HNfkX6+J6nne5J2sQ+pF/uRduVr0i4PIv3aYNJuWJB+w5qMm3Zk3BpGxp3hZN5zIPOBMxkPXMh8OIKMR+5kPTXIfu5J9nNPcl96k/fKh9w3vuS99yP/vR+F730p++hLeWUApVUBlNT4U1YbyJG6QE7WB3OqOYjzinAuKeK4pBzPxZbvON86m2utq3jQmE07VehRo8dwzK3iDQ8UydzpWMZVzVwuqOdwQT2Fsx3jOa1O4KQ6mhMdkZxQh3NCHcYJdRgnNWGcVBuc0YZyWhPGCXUEpzSxnNaN5Ix2LOd0E7io+4Yr2llc1S7ghn4Jt3SredKxi+r2k7RRgxYtOr0Wvb4DHa0o9S94osrggWYjt7XLuaFdwGXdd1zWT+CsLoFTmjhOaaI5oQ7juDqIo2o/jnT4cFjtTYXak/IOLyo6fKjo8KW83ZfS9l+D05/S1iBKW4MpbQ2htDX0N2Wt4ZS1hlPcGkVxSwzFLZEUt0RS1BpBcUsEpaoYSpQxlLTEU6hKoEAZT4EygXzlSHKVI8lRjiJbPopM+Siy5aPJlo8hSzGOzOZxZMjHkS4fT5piPKny8STLx5PUPIkDTd9wsHkySfJvOdA8lX1N09jbNJ19zd9zsHkWSfJ5JDXPJ6n5Jw41LyZZvpzk5lWkNK8lTb6RtObNZDRtI7NpN3mNhyivzueF+jEKfaPhQTId6HQa1PpWWvRKmnVNPGp7QfHrw2R9yGFfdQrbag+xvuYgG2oOsrpqPyuq9rP04wF+er+P+e8PMufNfma+Pci01wf55vV+Jrzcz9gXBxnzIokxL9KIf5JK3JN0Yh6mE/0gh6j7eUTeLSDsViHhN/8fvu76O6qzbdz+7D0TSu8abe8a3kIFCRHaAgkJBCe4JESIe4jg2uItFC2uwS1K3BPcCe4aCCFEx2eSseP7wwTa53ne9bLWsfYmf8Fnned1zc5g9NVcRl8tYNTlEkZcOMmIC2cYfu4cw85eYPjZyww7dZkRJ64xouQGI4tvMrL4Fu4FtxmZ/wD33IeMyH7MmIwnjEl/yoSM50xMK8cj7SWTUl7ilfQSn+QK/JJeE5D4mpCkN4QlvSEypZrY1BpmpNUx53gdCzIaWJpdz4pcJWvy1WwqaGBfYSUnrlciN1rQm7Q0GXVozfBGa0BrtmCwGGkyNqI3mFAbLdwol7Mv+xZ7s6rYmaFkS6qc9UfrWXtEw+pDGtYc0LJmn4a1e7WsTpCzbm8tf++p5+/dL9h37AHX7ypQqM0YjBZMZiNGSxONZjOaJrh6R872fY/YsLOWtduUbNilY9PORjbuULF1j4Ztu2s5mnSfJqMRs0lPo8nI3oP3Wbu+nj9XqliytJEFC1TMmdXA9Kly4qbUER1RS0RoNaGBbwjxqyJ08mtCfF4R7F1OiPcLQieVEzLxGaETnxAy4RHB4x4QPOY+IWPuEzzqLiGj7hDsfpMg9zKChl8haOhlQoZcJHjgOYIGnCWo/xkC+50iuN8JAp2LCXQuJKhPPgG9cgjolY3/zxkE/nwcP4dUAh3SCHRIJcAhiQCHRAIcjhDocJAA+3342+/Fzy6BAIc9+Nntxs9uF35225ncYxt+Pbbi12Mzfrabmdx9E77d1jO5+3om267Ft/sqfLqtwrvrSny7rMTnpxX4/LQC7y5/MKnLMrx+XIrXD0vx+X4xPt8vwrvzb3h1XoBX53lM6jSbSZ1m4fndTDw7Tcez01Q8O8Xj8V0sE7+bwoT/hc/x34YwrmMw4zsEMa6DP+M6+DG2vS9j23szpr03IzpMwv0tPDuMx73DeIa3H8ew9qMZ1n4Ug9uNYFC74c0NY1D7oQxqP5gB7Qfi1s7tXf3aueLa1gXXti44t3VG0rtTC/p0tqHvT+/h0qUF/bq1xK17Swbavs9Q+48Z7vAJI3/+lFG/fMr4Pq0Y1+dTxvf9kjH92jIrfBivnpzEpHtGVuJ6Jg34AX+X1oQ5fUpw348J6vspwU5fEOL0X4KdPya4b0vCe39EaJ+PiHD6iJjeHxDd+wMinD4iyvkrds/wYN8ib0JdPiW+92fE/9ySqT+/9+6M50zH95huJ7PCs4eMWbYic7qLzLOVsqC7wG+2Iou6S1hsK7DUVuCPHgIrbQX+shVY00NgfQ+BjfYCm+ys8NxuJ7LDTsJue4E9zfA86ChyuKfAUUeB5J4CKT+LZP4qI7u3DXl9WlDStyUnXf/DGbeWnBn0CReHtOLqkA+5MPIrCid05VHiciyVFzkZPZpL4ztyd9RXPB72Xx4O/ZT7gz/h0YAPedrvfZ65vMfTvi145iyz5iTyrJeEZ72tAH3eW+B5HwnlfSS8dBIodxberdr/jc/KvgKvXcR3k87XrhKqXQVqXJpzlbzr3/is7Sehrn9zbgINA0TkAwXkgyQ0DJLQMFhCwxAJ8qESFMOE/5FyuATlcAkqdwGVuwTVSGvKf8HTmuT/TDk1YwS0Y4R/Vu5jmjE61nruUzNBQO0hoJkkQesroPYX0QaKaEIE1KEStBECmmgJ2hgRbZyIZqoVnuqZAto51stFmrfwXCygWSKgWSpBs1xAvUJA85eIZpWIeo2Aeq2AZr1gnXRuEFFvEtFsFtFsFVFvt0461TtF1DtFNLukaHaJaBJE1HukqPcKqPeJqPeJKA9Y4ak6KKA6JKI8LKI6IkV1RIrymAzlMRnyYyKKRCmKRCnyRCnyJBnyJBkNySINySL1KSL1qVIa0mTUpUmpS5NSf1z2P0uXUZMuozpDRlWmjMpMGeXZNjzJkvIoS8r9LCl3smXcypJRlmXDlSwpl3JtOJdrw+kcGSdzbSjJb0FRng35+TZk58nIzLMhI78l6YX/Ib3oQ9KKPyKlpBUppZ+RdOILEk9+ydFT33DkdFuOnmnP0XPfcfR8J45e/IEjF7tw5HJ3jl6x5ViZHYnXHDh2/ReSbvYm+ZYzSbf6knjHhaS7/Ui815+kB4NIejiY5CfWUp4OIfX5MNLKh5P2wp2UlyNJqxzF8dcjSX89gpw3IyioHkV+zShy60aTVz+GovoxnJKP47RqAufVk7io9ueSNpKLuulcaJxLmX4V9+VpNFIFGJvx2YSSR9xR7eGWYTlXTHM5b5zFeWMsZw2RnDYGcco4mZNGb0oNXpQavSg1enPiX50yenHK6MMZcyCnTMGcNodz1hzDBctULpqnc9k8lzLzEm6Y/+SuaQPPdcdp5BkmlJgwYbGACT06XlCuz+WeYTvXLX9QZv6NK6ZZXDBP4ZwphFMmf06YJlNq9KTEOJ5iw2iKjCMpNIygwOhOvnEE+YYR5BtGkm8YbZ3WNo0iv3E0efrR5OnGkKsdQ7ZuHDn6ic15kKW1lq3xIEfjQY7ak1zNJHLUk8hVTyJb7UOm2psMtQ/Hlb6kqnxIUfmSqvYjVe1PqiaQJFUgxxT+HFMENhfEUUUIR+RBHFGEckgZwUFFOPvlEeyVR7FXHsU+RSR75OEkyKPYWR/JTnkMO+WxJMinkiCfRoJ8Jnvkc9kjn0eC/Df2yJewX7GcA4qV7G9YzSHFOg4qN3JIsZVjdXtIe32M0ppiyg1P0aDCYNFjNJswmi00YkZj0VBHPXd1D8moLORg5XG2vz7G+urDrKo+xB/VB1n2+gDLXu1nUeU+5lQkMKtiH1Nf7Cf2xQEin+0n7Pkhgp4eJODxYfweHcHn4TG87x3D+04yk26l4nkrA48bWUy8lsP4skLGXS1m1KVSRl46zYgL5xlx4QIjzl1m5NmrjDhdxsiTNxl54jajSu4wquQOowvvMyb/EWNzHjM26wkTMp8xIeM5HsefMyn9JV6pL/FOfYV3cgV+Sa8ISHpNcGIVocnVRCbVEJNSx9TUOmam1jM/Tc7CTCVLsxSsylawIV/HliI9uwqVHC6qIev0C97IGzGYTBhMRvSmJoxmA2aLkSYTPCxXklbygoM51ezP0rL7uIFtaY1sSdGx8ZiWdYd1rD2gZfVeLav3aFiToGHVTi2rEvSs2tXIut2NrN+lZMPON2zf85TM/JdUvNHTaLZgsFgvMpBPAAAgAElEQVS/y95k0aPQGzl7+Q2795ezc6+CnXs17NjXxM79TSQcesXzCj1NJiNmcxO1dU1s3fqA9es0/LVCy/IlOhbOVzNvloJZU+VMnVJPbEQ9MSF1RAfUEO1fQ5TvG6J8q4jwqiDcq4Jwr5dEeDwnfOIzwiY8IWzcI8LGPiR0zH3CRt0lYvQ9wkbcJtT9GqHDrxE65CrhQy4TPvgSIW7nCOl/ltB+pwl1PUGwczHBToWE9ikmuFcBwb/mEfxzFkE9Mwh2TCfUMZ1Qx+OEOCQT7HCMYIejBNkfJMj+IMEOBwly2E+gwz4C7BMIsNtNgN0uAux24G+7DX/brQTYbiHAdiP+3Tfg1209/t2t+XVbg1+3NUzuuprJXVbi+9MKfH/6A58uy/H5cRm+Py5j8o9LmPzDYrw7/45359/w/n4+Xp3n4NXZCtBJnWcwqfM0PDtNxeO7WDw6xTDxuylM7BjJxI6RTOgYxoSOIYzv8BafAc0AncyYdt6MbufFiPaTcG83Efd2ExjebjzD241lWNsxDG07mqFtRzGkrTtD2g1ncNthDGozlIFth+DWZhBubQbg1qY//dv2p1+bfri2dsGlTV9c2vSlb2tnJL072dD7OynOP7TA9ccW9PupBW5dbRjY7T2G9PgPQ+0+wt3hI0b1/JgJv7RiQq9P8HD+mAlOn+DR92smuLRjy4pYGhVP0Mofk7BmBv5uHQl2+4Zgl8+J7v8ZU1w+JtLlIyJdP2GKy6dEu3xCrMvHxPf5gPi+rYjp/znTR3TlQuIawvt9RrzTe8zo+REze33AjOYznjMcWrybeM62kzGrh8gcW5F53UXmdxf43VZgka1gnXjaCix/e7mou4TVtgLr7azw3GgvsMVOYFsPgR12EnbZSdhrL7DXQcIBB4HDjgJHHAWSHSWk9pSQ/rNA5s8iOb1sKOzdglKnFpzq25IL/Vpytv8HXBrUiuuDP+bGsFaUjf6SbK9u1J88iun1FfLC+nJzbEcejfgvz4Z9SvmQz3k++L887f8xFf3fo9zlPcqdbXjuJKO8j8jzXhLKe0l40VtoTsLLXhJe9Zbw0sl6ucg66ZTw2sU64XztIlLlKlLVT3hXjatAratIravwP+D59lnfX6CuGZ/1/SXU95PQ4GZNPkCCYqAExSAJisHWlP+Cp8pdinK4iHL4Pwh9OwV9h9D/H3y+xeY7fI4V0I4VUY8TUI8X0XgIaLwkaLwlaCZL0AQKaIOt+NSES9BECWhjBLRxIrqpzVPPmSK6OVJ086xTT+27iacEzVLrul33p4BmpYBmlYhmjYBmncS6av9bQLNRRL1JQLNZRP122rldimqHgHKHgHa3DO3ut/C0rtiVeyUo94tWcDajU3VYeIdO1TEZqkQZymPN4PwXPhuSpMiTZShSpCjSRORpIg3H/1W6zbvkGf96z2xBQ6YNtZk2VGe34E2WDZU5NpTnSHmaLeVhtpR7OTLu5si4mSPjeq6MK3lSLubZcD5fxpl8GSfybSjJl1FY0IKCwvfIK3yP7ML3ySr+gKySj8k80YrjJz4l7eR/ST35Jcmnvyb5XDuSzrUn+fy3pF76npTLP5J8pQuJV7qRWNaDpGv2JF13JOXmr6Te6k3KbWdSb/cj7U5/Uu+7kXJ/ACkPBpH6aChpj905/nQ4aU+Hc/z5CNLLR5L+chQZFaNJrxxH+uuxZLwZQ1b1aPJqRlNcO46iunEUNlg7IZ/IWaUX55XeXFH7c00bSpk2jiv6eVxtWsQN3Xoe1mfSZKkBTFj/NSI33+aeZg+3m1ZSZlrIRdNcLppmct4YxzljBKcNIZwxBHHGFMjZ5k4bAzhtDOCMMYCz5iDOmkI4Z47gvHkK581xXDLP4IplHlfM8ykzL+S2+S/uGjfzuPEQKss9zBZt86UnMxYzNFkUVBvO8qgxgdum1VyzLOOqeR6XzdM5b4rmvDmUs+ZgTpsDOWGaRKnJgxLTOIpNYyk2jaXIOI4C43gKjBMoME4g3zCBvKYJ5BnGk9s0jtzG8eQ1eZDbOJFcvSc52rd5ka2ZRLZmEjkaD3LVnuSpJ5Gr8iJX5U2uypds9WSy1JPJVPuRofbnuMqfNFUAaaoAUlVBpCqDSFZYS1GEkCgPJlERSqIijCRlJMcUERxRhHOoIYID8ggOyKewXz6FvfIo9tRHsqs+kt310eyWx5CgiPsXPmewu34Wu+Rz2NUwn93y30hQLCFBvowE+Qr2Klaxp2EtexUb2NuwmQN1uzlSe4DUN0mcrC7mpeE5GosWo9mM0WjCYjJgMZnQW4zUWNTc1D8k41UBe16lsbkqhTW1SfxRfYQ/3xxmedUhFlUe5LdXB5jz8hAzXx4jvjyRqOfHCH96lODHiQQ9SsbvUQp+D9Lwu5eO750MfG7l4HUjH88bhXiUlTKx7BTjys4y+soFRl26wuhLZYw5f42xZ68z+vQtxpy8zZjSu4wpvs/YovuML3zExLwneOY8wyvrOV4Zz/FKf4Z36nMmH3+Jb8oLAlIrCUh6RXByJaGJlUQce0NkYjWxx2qZmljHzKQ65qbU83uagqUZSv7IrWddbg2b8+vZWqggoVTJodJ6kkuf8qiiDqPFjMXchMmos/6EldlM2c3HZBQ94XCekoN5evZkKdmVqWVrmoYtSVo2HTaw4WAj6/frWJOgY80uHWt2NbJ6p5ZVO9Ws2qlh1Q4Na3ZoWbNdx9qtGjbubGDLzqckpz3iVVUjBiOYjGZMRgtGk4XaBgN5Oa84cPg1+46o2X9IxbGUh6j1FgxmE0aDmfycJ+zY8oYNaw2s+VPPisUaFs9X8fssFXPiFMyYomBqpJzY4HpiA+uI9a8l2vcNMb5viPKqJNqrkijPCqZ4VjDF4wVR458RNe4JUWMfETnqAVGj7xM18h6R7neIHH6LyGE3iRxyncjBZUQOvErUgMtE9jtHhMsZIl1PE+F8grA+xUT0KiXslyLCfy4gvGce4T1ziHDIJtwhnTCH44TZpxDmkEiowzFCHY4SYneEYLtDhDocJsT+AMF2+wi230uQfQLBPXYTbLuToB7bCe6xleAemwiy3UiQrfUZ2H0D/l3XEdBtPf5d1+DfdRX+P63E/6c/8OvyB5N/Wo7fT8vx+2kpfj8sYfL3C/H9/jd8v1+Ab+e5+HSeg8/3c/DqNAOvTtPw6jQVz+9i8fwuBs9vp+DxbVQzQMP/Jz7bB/4Lnz6MbufFqA5euLfzxL3dBNzbN9cM0GFtRjG0rTuDWjfDs/UQBrUZyoDWAxnQZgD9W7vR75t+9PvGFdfWrri27otLa2ecv3FC0utbKb2/FXHuLMP1Bxn9f7DB7UcZA7pIGdStJYO7vc9w2w8Yaf8B4xxbMaHnx3j++glefT7Du/fn+Dl/zaReX+PZ/weyjm3E0liBou4uS2InEjjwW6YM/Zpotw+I69+K2L6fE+f6GXH9WjG9Xyumu3xKjMvnxA1uQ93VY0QNbM8010+Y69SCOb9+zKxfrd9rn/XL+8xyeI85Du8x287Gequ9h4wFPaT81kNkoa3I4h4iS2wFlnWXsLybhD+7S1hpK7DaVmi+YCSwqYeEzfYSttk1r9p7SEiwk7DfXsJBRwmHHSQc7WmdeB53lJDRU0JmT4Hcn6Xk/yqjuJcNJ/u8x2mnFlzs25LLrh9wxa0VZYNacXNYK+6N/JwbY9pzfJIdxseFmB4WUezjyL0xHagY8TVVQz/l5eAveDboM14OfJ+Kfu/z0rUlL/q24IWTjAonKS/7iFT0FnnZS+BVbwmVb+sj8MpJwus+1qqcrJPPqr4iVS4ib1wF3rgKVPcTqO0nUucqUOcqUOsioc7VCsz/XUN/wZqb5H8kHyBB4SZBOUBA2YxQ+b+moFZ8WlO5C6iGS1C5S1A3r+GVzQDVjBZRjxLepRktohkjWsE55p80by8cTRBQeUrQ+EjQTpagDbCe89SEStGGC6gj/5l46qYKaKcL6GZJ0c4R0c6VoF0gQfObgHZR87RzmYB2uYDuDwHdCgHtKgna1QLadQKa9RI06yVoNwqoNwlot4hotknR7JCh3iGzTjp3y1DvsUG7R4pmjxT1XuukU7VfRHVAagXn2w4LqI+IqI79A05FooAySUSZbH0qkkXkyaIVnakylGkyGo6LyNOlyNOlNKRLkWfIaMgU3yXPkr6rPltKQ7aMumwptTkyanJkVOWKvMoTeZEr5Vm+DY9yZdzLlXInT8rNfCnXCqRczhO4UCBwrkDgdKGUk4UiJYU2FBW1pLjkffJKPiCn9ENyTnxC1slPyTj1OZlnviTjzDccP9eGtAvtSL3YkbRL35F++UfSr3YhrawrqddsSblhT8pNR9Ju/crxO33IuOtCxt1+pN8bwPF7A0h/MJDjDweT/mQYGU9HkPFsFJnPR5FVPpqsF2PIqhhLVsU4sisnkFM1kaw348mpmUBOzXgK6ydQWufBiXoPSuSTKFV4cUbhywWlH5dVVnje0sVwUzeTa/qFXG9czh39dspVxRhpaP4tTQtmdDSYrvO4cT93Deu4af6TK+bfuGyax0XjDC4a47lgmsI5YxTnjGGcM4VyzhhqfZpCOW8K4wIRXCKGC6YYLpqncdkykzLzXK6ZFnOD5dw0/8ED80YeG45QbTiPkXowY10PW5owmRvRmJ9Trk3mYdMG7plWccO0lKsWKz4vmGI5b4rirDGEU4ZATpp9rAA1elBi8qTE5EmxcRJFJm8Kjd4UGLzIa/Qkv2kSOU0e5DZ5kmuYRE6TFzlNXuQ2+pCv9SZP60Oe1ps8jfU9Sz2JbI0XORpfcjTN6FT5ka30J0vpT6YqkAxVsDV1KBnqUI4rQ0hVhJAiDyWlIZxUeQSp8nBSFJGkKKJJaojiaH0kRxpCOdIQzmF5BAflUexviGZvTRR762JIqIshoS6W3fWxJDTEkVA/nd11M9hVN4PtdTPYUTebnQ3z2KVYwC75QnY0LGF7/VK21/3J7rq1JNSvI6FhA3satrC3YRf7GvZwuP4QyZXJnKk+RY3lDRqUGC06zBYzZiMYLRY06KihnruGJyQ/z2dPZTYbq46zsvIoq6tSWFFxjGWvEln4KpF5r9KYWX6cqeVpxD5PJfJJGmGPjhP8KJOgh1kEPsjB714uvncL8L5dyqRbJ5l04ywe188x9uoFxl69yrhL1xh/4QYTz95k4pnbTDh5hwml95hQ9ADP4kd4Fj/CO/8xvrlPmZz1FP/MZwRkviDgeDmBx8sJOV5BcEoFocmvCEuqJDyxkuikKuKSqolPrGZmUj1zkhtYkNLAwhQ5S9Pk/HlczV/Zejbn6tiepyOhUMORUjnpZx7xUtmI2thIk7kJo8lEk9GM0WzBZLLQaLRwvuwNiXnVHM7Rsz/DyJ7jRnanNrE9Uc+WQ01s2m/g7z2NrN/VxLrtTazd1sSarUZWb7awerOJtZuMrNlkZM0mM2u3NrJ+q5GNW0xs3qogYc9zkpLuUldroLHJbL0sZm7EZISK140kpT4iJfUZd+/VW+FpNqJVmzm6/yW7tmjYsq6Rv/9sYtViNcvnq1k0Q8WCOA1zojTMjFAyNURObGADsf61xPnVEDe5lljvauI8q4j1rCTWo5K4CRXEjH9B3LjnxI59SuzoJ8SNekzMyAfEuN8nZvh9YobdIWbwLWIG3SB24HVi3K4S43qJKS7niel7nhinM0T3OUH0ryeI+rmE6J7FRDkWEG2fT7RDHlH2WUTZZxDlkE6UQyqR9slE2icRaZ9EhP0xwu2OEG53mHC7g4T22EeY3V7Ce+whvEcCYbY7CbPdQajtNkK6byXEdgshtpsJ7r6RoK5/E9x1PcFd1xHcdS1BP/1FUJcVBHb5k4Auf+D/43L8f1yK/49L8ft+EX7f/87kzguY/P08fDrNwafTbHw7z8Kn83S8O03Fu1M8Xt/FMunbGDw6RuL5bRQeHcPx6BjKhPbB1joEMaFDIOPa+TG2rQ9j2/kytr0Po9p4MrqdJ6PaTmBk2wm4tx7L8NajrbUZyZA2wxncehiDWw9j0DdDGPTNYAZ87caAb6z1/6of/b52weWrvvT9yhnnr3oj6fOtjD7fSenbSUbfTiKunaX0/15kwE9SBvxkw+Au7zGs2/uMsGvJaPv/MNbxQyb2bMWkXz7F+9dW+Pb+FD+n/xLs+gV+rl8TMqoHT+6cwGKooL7yKnHefQka+C2xA1sze9A3zHT7LzMGfs7sgf/lt2EdmDHsO84fWcJ0907MdvuSBS6fMt/5Y+Y5fcxcpw+Y0+t95v7Sknm/tGRezxbMc7BhXg8Zc22lLLAVWGgrsshWyhLbf/D5Z/Oq3XqzXWRdD4ENdiKb7AS22EnYYSewy05Cgr2EffYSDjXD84ijQKKjhGQHCRmOErIdJeT+LJLXU6TgFxklvWSc7CXljFMLzju3pMylJTf6/YfbAz7h7uBWPBrSigfDPuPa2LaUBrjC60vUnjtM0SQHHnh04JX7J7we9jkvh3xO5aAPqXD7gIr+7/PS5T0qXFrw0lnGSyfpO3xW/AufVb0FqnpL3vXGqbk+EqqdBGr6SqjpK6HWxYrO+n4i9f1EGvoL/xeb/7t36BRQDGzOzQrQf09BGwZLUA4RUA0VUA8TUQ8T0QyXonGXoHG3AvQtPhWjrFPQd+hsTj1a+P/G5wQBlaeA1ltE5yegDRDQBYloQ6TowqVoIgS00QLaWAH9NBHddCm6mSKaWRK0c/+ZeGoXCeiWiFZ8/iFBt0JAv1JE/5eIbo2Idp2Abr2I9m8rPPWbRbRbRLTbpGi3y9DskKHdLUOzW4YqQYZm77/aJ0WzX4r6oAz1IRH1YSnqw1JUR0TUR6VojslQJkpRJslQJctQJUtRpoooUgSUqbJ3qdJsUB1vgTLdBkWGDEWGDHmGDEWmDcqsFiiyZShypP+nhhwZ9bky6vNsqM2VUZMnozbfhup8GZX5UsrzpDzJt+FhgYwHRTbcKZRyo1DG9RIbrhbLOF8kcrZYtAK0xIbSkpaUlPyHohMfkX/yY/JPf0rumc/JPvslOee/JvtCWzIvtiPjUkcyLnci88r3ZJb9RObVrmRc60b6DTvSbjqSdqcnGXd6k3nXmcx7rmTecyP7wSCyHg4m6/FQcp4OJ/vZSLLLx5DzYiw5L8eRWzGe/MqJ5L6eSF6VB3lVHhRUe1BQ60lh3SQK6yZRUu/NqQYfTst9OaX047QqgPOqIK6oQijThHFbF809/TTu6udzS7+MW02redC0h+qm85hRgcXc/FMxTdQZy3hmOMQD41Zum9ZyzbSMa6ZFXDXO57JpFpfNM7honMoFUxwXTLFcMMVy0RzHRXMclyzxXHq7XrfM4YppPlctC7lhXsJN00rusJE75g08NB7glfEEOmqxoMNiNmCyGDGjpZFKXuqLeGzczT3zOm6Z/+KGaQlXzfO4ZJ5lvXBkiuG8KYKzphBOmf05aZrMCbMPpSZfSk1+lBgnU2ScTKHB910FTT7vngV6Xwoam9P7UqDzoUDnQ77WhxzVJHLV3uSqfcjT+JKn8SVXNZlclR+5Kn9yFIFkKQPJUgaTqQwlQxVKpiqMTFU4GcpwjsvDmtEZQao8qrkpJNVHkVQfzbG6KI42RHO0IZoj8hgONMSwvy6W/bVxHKiLZ29tPAl1zdVPs8KzZgY7amawvXYWO+rmsr3e2pbaBWypXciW2iVsa/iTbXV/sq12Bbvq1rK7fgMJ9dtIqNtBgmIPCfV7OFR3jOTKdE7VnKOSKhQoMVgaMRutZ22NmNGam5Cj45HhNcnPStn3soAtFbmsr8hgdWU6S1+lsagqm9kvspjzIosZz7OIf55D7NNcop7kE/akgJAn+QQ+LGLy/ZP43D3NpDvn8Lp1AY9bl5lw/SoTrt3A89ItvC7ewfPcHbzO3sP71AN8Sx7hW/QYv6LH+OU/IiD/MUG5TwnNfk5o5jMiMl4SfvwlkWkviUp9RXTKa6KTXxOb/Ia4pDdMS6xhZmItsxNrmZtcz4KUBhanKfgjTcFfxxWsyVSzLruRzdk6dhfo2JdfRfHlSnQGC03GJoxmPY0mCxojXL71inqtmUaTpXn1buHBcxWJmS84lqljf4qBPUkmdh4xseOgmS37jGxMaOLvXQbWbjOwenMTqzc3PzcZWP13o7UNetb+rWPdhkb+3mxkw5YmNm5Rs22Hkn37X5Gb9wx9owWTyYjZbMFgMKPXW7hy6QFGAxhMRoxmE7du1HBsr5LdWxrZvkHPlr8MrFuiZuV8Dctm6lgUp2dBtI65EWpmhaiZGaRgRkAd0/1qmO5Tx3TvWqZ51RDv+YZpHq+ZOqGSqeMqmDr2BfFjypk6upypo54TP+IxU90fE+/+gLih94gbdIf4QbeIH3CTqW43iHctI975MtP6Xibe6QKxvc4Q98tpYnqeIMahhBjHYmLtC4i1z2eKYx7RDjlMccwi2jGDKIc0pthbi7ZLIdo+kSj7o0TZHybK/iCRdgeI6LGXyB57ibBNIMJ2N+HddxLefQfhtlsJt91CWPdNhHTdREjXDYR0+5vQrusI6foXwV1WEtjlTytAf/qDgJ+W4f/jUgJ+XIz/Dwvx+/43/H6Yj2/nOfh2noP3dzPw6Twdn87T8O4Uj3enOHw6xeHVMQrvb6Px6hjBpG/D8OwQgkf7YDzaBzUXwPi2Poxr483ott6MbO3BqDYTGdV2IiPbjGdU2wmMaD3uHT6HtxnB4NbDGPrNMAa3HsrArwcx4KsBuH3dH7ev+1vx+aUrLl/1tQL0S2ckvTuK9Oko4NRRpO+3Iq7fivTrJDDge5GB30sZ/KOMoV1a4N6tBSN6vMcY+/eZ4PARHo4fMennD/Hu9TGTnT8lyPkjQp0/JqjvFwS6fcfc4MHUPj0H+koeXytgtk9fpg79lnmDOzB7yBfMGvQ5s4d2YH30MA4s9mXW4Nb8PuC//Nb/Mxa4fsb8vq2Y6/wBc/u8z/xeLVnwS0sW/GzDfAcbFjjY8Lu9jIX2UhbbCSyxE1jaQ2BZD4E/bCWstJWwqsfbc55vf1JJYLOddeq5y05gTw8Je+0EDjqI71btiY4CyY4CaQ4C6Q4SsnsK5PcUKewpUvyLSOmvUk73knLOScYF5xaUubzHLdf3uNvvPzxw+4gngz7m6fBPeTaqNXfH/ci5+ROg8iLlyau45N2Dl6O+pnL0Z7wa8Tmvhn1O5eBPeDXgA165vU+FSwteObfglZOMV32kVPQWqOwj/IPPXyW86W3tLT6rnSW86S1Q3Uegxlmg2klCjbOE2r4S6lwk1LsK1LsKNLgKyPuJNPRvRub/yjrllKB0k6AYYH1Xuwmo3ASUAwQUAyXIB1lTDpKgGiygHiKgGSKiGSpFO1xE6y6gdhdQjxRRjRRQjhJQj5Cgak49UkAzSrQ2WkA3Rmw++ymxrts9BTTeAjo/KdpAAW2QgDZEQBcuRRcpoo0W0MWJ6KdKrRPPmQLaWQK6uQK6BQK6hVJ0i0T0S0R0y0S0zfDUrhTRrhLQrRHRrxPQrpeg/VuCfqOAbpOIfrOIbquIbrsU3XYBzU4pugQp2gQRzR6pFZz7pGj2y9AekKI9ZE1zWER7RIb2qAzNMSmaRCnqRCnqZBnqFCs+regUUaaJKI9L/yld9g6dikwb5Bky5Jk2yDNtUGTZoMyRoswVUeaKyHNFFLlS5HlS6vJk1OU3V9iCugIb6gpsqCmwoapAxstCGeWFMp4WynhYJOV+kZRbRSLXi6WUlci4UiLjQonIuRIpZ0604PTJDzh96mNKT7ei+PRnFJ39jILzX5J34WvyLrYm92I78i53JOfqd+SUfU9O2Y/kXO9KznVbsm/ak3Xbkcw7v5B1rzfZd53Jue9Kzn038h4NJu/RUHKfDCfn6XByn40k98UYcl+MJ/flRPJeeZBf6UnB60kUvPak8I03xTW+FNd6U1znQ1GdDyX1kzkh9+ecMpDzykDOKgI5qw7lojqcMnUEt7RTuKeL44F+FvcaF3JHv5I7TX/zWH+AemMZZtRgtjTjs5Hqpis8aTrIA+M27pr+5qZ5JTfMS7lu/p0y01yuGGdxxTSLy8bZXDbN5rJpDlfMc7linmfNMperlgVcMy/iunkZN80ruW1aw13LBh5YtvLYtI9yfQ4qy2OM6LGgt36lBzMG6qlpusxDwzEeWLZx27KOm+ZVXDMv5ap5PlfMc7homsFFczznTFGcNYZx2hzIKVMQp0yBnDQHc8IUSKkxkBJDICVNAZQYAig2+FPS6E+x3p8inR9FOj8K9W+bTIHO15rWlwKVD/lKb4pUfhSo/ClQ+pOnDCBXFUCOMpAcVTDZqhCyVWFkKcPIUkaQpYokUxlJujyCdHkUafJo0hqspTZEk9wwheSGGI41xJLYEEdSfRzH6uM5Wh/Pwdo4DtTGs7+5fXVT2Vs3nT11M0ioncHuGis+d9bMYkfNbLbXzmF73Vy21M5nc80CNtX+zqaaxWyqW8qmumVsrl3O1rpVbK9fz86Gzeys28aO2p1sb9jNjro97Kk9zME3yRx9mc7JunNUmivRWtQYDE2YTWAygckCeszUWTQ8MVST/foyu58XsbGyiD9f57P8dSFLXxWysKKQ+c8LmFVexLRnJcQ9K2XK01IiH58g/NEpQh5dIODBZXzvX8H39jW8b9/A68ZNvMru4HP5Hr6X7uFz/h6Tzz3E/+RDgk8+Jbj4KaGFzwgteEJ43lMic58RlfOcqKznTEmvICa9kri0V8SnvmZqahXTUl4zPbWamcm1zE6qZ15yPb+lyFmYomRpWgMrj9exOr2B1ceVrM9Uszlfwa7cWg7kvKDssRyd2YTZ3IjZrKfJYKRaYSTnVAXHS6rJLKqgvEpLU/P5T73JwusGI+l5TzicXMeBJAO7Djex85CF7XstbNllYOMOI39vtbBmo4XVm0ys2tjEqr8NrFpnZPU6E6vWm1izzsDadY2s39DEho1NbNxsZMs2C4rkjSMAACAASURBVNt26ti/18DhA6+4d1eOvsmMyWw932kw6K0fETAZaWwykZn6gGN7lRzcYSZho4Edq01sWKplze86Vswx8Md0A4umqPk9SsX8EDXzgpTMDVAwZ3IDc3zkzPFRMMu7nukeNczwqGbmxCpmTnzNjLGvmDHmFTNHv2LmqBdMd3/G9OFPmDn8MdOHPmDaoHtMH3iHGW63md7/JtNcrllzvsrUPpeI63WB6b+eZ2rPc0x1PEWcfSnx9qXE25cQb19MnF0Bsfa5xNrnEGOfYc0unSl2qUyxS2KKXSIxDklE2x9mSo+DTOmxnym2e4npvofo7nuI7GYFaGT3HUR230pEt82Ed9tIWLeNhHX5m7Cu6wjtsoawLn8R0mUlIT+tJPinFQT9tJzAH5cT9MNigr9fRFDn3wn6fgGBnecR2HkeAZ1n4995Jn6dpjO501R8v4uz9m0s3h2n4N0xGu+OEUzqEMak9iFMah+MZ7sgPNsH4NHOjwltfaxnP9t4MqqNB6NaT2BUm/GMbD2eka3H4f7NGNxbj2Z461EM/dqdYa2HMeTrIQz6ajADvxrAwK/ccPuqP/2/dKX/l670+9IZly+d6fuFExKnDgJOHQScO4q4dBRx/VaKa0eB/t9JrPj8XmToD1Lcu7RgRDcbRtm+xzi79xlv/x8mOnzApJ4f4d3rI/x6f0Sw88dE9fsvkf2/JrJ/G4LcOrJijg/yN9dA+5j755KZ79eP6SM6M2d4B2YP68SjrHXMHdqWxYO+YqnbFyxx+5xF/T5nscvn/O76Mb/1/ZDfnT9gYa/3WPiLDQt/tuH3njIWOcpY6mjDUgeR5Y5SljtI+dNeYKW9aIWnvcA6O4ENdhI22wlstvvnZnuCnWCFp73IYQeRI44CRx0Ekh1F0hwF0h1FshwFch2t+CzqKVDys4RTvwqc6SVy3knGFScbrjq34KZrS+72+w8P3T7k2aAPKR/6Cc/cv+Lp6G+47t2NB7t+g+rLXFoWwH3PrlSM/Yaqkf+latjnVA37hMrBH/F64Ie87v8+r11aUOX6Hq+dbXjVR8prJ5HXzQB900v4H/is6tMM0N4i1X0k1DgJzUmodbZW19davUszQPtLkPe3YvPt+9v/v/3b23W7qr8VoMrmaehbfKoGSlAPEt49NYPFZoSKaN6u4UeIqEaKaEYK71KPsK7lNSMFdKOlaEeLaMaJaCeI6DxkaL1EtL4CugARTZCANkSCNkxE+3biGSPQOF2KfoaAbpYE/WwB7VwB/XwR3e8i2t9FdIsFtEsFdMtFtM1nPHWrrRNP3ToR3d8SdBsE9M0TT/1mAe0WCfptIrrtIrqdAtrdIroEKbq9Ivp9UrT7rdNO7QEp2oMiukNS9Idl6A9L0RyVoj0mQ5MookmSommedqpTZGhSbVCmiqjSpKiPy1CliygzRJSZUpSZUhRZ/ypbhjLHBmWODYqcf6ae8hwp8lyZtXwbGgpb0FDYgvqif2ooakFdUQveFNvwqlhGRbGUF8VSHheLPCwRuVcq41aplLJSKVdLpVw+IXDxhMiFU+9z5tSHnDn9CafPfMbJ819w4uJXFF/4isLLrSm40obCqx0pLOtE4bXO5F37gfzrXci70YO8W/bk3XEk994v5N3vQ97DvuTedyX/4QDyHg6i4MkwCp66U/h8NAXlYyh8MZb8FxPJr/Ck4NUkCqu8KXrjQ3G1LyU1kymttXaiLoCT9QGclgdxRhHMaXkQ55TBXFSGckkVzkVtJFd0U7ipieOudiqPGmfzuHEBjxr/4L5hHQ8Mm3neeBS58QZm9P/Cp46qxks8NR3mkXk7902buGNZy03TCq4bl3LDtIRr5oWUmRZy1fwbVy2/c9X8T2XmRVy3LOKGZQm3+JPbltXcsfzNXfMWHlh28Jh9PG9Kp8F0iyZLHWaMWCxNYDFjxojS/JQXjXk8NB3kAVu51YzPMvMfXDdZ8XvZNIOL5qmcM03hjCWSs6YwzpgiOGWM4pQxkpOmCE4awzhpDOOEIZQThmBOGIIpaQyktDGEksZgivVBFOmDKNQHUKj3p1A/mUK9P8Vaf4o1fhQpJ1OkDKBIGUCBIoA8RRA5yrfoDCFbGUa2MpxsZSQ5yilkKaLJkEdyvD6S9PoppMtjSJfHktoQQ2pDDMkNsSQ3xJPUEE9Sw1RSGqaTWBvP4Zo4DtVM42DdNA7VTuNA3TT21U1nb+109tTNZHfNdHbVzGBXzSx21c62Tj1r57Glei5bquexqXo+m2t+Z1PNIjbVLeXvN4vZVLucLXWr2Vy7ls0169lau4WttdutVe9iR80edtXuY2fNYQ7WpHCsPIMTr89T3lRFg0WDwWLAZDZhNltoMlvPhCrR8dok52zNfQ49O8fm8lOsqzjFHxUlLK4o4ffXp5j58iQzXp4mvvw0MS/OE/XsAmFPLhHw6DKTH5bhf+c2AbfvEHDtDsFlDwi+/ICgS/cJufCQsHOPiTj9hOiTz4kufkZMUTlTCp8Tm19OTE45sTnlxGe/ZHrWS6ZnvGRm+mtmH69iTloVc9OqmJ9WzYLUGhamNrA0tYHlxxtYkabkr/R61qTXsSFDyeZMNVuyFOzIqSKx+CmVcgPaJhONJgON5iZ0BhOPX2o4XvCclAIFSfmNJBVoSMmvoOx2PbpGaDIa0TcZUOshr+gZB4/WsvtAIzv2N7JjXxNbE/Rs3tnExq1m1m20sHaDidXrDaxeb2T1WhOr1hhZtcbEX2sNrF5rYP06ExvWmti8wcT2bWZ27tBxYI+FA3vUJB+tJD/nCfV1RgwGEwajHpO5CaPRTOWrerJSn5N+SMWxHSb2bzCze42erX9qWL9Yx5p5Bv6a0cQf8TqWROlZHK7jtxA1CwJVLAhQMd9XyXxvBfO85cyd1MBcj1rmTKi2NraaOaPfMHt0JXNGvmTW8OfMGVHOrKFPmTXoMbMHP2LWwAfMdrvPrP53mO1ym5nON5jldI3ZfcqY/sslZv5ymRk9LzDd8TzT7M8wzf400+xPMtWuhKn2xUy1LyTeLp94uxzi7bOJt88izi6deIfjxNolE9MjkRi7I8T2OExsj4PE9zhAXLe9xHbbS0w3K0SndNtFdNftRHfbSmS3TUR03UhE1w1EdFtPeNc1hP20ivCf/iL8p78I+3EloT/+ScgPfxD2/TJCv19MSOffCfl+AcGd5xHcjM+AzrPw7zwD/87T8OsUj9938fh1jGNyhxgmd4xmcscofDtE4NUhlEntQ6z4bBeERzt/JrbzZVw7X8a0ncSYtp6MbjOR0W0mMKr1eEa1Ho/7N2Nxbz0a99ajGfr1CIZ9M5Rh3wxlyNdDGPz1IAZ9NYABX/XH7at+zQDtS7+v+uL6pTOSPu0lOHUQ6PutlL4dBPp9J8X1Wwn9v5Mw4DuBQZ0kDPkXQEd2fY8x3VsyzvZ9Jvb4D572H+LV82N8f/2IgF4fENT7Q0KdPmFKv8+ZOvAbYod2JHRIZxL+iqGx4RbGpmfcLjnKXG833lxNZf6YH1g8/Bv+GP41q9xbs3RgK5YM+oylbp+xtN8nLHX5mGXOH7G09/ss/bUlS39pYe1nG5b3lPFnTxkrHGX85SjjL0cpaxykrHUQ+dtRykZHKZveXjCyt048d9uL7LMXm+EpcNhewjEH67o91VEkzVEkw1Egp6dAXk+Bgp4SSn+WcOIXgdO/SDj7q8ClPlKuOEm55iTjVt8W3O/Xkkf9/8OzAR/wcshHlLt/SsXIz3g0pg3nfXtSf3of1FzgTOwInkzszutxbakb+wVvRrSialgr3gz+lDcDPuJN/5ZUuUqp6mtDpbPIayeRKieBKqd/8Fndp3kC2jz5rOkjUNNHQq2T0JyEOud/qu8r/JOrhIZ+1t7h002CYoAVmcoBAooB1r+p3QTUbgKK/pJ300/FQCs+VQOt09G376rBzQ0VUA2VoHYXUA0X0LhL0I4Q0I4Q0I0U0I8S0TVjVDtagma8gM5TROclovMV0PpZV+36UCm6cBFdhIAuSkA3RUQXL6CfLqKfKaKfLaCfJ1rh+ZuAbpFI41IZ+mUi+uUijSuk6FaI6FZL0a+Volsrvlu16zYK6DYJ6LcI6LeJNG6Xot8pRbdLRLdbRJcgot8jomuGp/aAgPqgFM1ha9ojMnRHZeiP2aA9JkWbJEWTJEWdJEWdIqJJtcLT+pSiSZehSZehSP8HnqpsGaocG1TN4FTm2KDMtUGZ2wJFXot/wJknQ5Fvg6KgBYoCKzwbilpQX2RDfZENDSUtaCi2ob5YRk2JjKpSKZWlIhUlAs9PyHhSKuV+qcidkzJunbTh+ikZ107JuHrahstnP+DC2Y+4cL4V5y58wZmLX3Dq4lecvPINpWVtKSlrR3HZt5Rc70TxjR8outmFgttdKbhjR+EdR4ru/UzB/V4UPHKm4JEL+Y/6U/h0EIVPh1JUPoLC8lEUvRhH8YsJlFRMpPiVJ8WVXpRU+VBc7UNpjS8naidTWjOZU/UBnG4I5FR9MGfkYZxVhHNOGc45ZQQXNVFc1UyhTBPDFW0c17TTuKOdwQP9bB43LeBZ0xKeNf3FI8NGHhl2Ut6YTIPhFmZ0zfg0YzKrqWq6zDPTMR6bdvHQvI17lk3cNa3ntnk1t8x/ccu8ghumP7lhXsYNy9LmlnHTspyblj+5aVnBbcsq7vI39yybeWDZzgPLbh5zkOemDCqbLtBIjfULMJiaf1DegMHSQGXTWR6bE3lk2cMDtnDHvI6b5jVWfJoXcc08n8vGWVw0T+OCKY7z5jjOmWI5Z4rjnDGes6Z4ThliOGWI5rQxitPGSE4bIjllCOdEYxgndKGc0IVSqg+lRB9MkS6QQl0gRfoAivWBlOiCOaELpkjpT5EikCJFEIXKEPKVIeSpwshThZGjDCdHGUGOMpJcZQxZDVPIrI8ms2EKmQ0xZMpjyWiI43h9PCn1Mf+PrvsKi+oMFzY8hWLviZqYqLE3SGJXFCu2qDGmaYzRGHtXUBBFsNBBpAiiiCB2xd4bKgKK2LtIb0OHKWvaWs9/MMQke+//4LlmgANO7+v93m8tTlauJLFyNYkVazhZvoYTZas4XraaY2VrOFLuzKEyFxJK15JQ5kxCmTPxZS7sL3UhRuVMTKkLe8vWs6d0HdGlrkSVurFL5UpEiQWfESUbCS/dTKhqM2GlXoSpthKq2kZYqR9hpYGEl+4gvCyUnapQQkvCCVdZABqpiiGyNIaIkjiiy44RU3SKg7kXuFCQRLahgApJjR4TZrOEaJIwiiIm0YRJFKkS9TzVFXMs/yGRH5IIzrqFd1Ey7oXJuBYkszY7mTV591me/YClHx6y+N1TFr99wYI3r1nw6g0Ln75l8eP3LEl/z7K0dyy7954V9z6w6k4Wa27lsOZ6Nmuv57PmWh5rr+TjcrmAdZcKWX+xkA0X83C7kMfGcwVsOlPMptMqPE+Vsu1UOdsSS/E9U4HfmUr8T1UTfKaK4PPVhJzXEH5ew55zpRy4lMPNh4XUmsAkmTCZBQSjHp0RUh4Vc/xSEUcvCRw9b+TwWYGE83riT6s5fKaGK9eL0GlFzEYtZrOAwSSR8qCYhKPF7InTELVfS+Q+PZExImFRZnbuMrEj1ERwiJnAIBOBgWYCA0QC/P9ph79IWJBIeIiZqFAT+yJNxEaZOBwrcSzewKkjGs4nZpP1rhyj0YDJLGA2W/Z0M19pOZWQy4l9Wg7vMhG/w8xuHz3hXgZC3I0ErTPgt9qIz1LYvsiA13wNnnNr2TRbjccsNR6/qdn0SzWbfq5i44+VbPyxnE0/lOE+tZQNk0twn1KC23dFuE3MszQuB7exWbiO/YDrqPe4jnyHq+Nr3Ia+ZMPQl7gNeorbwKe4DnjMur4Pcfn2Pi7f3met/T2c7ZNxtr+D89e3Wfv1TZy/vsHar6+x5usrrLa/wBr786yxP8dqu9OssU9ktf0JVtofZaX9EVbZHWKV3UFW9YlnZe84VvaJY0Xv/SzvvZdlvXazrFcUy3pFsLRXGIt7hrCkVwiLewaxsHsgC7sHsLC7Pwu7+7Gguy/zu/mwoMtW5nfx5K/Om5nfdRPzOlsAOqeLK3O6rGdOFxf+qAPoH51W8cdXq/i9w3J+77iU3zsuYVaHRczssICZ7eczo/08fv3yT375cs5HgE5vN4Mf2v3CtM9/Ylq7n5j6+XSmfD6d79pO47vPpzLpsylMaPsd49uMZ3ybcYxr48TY1mMZ03o0oz8dyZjWIz8C1PETB4Z/MtQy+XRoL8ehvYxhHeQ4dpAzoqOMUR1ljOmkYEwnOeO6KBjXRcGEblZM6m7D5B62fN/Thum96/FTnwb8+k0jZvZtxOwBjZg3uAl/DWnC4qEtWD2sFeuGtcLF8VNWjO3A6unfcGbvVoxlmZi1Rbx4fBHX3x3YMLkznpM+Y7tTK7ydmuPj1AzfMU3xGdEc7+FN8BnWFF+HRvgOaYDP4Pr4DqqHz8B6+A2wJaC/DQH9bQjsa0VwP2t29FWys6+S0G8VhH0jJ/JbBVHfKtjzrYJ9XyvY/42y7qhdyaE6dB7/Vk5iXxmn6nY9L/RTcOlbGVe/lXG9r4xbfWXc7icjuZ+MtP5y0gcqyBgs58lgBS+GWvN2uA2ZjvXIHd2InLGNyJnQhKLJzSn87hOyfuhA8p+DMb65hunlbZLnDif7146UTvsc1ZQWqCa1QDW+BaVjm6IaXY+SUdaUONpQMtya4mFKVA4KSobKKRmssOx3fpxyyigdIqN8sPxjFUNk/6vKofKPVQ2TUzVcQdUwOdWOCmoclVSPUHycfP4N0JrRctQjFWhGKVCPsvz9b3CqR/83zb9Aqq5DqNpJhma8DM04BdoJCnQTFQiTFAiT5AiT5Ggny9BNlaP7Sf4Rnro/LI9UEuYp0M1XoFskQ7dEjm5p3XH7GgWCsxxhnQKdqwy9uxL9RgU6Dzk6LznCFgW6bXIEbwU6Hzk6///ueOpCFP86Zlei2yVHiFIi7K6DZ4zyPxNPXbwC3QFF3RG7su6I3RrtESu0R60tHVOiPWGN5oQFmupTVmhPWaM7ZY32lDXa09Zoz1ihOWtF7bm66tCpvmhj+X7RmtpL1tRetqGmruorNtRctbV8XqtH9fV6VF+3peqGjaWbNlTdsq3Lmqpb1lQkWVN625riJCX5N+XkJVmRfduKzNvWvLljxYs7Vjy7Y8XT5Ho8Tq5HRkoj0lObcD+tGWn3W5H64BPupbchOeMzbj/+kttP2pP0pBNJT7ty83kPbrzoyfVXfbjx+ltuvOnLzbcDuf5uCNczHbj+YTjXskZxI8eJG7kTuJ43het5U7lV8CNJBT+TVPgLt4pmcKt4JkmqWdwqnUVS2e/cqZjDnYo5JFfOI7lqPsnVC7lXs4SU2iWkqpeRplnOfY0FnE+1a3mkdeGJbh0vhA281W0iS+9FntGXHEMIWcYoPpjiyDOcoUZ8jfRx8mnGJKopMaSTbTpOthhHpriPt1IUr8QwXok7eCEG8Fzyt4Q/z/HjueTPM9GP56I/z8QAXph38EoK5Y0UxTsxhvdSHJkkkCWeIE9/g1opB5OkBbOEhGR5zJNUQ5XxFdnm87wljndSDG+kcF6IO3gmBfFY9OaxaJm6ppvX88DsbNn9NK0h1bSaFNMq7plWfizZaOmuYTl3DEu5a1xGkm4RSdqFJGkXclM7n5u6v7ih/ZPrurnc1M7jpm4eN7UWnF6rmcu16j+5Vv0nV6v/4mrNQq7ULORyzUIu1y7mcs1SLtUs52LVCi5UrOB8+XLOly/nXMVKzpSv4mz5as5WruVUxRoSK1Zzqnwtp8qdSVSt5aRqLSdUzhxTOXOk1IXDpes5VLaeg6XrOKhy5YDKlf0lrsSWuBKrciOm1JW9pW7sUbmxW7WBiGI3Ikvc2VWykV3FHkSUeBJa7EVYyRZ2Fm9jZ/F2Qgp92FkcwM7iQEJKdhBcEsKO4lBCSiLYWRzFzuJoIotiiSiOJ6z0EOElx4guSiS24CzxeZc4XZDMc20eFZKAYDJikERMEhhFCYMEOslMNXqyTbXcKc9m77v7hGQ9wDvrPl7ZD/HIfYJz1hPWZr1i9fs3rH6TyYq371n2+h0rnr9n9ZMPrHmYhfODD6xLy2J9SjauyTm43c5jw6083G8W4H4tn43XCtl4uRCPS0VsvljE5vMFeF0oYus5FdvOlrP9bAU+Z6rwO1uN/9lKAs9VEnKuhtBzGiLPaok8ryHqQjX7L5WReP0DOSoBQx2kzWYDBpNIRa2JK0lZHL9YyP4ztew/I3HgtIlDiQIHj5uIP2Fi/0kDCScrSTyTTXGxYLmRbjJgEPV8yFOTcCSLmANqYvaL7N4LkbslIiJN7AwzErZTIiTYTEigBZvBfhDkKxHsCyF+EB4gsSvITHSImdhwifjdZo7sg+NxIqePmLl4qoRKlRFJNGM2C4gmI6LZgNFgoEpl4vzRHA5HlRK/w0yMj0TkFoldHiJhbgaCnQUCl5sIWGbCZ6HA9nk6tszRsmW2Fs9ZGjxnaNj8ay2bfqrG46dqPKdXs3FyGe6TS9k8uZxNE4stjS9kk1MBm8YWsGlsHu4js9g44gMbhr3D3eEtG4a8ZsOgV7gNeoHbgGds6PsEt28e4fb1Q1zt7uNql4arXQrr7e+yzv4O6+yTWP/1TdZ9fQMXuyu42F3Gxf4iznbncLY7w1q7RFbbH2eN3THW2B1ljd1hVvc5yKreCazufYBVvWJZ2SuGlb32srJXNCt6RbKsZzjLeoWxtGcIS3vuYEmPIJb2CGJJ90AWd/NncTc/FnXzY1E3bxZ23cLCrltY0GUz87tsZF6nDfzZZUPdFHQ9czu7MLezM3M7rWHOV6v4o+MK/ui4jNkdlvJ7+0X81n4hv7Wfz8wv/2Jm+3nM+HIOv7SbzS/tZvFju78B+jM/tPuZaZ//yPefT2fKZz8wpe1UvvtsKpPaTmZimwlMaDOeca2dcGo9lrGtxzK29WjGtB7FmNYjPx6/j/h0ODKH9vK643Y5jh1lOHaUfcTn6K/kjO0kY2wnGeO6KBjfWcHErkomd1MytYc1P/Sw4ede9Zhh14AZ3zRgVt8GzB3QkHkDGrFgcHNWOLTE2aE5G4Y1x23UJ6wf0xbn8d1w/m0kmU+vYqx9i7n6LU+vxrJt5mC2TeyCn9PnBI35hLDRrQgc3ZKAUS0JGNmCwBFNCRzehACHRgQObUjgkAYEDapP8CBbQgbaEjrAlp39rQjvb01Efyt29VUQ2VdBdH8le/sq2ddXSfy3dejsq+BwX4Vlx/MbGYnfyjj9reVm+/m+ci73U3C1n5zrfWXc/FbG7b5ykvvJSO0nJ72/nEcDFDwaIOP5IAUvh8h5O9SKD8NsyBlRn9yxjcgf34jiSS0omdiK4qmf8vbnjlxdNg6pIIPqpAM8/L0vpT90oWxaa0qntKRscjPKJjSmdGxDVGMaUDyqHiUjbSgZrqR0mJJSBwWqIUpUQ+SWy0X/C5//xqaMqiEyKgdbqhoi/6ehMqod/vmsdpBTM1xB1Qg51SMVH6sZpUQzyoJP7ei676NlqEdZsPl32jFytGPk//xujBz1GAtCNX/vhY5ToBkvQzfRAk/dJDn6KXL00xUIv8jR/X2zvW7PU/eXHN1COcISOcJShQWeqxUIa+smnq4yBHc5hk1K9JsVCJ5ydHUTT8FbgeCrqIOn/B947lQihCnR1d1qt+x4KhCiFXUTTyXCPiuEWGUdPJXoDigQDlqhO2z9T0et0R2zQXfMBu0Ja7QnrNGdtEGbaGWB5xlrNGes0Zy2Rn3GGu05S5rz1mguWKO5aI3mkg2aSzaoL9uguWKL+rINtVdsUV+th/pqPWqv1aP2mjW112yovmZN9XWbf7ppTfVNCzark2yoTrKhMsmGiiQLPsvrAFpyx5rCu1bk3lWSdUdJZrI1b+7Z8CrFlhcpDXmW2pAnaU3IuN+Mh+ktSE9vxYP0T0nLaEPqo3akPOlI8tOvSH7WhTvPu3H3ZU9uverNzTf23Hrbl6S3/bmdOZikD0O5lTWcpJyR3Mody63ccdzKm0RS/vfcKpjOnaJfSC7+lXslM7lbMou7qt+5WzqbOxVzuFv5J8mV87lXtYCU6sWkVC8mtWYZaTUruF+7knTNGtI1zqRrXXiqc+WFbgPPhI08Fzbx2uDJe/02cgx+FJiCKTDuItcUS475MHn6C9SKb/+DT7NYi8r4kBzzabLFw2SZD/Be2sdbonhDBK+lUF5KIbyQQnglhfBaCuG1tLOuUF5LYbyVInknRZMp7eeDlEA2R8mRjpNnvES56SWmutdnSqIJSTIiokEr5lBoSCJLPMF74nlnjuGNGM4rKYznYjBPRG8ei39ffHIjXbTsm943ufLA7EqayZlU01rSzM6kis6kGNdwz7CGe4bVJOtXkaxfyV1hJcn6FdzWLuG2bjFJugUfJ6G3dAtIEhZwS7eQG5oFXKv9i+s1C7hes4BrNQu5XruY6zVLuFqzlEvVS7lU/Q88L1Ss4mLFai5UrOJ8+WrOl63lbPlazlW4cK7ChbPlLpwudSFRZemUaj2Jpa4cL1nH0ZJ1HFa5cbjUjcMqdw6WbCC+eAPxxe7ElWwitsSd/Sp39pW4s6d4A9El7uwu3sjukk1EFXsQWexJRKEn4UVbCC/ZTlixNzuLvQkr8WdHkR9BRf4EFwcTWBRMUHEIQcURBBVFEVQUTWhBLKGFcewsSiC06CgRRSeILD5FhOoMEfnniSu8ycmce6RVvaPcXIMgGtCaTehFMIsgiSJGs4hWgjJJ5Jlezen8THa/f0JA5mO25bzEPect67MzWZeZjdubLFxffcDt2QfcH+ewMSMXj4d5eKTlsjkll813c9lyN58tSflsvVXIthuFeF8vZvvVIrwvF+NzqRi/S6X4Xyon6GIFAefLCTpfQdCFKoIvVBNyoZbwCxoiL6jZfbGG/eerOHCxiCPXPpDxvppaPRjNIxmhZgAAIABJREFUlnevixjRiyJZRTpOXswn4UwFB86oiTkhEHvSTOxxE3FHDSQckog9rCf2qJHYo3rijqg5fEzF48fVGIwiZtGI3iBRUiFw8kw28QcqidlrYE+0id27TUSEm4kMEwnfIRIeJBEWCKH+EOonEeoHYf4QESARFSQSEyyyP1TiQKSBozEix/ebOXO4huvnszHpJSRRj0lvoqSwBoPOhNmkQdSbMKgh5VoRCeFFxAfp2OdtJNpTJNLdRISrgZ2rtQQvNxCwRI/fAj1+f+nx/kPAe7aerb/p2DJDw5af1Xj9qMZruhqv72vwnFyB13cVeE4sw2tiGZ7jVHiMLsJzdBGeowvwHJnP5uHZbB6WjcfQLDYOec/GQW/ZOOAN7v1fsunb52z6+ikbv36Cu30GG+0fstE+nQ12qbjZ3cPN7i5udkm42t/E1e4G6+2usd7+MuvtL7LO/jzr7M/h8vVpnO1P4mx/grV2x1jb5yhrex9kbe8E1vSKY23vONb0jmFVz2hW9opiRc9IVvSKYHnPMJb3DGNZ9xCW9whmWfcglnYLZGk3f5Z09WNJN18Wd93O4q5bWdzNi0VdN7Owyybmd9nI/C7uzO+8gXmd1vNnJ2fmfbWWPzuuZm7HlcztuII5HZYx+8tF/N7e0qz28/nty7+Y+cWfzGg3h1/b/cEv7Wbxc7vf+LHdDKZ/8Qs/fP4jP3z+I99/9gNTP/v+I0AntplQB9AJjGszDqfWY3FqM4axbf4G6AhG/o3PYXW7no5fKT7ic2QdPP/Gp1NnOeM7KxjfWcakLjImd1PwfTcFP3RX8GNPK37ubcOvdjbM/Loes/vWZ16/Biwc2IglQ5uw0rE5axxb4Db6U9xGtGTDpA48PumD83c9cZ/yDcmJERgN+Zh12eQ8SMTzp75sndwJb6fPCXZqTeDoVgSOak7wqOYEj2xOsGNTQoY3YeewxoQ6NCRsaEMihjRg15D6RAy0JWqQDVEDrImuK6a/NbH9rYjrpyShnxWH/4ZnXyXH+ylI7CvjTF855/rJOd9fwcU6eN7oJ+Nmfzm3+1smnin95DzoJ+dhfxlP+yt4NlDO80EyXg1W8G6okiwHa3Id61Ewqj5FoxugGtuM0gmfUjK5FcXT2vL+l568iVyHWPGarLitvJrdA9W0z6j6sQ2lkxtS8V1jysc3o8ypGaoxDSgdbYtqhDWlw5SUDZNT5mBNmYOS0qGKj/j8LzrlVDrIqHSQUeUgo2ZIXUPlH6seqqDGQUn1UMXHaobJqRkmo3a4/GOaEcqPx+5/I1QzWoZurOIjOP//ydCOkaEb+/c+qByNkxztOBm68TJ0E2Xop8gx/GiFcYYVwiwFwh9/H7crEBZaISxSoFsmR1iuQL9KYdn1dFEgrJMhuFngadhshd5Tgc5LhrBNjt5Hid5XgcHfCuFfE09hpxIh1AohXIlulxIh0jLtFHYrEfYoEPYqEfYp0cdZoY+3RjhgjXBAie6QBZ7CEWuEIzYIRyzwFI7bWqadJy3wFE7boDttg/aMDZqzVmjO26K5UA/NBVvUF23QXLJFc8kW7eV/0l2ph/aqJU0dOjXX6qO+bqn2hi21N20sJdn+p+okG2pu21Jz25aqO7ZU3a1HdV1Vd+tRdteW0mRbiu9ZUXBPSU6yFZnJVrxPteFtWgNepTXixf3GPE9vztOHzXmU0ZKMjE/IeNSa9MdtefC0PWnPO5L6ojNpL7qR+qoH91734e5bO26//5o77/txN3MQd7OGcDd7GHdyR3A3fzS3c8dyJ38CdwumcLdwOneLfialZAapql9ILZ1JStlsUsrmklI+j3uVf5FStYDUqkWkVS/lfs1yHtRa0PlAvZqHWmceatbxSOdGhuBuAaduMy/1nrwwbOGtcTsfDP7kGYMoMoVRZIom3xRPrvkY+cYrqMlEQv+vyWcNpcYMcsWz5HGcHOkIWSSQSRxvieGtFM0bKZJXRPJGiuBtXW/EcAs6iSKTPXwglg/SAXI4Qh4nyTOfo8SUgkCJ5VmekoQoGUASMFFJifEh+dIlPojH+SAeIVPazxsxkldiGM/FHTyVfOoA6sUj0Z1HohsZ4gbSzZtIN3mSbvbggbiBVKMbqUbLZ4phHSlGF1JNLqQYnblnWMs9YRV3tMtI0i7mtm4ht3ULuC0s4LZuEUnaxdzSLOKmZhHXaxdxo+bvFnO9ZinXa5ZytXoZl6qXc6l6BRcrV3KxcjUXK9dysWItF8vXcKHcmQvlLlwod+FcmQvnSpw5q3LmtGodp0tdOaVy5WSJK6dUbpxUuXKiZANHVe4cKnHnYLGlhOJNHCjx4EDJZuJKNrO/2J19he7EFLmzt9iDvcWeRBdtJqpoM5GFnkQUbiGicBvhhd6EFnkTUuhNUN42ggp9CSz0I7AwAL+CIPwLd+JfGI5fQSQBhXvwK9yLX8E+ggri2FFwkODCI+woOEpYwTEiSs8TUniBiMJrROZdIzYvicSCB7w3V1OFGb0kIUpmDJLB8kYqUUQQRaqQyMfEC6OGxOIcQt68IOj9O/xfvWfb8/f4vMzF+3ke3o/z8c0owPdhEf7pxfim5uOXUkhAcjGBd4rwT7IUeKuYoFslBF9XEXxNRcjVckKulBN6uZywy2XsulxOxJUydl0tZ/fFGvZd0rH/YiUHr5Ry9GoO91+XUWMyI5gNiJKIwahHlCTUgkTKQxWHz+Zy6JyG/acl9p2UiDmqZ99hgZhDJqIPSuxJMLMn3sjeeDNxB83sO6Al7rCag0fLuX6jAGPdrXSzWUSjN3LtRj4HDqjYH1vDnr0GdkfC7nAT0aEikTtEdgVLRARAhJ9IuL+JMH+JXQES0UESscESceFmEnYbOLrHzKk4iXNHKinKFZBEHWazGqFW4urZd9y5molea1mJEM16jHqR98/VxIW9IT6wgv3eRvZskohyM7PLxUzoKjM7lpkIXmwiaL4RvzlG/H434vebAd8ZAj4/6fCZrmX7NA3bp9biPbWW7VNq2DKxgq0TKtg2oYKtTmVsGa1i2xgVW0YU4OWYj5dDLluG5OI1KAuvgZl49XuH57dv2PzNSzZ//QJP+2d42D3Gwy4DD7uHbLS/j7t9Ku7293C3v8sG+yTcvr5lQaj9VdbbX7IA1O486+zP4GKXiIvdSVzsj+NsdwznPkdx7mMBqAWf+1jTO4bVvfayquceVvXczcqekazsGcGK7qGs6LmTFT13/Auh/izr5suyrt4s7bqNJV23sKSLJ4u7eLC482YWddrIos7uLOzkxvyv1vPXV8782XE1f361irkdlzO343LmdFjC7A6LLQDtsIDfOyxgVnsLQGe2+4MZX/zOr1/O4qcvZvLjlzOY3u4npn/+E9M+m860z6Z9BOiktt8xqe1EC0DbTmBcG6e6/gXQNpYJqMyxg5zh7WWM6qhgZAcZIzvIGN1BxtiOlpy+kjH+KxkTO8sY31nGhM4yJndTMqWrgmndlPzYw4afe1rza29rfrOz5Y+vbZnXrwGLBjRk0ZCGLHNoiPOwJjg7NMd1/JeELXMidJ4DHk6fs338F2x0asuWn74h6aAvaN4jabMoeXWLTdOH4jepO/7jPiNkQgtCRzVm57AWRI9ux66RTYkc0ZzI4c2IHt6U3cMassehEdFDG7J3SH32DarH/oG2xA20JW6gNfEDrEkYYM2hfgqO9FNypJ+CE/0UnOqn+AjPi/1kXOqr4Fp/BTcHKEiq2/G8VwfP+/0VPOyv5HF/OU8HyHnZX87rAQreDVSQNdSKnKFK8h2sKRzRgMJRDSl0akLJhOaUTmpJ2dTPKfvxS979Zk/5hRiofE7qhmm8mdUV9c+dqJz8KTXftUA9rinlE5pQOq4JpWMaUDbKlorh1lQMs6bcQfmv5B8vFVU6yKgaJv/4WTVM/r+mm9UOcmqGKVAPkVM79J/UDgrUDnLUDjI0w+Qf0w5XoHaUo3aUoXaUoRkhQztKhm60/OPE8/+G6D/w1I2VIYxRoB9rSTdWjm68Eu1EGfppCvQ/W6H7VY52thztHDnCPDnCfAX6xXKEJTL0K+QIK+Xo18jRu8gxuCrQb1Cgd1dg9FRi9FSi95Kj2yZD8Jaj91Ug+CkRAqzQBCnQhlihDrVGG2aNPsIGIcIKfZQ1+mgrDHus0cVYo4u1RthvjTbOGt0BS0KCjaXD9dAetkV3pB7CUVv0x+pZOlEf3cn66BIbIJxqgHC6Htoz9dCdq4dwoT6aCw1QX2qI5mJDtJcaob3UCN3lRtReq4/6eoOP1VxvQO2NhqhvNkB9qyHqWw2pTfon9e1G1P6nhtQk17d0tz7VdxpQc7ch1ckNqbxXn+pkSxX36lOeUp/ye/VQpdSnKKU+uWn1ybnfkKwHjXiX3oQ36c14ndGC549a8PRRS548+ZTHz9qS8fwz0p9/QfrLjqS/7sL919148KYHqe96k5JpR0qmPalZ/UnJHkxqrgP3ch25lz+alAIn7hVMILlwEneLpnCv5EfulfxMWukMHqpmkV46m/TyuTwon0d6xXxSq+Zzv2YJ92uW8aBmFQ/Ua0lXr+OhZh0PNevJ0G7gkc6dx8ImHus9eKnfTKbOi/f6bbw1+JBpCCBbH0KBcSfF5kiKzTEUmA6TZ06k0HgNjfQBCQMAIiZMqCk3PaFAvEyheI588TRZ4nE+SIf5QByZUgzvieGdGMt7cW9dMWRKsXXtJ1vaTxaHyOEYedIJCsVzFBpvUiO9w0QtSAZAiyjpEKlBLb2jwHSDbOk8mRwnk4O8J5a34h5eixG8EkN4IQby0uzDc/M2npi38Ni4lUembTw0b+Wh6EW6eTPp5s3cN3mQZnInzejOfeNGUvWu3De5kmZ0IUVvmYLeFVZwV7ecZO0y7umWck+3lDvCUpI0S7mlXsrN2mXcqF7OjZqlXKtewrXqZVyrXs616hVcq1rJ9crVXK1cxdXKNVwpd+FimQvny5w5V76e82XruVDmxsXSDZwvceO8ypVzKjfOqdw4o3LnVF3HVRs5VuLOcdUmjhVv5miRB4eKN3GweBOHijdzsMSLhCJP4gs8iS/0IL7Ik7giL2ILt7CvaCvRhVvYXehFVOE2dhVtJ6LQm7ACH0LzvdmZ782OAj+CCwIIyA8kID+Q4PxgAgp24pcXhm9BFD750fjmx+Cbtxf//Dj88xMIzDtMUMERAgqOEZh/gh35p9mRf5aQwgvsLLhESPZl9uSnkJD5kPTKQlQYqDGZ0IkiOoMRSbK8wtNgFNBjpgYRlSTx1mgkqaKcPU9eEPn0JZEvP7DjyXvCXhYQ+iyfnQ9y2ZGaS2hqIWH3ighPVhF+p5iI28WE3yom8nYZu26UEnldReTNMiKvlRF1tYzoa5VEXawg5notMVcqiLtSyLEbORy78pQ3BRqqjUYMIpjMkuXVoqIZnVGioMLA4bPvOHS2lrhEPbHHDcQcMRFzWGLPQZE9CXp2xxnZHSuxO05i934T0XFm9saJxMSZidmvI3Z/LUcPqzl08D01NRJGk+WSlsEIL19qSIjP42Ccgdg9JqJ3GYnZBXtCRPbsEIkKgt0BZnYHmIn2h73+ErFBEvEhEgmhcDjSzLHdkLhP4NLJDxj1YDabQDRR8K6W60eruXpEy6WjeVTmmjBpjWAyYxREyooNJEQ+Y8/2UmI8zOz3kIh01hLtYmLXSghbDOELJUL/NLJjtp4ds4wEzjTg94sOv58EfKdp8JuiwW+yGt9JNfhOqMZ3XBW+TtV4jynHe3QZ20eVst2xBG+HYrYPLWTbkHy2Dcpj24BcvPplsqVvJlu/foeX3Su87J/jZf8UT7tHbLZLx9P+AZ7299lsl4KHfTIedrfxsE9ik90tNva5xsY+V3Dvcwn3PhfYYH8Btz7ncOtzGtc+ibj1PoFrr+O49j6Ga++jrOt5kPW9D7CuVzzre+xnfc9Y1vWIwaV7NC7do1jbPZzVPcNZ1SOM1T1DWdk9hBXdgljZLYAVXf1Y3tWb5V23sazLVpZ29mRJFw8Wd7Hgc1FnNxZ2WsfCTutY0HENCzqu4a+Oq5jXYTnzOixn7pdLmdt+MXO+XMDs9gv4/cu/mPXFPGZ+MZeZX8zh1y9+55cvZvJzuxn8/NnPlj7/ieltp1v6bBpT23zP5DZTmNxmMpPaTGRC6/GMb+3E+NZOjPt0LE6fjMKp9WjGfDISmWN7GSM7yBnZQc6o9jJGtZcxpoOMsR3ljO0oZ1xHGeM7ypjwlZwJnWVM6iJnchcFU7rImdZVyY/drfm5pzW/9LJiZh9rfrezZu7XtizsW5+FA+uzZHADVg5qxOohLVnh2Ja0fRtwG92OLaPb4j2mNdtHt8Z39Od4O3Vm4/dfk3xiJ6bqV2DIofDZJcKXTsVvfHfCx35JuNMn7HRqTsTYFkSOasbekU3ZN7IpMY5N2TeyMTGODYgd3pD44Y2Id2hIwtCGHBxan4OD63FokDXHBttyYpA1iQOtOTXQmtP9FZzrr+DCACWXByi4OsDySKVbAxTc6S8neYCclAFy0gYoSR+gJKO/nKcD5bwYqOT1AAWvB8h5P1DBhyFKcoZaketgRYFjfQpGNqBwTGOKxzdDNb45Zd+1onRKc4qmf0Xq3BGIL68iZiaRvnA0hT91pWJaayqmfUrFlBaUTWlKxcTmlDk1pGJ0PSpH2lLpaEu5g5KKYVaUO8j/g8+/wfk/8fl/ZcHmf/s3Ov+Dz2EKNMPldcnQjpCjHSlHPeqf43fdWMVHhApOSgSnOmTWJYyRIzgpEJwUaMfJ0U6wXDrST1ei+1mOdqYM3RwFunkKhPlyhIUK9EsU6JcrLPBcJUfvrMDoqsSwQYmwQYHeQ4nBU4HeS4F+mxJhuxzBR4HeT4nB3wpDkBX6YCuEndbowqwRImzQ77JBH2mNfrc1+mgbhL3WCPus0Mdao4+zRh9vjeGgLfqDNgiHbBCO2CIcsUV3rB7C8froj9fHcKI+QmIDhMQG6E41RDjTCP3ZBujPNUQ43xDdxfoIlxogXG6IcKXRf9JfbYzuekO0NxqhvdkI3a3GaP4uqRGa243R3G6M+k4TNHeboLnbEE1yI9R11f5dSiPUqY2pSW5Ezb3G1N5rQk1qY2pSGlJbV01aI6rSGlKR2oCy1AYUpzWgKL0R+emNyMlozIeMprx/3Ix3T1ry6mkrXj3/hBcv2vLs5Wc8edGOjFcdePSmM4/fdSXjXQ8yMnuRntmHB1nfcD+7L/dzBnI/ZzBpeQ6k5o0gtWA0aUXjSS2aRGrJFNJUP5BW+jNppb9yv3wm6eW/k1H5Bw8r5/Gwej4PqxfysHYpGeoVPFSvJkPjTIbGlQyNG4+1G3isdeeJ4MFTwZNnwhaeGrbx2uBDtt6PD/oAMvXBfDCGkmeKoMi8C5UUjUqMp9B8nHzzGYqNN9FIOf/Bpxk15eZnFEnXKJYuUSCeI1c6Ra50kmzpMB+kBD5ICWRKhz5+/yAlkMVhsqSjZElHyZWOkSedIV86R6F0gWLzTcrNTxAoQ8IIogiSCTBjoBCVkEaheJkcTpHFEbKkA7yX9vNO2ssbMYpXYigvxSBeiX68FP14YfblqdmHJ2ZfHpt8eWT2IcPsw0Pzdh6K3qSbt/LAtIUHps08MG3ivmkDqab1pJjWkmp05p6wmhT9GlKEVaToVnJPt4I7muXc0SzjtnolSbWrSKpZxc3qVdyoXsX1ytVcr1zD9cq13Khy5mr5Kq6Ur+JSqQWfl8vXcbF8PRfK3bhQ5sp5lZsFniUbPnauxJ0zqo2cKtnIqZJNJKo8OFG8sQ6enhwt2syRks0cLt7MoWIvEgq9SCjcwoGCLcQXeBFfuIX4om3EFm4jJn8Lewq2EF24jaiC7UQV+LKrwJfwfF9C83wIzfNlR54fwXmBBOUFEZgXRGBuIP55O/DPC8MvLwKf7Eh886LxzduLb94+/PIO4Jd7EN+8g/jlH8E//zgBuScJyj9LYP45gvIuEFxwjeC82+zMTWF39gOi39zjTM5LHqkryRWNVAOCJGEwmzBLIiZJxCSKaExmakSRSkmiTJT4oDFwv7CCS69yOP7wLXHp74l9kElM2gf2puQQk5LPnuRCopOLiL5bxN47xey7U8K+26XEJpWx/5aKuFv5JNzK5cCNTI7dfs/5tPc8yqqgVGtGJ4HODAbJjFHUI2HEYDZRqRa5caeQ42cLOHy6hviTAnHH9ew/YmBfgpGYAxJ795vZu9/Inn1GovdKRMdIRO8xE73XTMxeidgYkdh9RmJiDCTsN3AovoojB9/x/FkVJr0Jk17CZJAoLzWSeDiLIzG1HIg2E7fLzIEIE/vDjcSEiOwNMrE3UCTGX2R/IMQHiyTsFDkUIXI00siJPWZOH6jg5eNyTEYJUTRiEkQuH83mcpyWi/sFLsZrOB+fw9M7KsxqMOtNmAxGtJUip/c/5YB3AYc2G0lw0xPnaiBmrZnoFSJRi43smm8mbI5IxB9mQn83smOmgeBf9AT8oCXwey2BU7QEfKfGf3wtgePV+DvV4OdUic/ocvxGlePnWIrvsBL8hhbjN6gQ34H5+PbLw7dvDj7fZuFjn8l2u7dst3vFNrtnbLN7wla7R2yzz2Cr3QO22N1nq10qW+zv4WV/h812SXjY3cSjz3U87K7gYXcZD7tLbOpzgY19zrGxzxnceyeyofcJ3Hofx63XUVx7Hsa1VwLre8bj2jOO9T32s67HPtb12MO6Hrtx7r6LtT13saZHOGt6hLK6+05WdQ9mVbcAVnXzZ2VXX1Z29WF5l60s6+zF0i4eLOm8iSWdN7K4kxuLOrmyqNM6Fn7lzIJOa5n/1Wr+6riSP79awbwOy/mzw1L+7LCEOe0X8EcdQH//ch6zvpzLzC//YMaXs5jxxW/82u7XjwD96bMf+bGu79v+wNQ2U5nSZgqT205iUpsJTGw9jomtx9UhdAxjPxlpweeI9jJGtZfXZYGnU0cF4zooGddBzvgOCiZ0UDChg2X6OamTjMldFEztLGdaFwXTu1nxc3crfump5LdeVszuY80cexsWfGPDor62LOnfgFVDW7LSoQ2Jm2ezblQ71ju2wsOxBT6jWuA9ohn+Y1vgN6Ylvk6fsW1SF1wn25OeGI6+4jmoM1FnpXFgwxyCp/QmcuwXxI/9jL1jmhPj1JRYp2bEj2rOgVFNSBjZiIMjGnFkZBOOOjbl2PAmHBvWiOMODTnhUJ/EofU4NcSW04NtOTvImguDrLk40KoOnkpuDJBza4CC2wPlJA+QWeA5UMGDgUoyBip5MlBh2fMcJOfdIMVHeGYNVpI9REmug5XleZ2OthSNbkDJuCaoJjSlckJTSic1perHduT91InklRORVC9Qpx4nY94gSn/8gtppn1Ex7RPKpjWnclILKiY0oWJsAyrH1KdyZD0qHW0oH674WMUwOeUO/x98Dvtn2lk7XEnNMEVdMmqGyVA7yFA7/G90/jsLTJVohyvQDlegc1Sic1SgGSFHM0KOdqQC3SglulFKhDEKS3UA/Ruhf+NTO06GbpIc4TsFuu/lCL8o0M2Qo/tdgXauZeIpLFIgLFagX26FsEKBfrUMg7MSYZ0CvasS/QYFwiYFBk8rBC8F+q0K9Nste556Pyv0gdYYApUYd1hjCLFBH1o38dxljT7KBv1uW/R7bNDH1MMQWx/DfhuM8bYYD9igT7DFcKgehkP10NdNOYXj9RFO1EdIbIiQ2AD9qYYIpxuhO9MI3dlGCOeboL/QGP3FxgiXGqO71Bjd5SYIV5ogXG2C/nqzjxluNke42QzdrbqSmqO73QLdnebo7jZDm9z8Y+p7zVHfa4ompRmalGaoU5uhTmuOOq05tf9HmrSmqNMaWXrQhJr7jahNb0LVwyZUpDemNL0RqkdNKXrclPwnTcl50pyspy3IfNaKt88/5e3L1rx62ZZXrz/n5Zv2PH/3FU/fdubJu648zuxJRmYvHmV/zcOcvjzMG8jDvME8zHcgvWA46YWjeVA8lgcl43mgmswD1RTul/7A/bJfSK+YSXrlLB5WzSajeg4ZtfPJqF3Eo9olPFavJKN2FY/VLjzRuPFEu5GnggfPBE+eCV48F7bxXO/NC4MvLwz+vDMGkmMIJksfQpYxnBxDFHnmaErEGMrFWMqkI5RIpykWL6Ay30FLruVRRyJIkoiIlkrzC0qkm5SI1yiSLpHPOfKlM+RKJ8gRj35EZo50pK6j5IjHyRUTyZVOkS+eo0C6SJF0hRLxJqXGB+ikQkT0lofZixJIJkRJT5X5FSrzXfLF8+SRSI54hByp7phfjOGNOYrXUjivxJ28FIN4KQbxwhzIc3MQz8yBPDUF8MQcwBOzH0/MfjwS/cgQfcgwe/PQsIV0kyf3TZtIM7mSal7PfcN67uvXkSa4kCY4k6JdS7JmNXc0K7mjWc3t2rUk1azlVvUablav5UbVGm5UOXOjypmb1eu5VuHM1fK1XClbw5UyFy6XuXClzJXLZW5cKt/ABZUFmxdUG7mg2sT5ko2cL9nIuRIPzpZs5nTxZk6VeJJY7MnJIk9OFntxtNDSscItHCnw4nDhFg4VbOVQ/jYSCraSULCN+IKtxOVtI67Ah3353uzL92ZvgTfR+X7szvcnMt+PXbn+hOf6E5YbQEhOIEG5gQTn7iA4dwcBOUEEZIcQmBOKf04E/jmR+Obuxid3D97Ze/DNjcM7Jx7vnAP45BzGJ+covjkn8Mk9jW/uOfzzLuKdfQmf/CR8ClLxzkvBP/8+QdkZ7PzwmMg3TziTl81jjZpc0UwFEoIEZlFCFM1IRiNmsx4TRgTJhA6JWkmiSpKokKDQIPKitIbUbBU3Xxdw8WkuZzOyOHM/k7MPsjhzP4vzD3K4/KiAW8+Kuf9WxduSGiqMoBFBL4IJMJhFy/80S5gly3vsq9Vm0p+oOH4uh6Nnqjh0Us+BEyb2HzFY9jkTJGLiTOyNNbN7r5movQZ2RxvYHSUSvRt2R0nsjhK9vtgbAAAgAElEQVTZGyUREyWxd7eJ/Xsl4vZKHI6VOBKn48h+FbevFqCttexiSiYj+mqJa2fecnRfCUeitBzeZSYhwkx8mIn4EMvt9PhgMweDRQ6FiBwLFTmxy0TibonTMTrOH8tDUEuYTGZMJh1FH3RcjldzaZ+RS/sMnN0tcjZaz5noEq4dzUZfKWI2GBHNIka1xJ3TBZwMqOCIu57DbiIH10nErzETu9zAnsVmds+XiJxjJGK2kbBZBkJ/NbDjBy0h3wvsnCoQPElD8EQtgePUBDqpCRpbQ8DISgJHVhHoWEHAsDICh5YROKiEgIHFBPTLx9c+G7+vc/Czz8K3TyY+dm/wsXuFd58XePd5zvY+j9ne5xHb+zxkW5/7bLNLY6vdPbbY3cWrT5Iluxt42V3Hq88VPHtfxqP3BTx6n8Oj9xk8+pxmU+9ENvY6gXuvY7j3Oox7r0O49TqAW68DuPaKZX0dPl26R+HSPRKXHrtw6RGOc/dQ1nbfwdquQaztFlCXH6u7erOqyzZWdPFieefNLO+0ieWdN7Gs8waWfgSoCws6rWH+V6uZ/9Uq/uqwnHntlzGv/RLmtl/Inx0WMefL+fzxxV/MbjePWV/8wcx2vzOz3e/MaDeDGXUA/antTx/xOb3tdL5vM7UOoJP4rs0EJrUez6SPALVMP8e0HIFsVHs5o9vLGd1eYYFnBzlOHeWM66BgfAc5EzsqmNRRwaSOciZ1kvFdJxlTOymY1lnOD12VTO+i5KeuCn7trmBmDyVz+tjwp50N87+xYeE3Nizt14iFfRvhPLojCWumsnZYS9YPa8ZGx+Z4OjZl+4imbB/RBN9RTQge2ZSQUS3xHfUJvpM64PldN25Eb0CqeQXaLETVcy6Grsd7Wnd2Te5EwoQvOTiyFYdHt+LImBYcH9uSk6NbcGpUC045NuXMiGacGtGU045NOevYmLOODTk7rB7nh9pycWg9rgytx9UhtlwfbM2twdYkDVJye5CS5EFKUgcpuD9ITvogBRkDFWT0l/FsoIyXg+S8HiTn/SA5mYMVH+GZPURhwaeDtQWfI+tTPLohqvFNqBzXjNJJrSmZ3oaK6Z/w9peuvAp1Rqp6TPaRrbyfM4Dqqe2o/f5T1NPbUjWlFZUTm1I5oRGVYxtQNaYhVaNsqRhhReUIKyodlVQOV1A5XEH1/6hqmJzq4ZZqHBXUOCo+fv/3XqcFoLI6aMr+j6N3K7TDlegclXU/W6ag2hH/TTdSgW6UAmG04uMkVOekQDuuDqHjFegmytFNkSPUHbcLMxUIsxUIcxUI82XoFysQFivRL7NCWKlEv9oKwVmBfp0VwnoFgpsC/SYrhM1W6L2sELYpEbYrLXue/tYIgdbod9iir4OnIcwGQ7gNxsh66HfXQ7+nHvq99RBi6qGPrY8hrgGGA/UxJtTHkNAAw6GGGI40wnCsMfrjDTGcbIw+sQn6xCYIp5qgO9UY4WwT9Oebor/QDN2FZugvt0B/pRmGqy3QX22BcLUFwvWW6G+0Qn+jJfqbrTAkfYo+6ROE258g3G6FcOcT9Hc/RbjzCULypwj3PkWX8glCyifoUj9Fl2ZJe78Vuget0D5ohfZ+S7Tpn6JJ/wT1g5aoH7REk94KbXorNOkt0aS3QJPeDPXDZtQ+bIYmoznqjOZUPWpG9aOWVD1uSfmTlpQ8bUXh81YUvmhF3vNWZL9qQ9artmS++Yx3b9vx7t2XvH3XgdeZnXn5oTsvP/TgRXZvnub04XHuNzzO68/jgsE8LhzK48JhPCoaQUbxWB6pxvOodCIZZVPJKJ/Gw/LpZFT+SkbVLB7VzOZx7Z88Uc/niWYxT9XLeapZyTONC88063iudee5bhMvBC9e6rfyUr+dl4IPr/R+vDYE8VofzGtjCJnGHeQaQ8kxhZNjiiTPuIcCcT+lUjyV4iEqxJOUiecpka5SZk5FJ+UhSQbLC44AES1VpleopGRKpSRKpOsUcJ4CzpAvJZInnSRPOk6udJw8jpLHMfKk4+SRSD5nyef/MfZeUVWfa/u1NLsxmti7IkrT1J1EY+9dozG9mphqml2xAIKI9A7SBBERLBQVe+8NFaT33vtavz7/Bwvde7/v+43xHczBwxoMjtbBHNf9XPeTTLl2mgrtHJXaRWrV2zTKmShakyH1RDaIp9qGpFVSLT2kSrlCuXaGUjWZEvUEReoR8rVoctQIslVD+mkYv/saUlDFhwzFi3TFi2eKJ0/V/TxRXHmi7CNNdeGxsteQhkpOPJQcuS/t4o5kx13RjgfSdu4L27ij38Id/RZutW/mZtsmrrdu4lrLRq42b+BK0wv+4UrTP1xu/IcrjRu5WLeeC3UbuFC3mfN1mzhft4XUms2crd3K+To7Uqu3c6ZqO2eqdnCmaidnqnZzpmo3p6t2k1xlT2KlPScqdnOiYjcnKxw4Xu7AsXJHEsqdiCvfQ3zZHuLK9hBXuocjJU7EljoTW7qXQyXORJc4E1XqQmTJPiJL9hFRso+wUldCS1wJKtpPYPF+Agrd8C9yw7/QHZ8Cd7yLfPAo9Mat0Bu3Qi/cCnxwK/TDNS+A/QXBOBcE41wYgnNhOE6FkewpOIhTYTR78mNwzI/DoSABh4KTOBYks6cwlT2F53EqvIRz4Q32FNzCqfAe9sWPcSh+xp7CDPYXZOOVl4VfdibHCgp42NhMuaJSB7QrKpKmoGgKqiajqBKSanhYwJC4q0ioCBroMSC9QANB1RBVDb2mImgqoqoYklVFRVUNrzOpqoisCsiyYQl7bZPAjdvlJCZXkJDUxJGTbUQf1xGdIBJ5RCQyViIsWiI8EkIiFILCNQIPQECIQkCIgn+gin+ghn+gSmCAQnCgRkigRniwQmSwwsFglUMHIDZU5UioxNHIJk7GFVBXLaMpGigqkk4h/UEVCZFlxAULHAlQiAtQifVViPWVifVROOqjcsxP5YS/QlKQSlIwpBxs5uGNahTZcJVBFRXOJ+RyJkziTIjM6WCB5ACNRF+VRB+Rk771nAjJpLZQRJVVFEVDbFdIv1lDrEseRx30xG6ViN2ocPhvieg/FMJ+lghdo3DgO4WgLyUCPxXxX6XHb4WAzzI9Pkv0eC3Q4TVPh9ccHZ6z2/Cc0YLntBY8pzbhMbkBj0n1uL9fh+u7Vex/p4L9b5fj+mYpbhOK2G9bgKttPvsn5OFqm42rbRb7bNPZZ/sMF9s0XCY8Yq/tffba3MXZ5jbONjdxtrmOk81VnGwus8fmIntsL+BgnYq9zWnsbU6x2yaJ3TYn2WV9nJ3W8ey0imOHVSx21ofYbn2IbdZRbLOKYJt1KFutQtg2/gBbxwexZZw/W8b7sXmcFxss3NkwziCgG8a5st7Chb8tnPhrrCN/mtvzp/lu/hy7iz/Md7DOfDu/jd7Mb+Zb+Hn0en4a9Tc/jfqbn0f9xY8j1/HDiN9YM+JXvh/5M98NX8t3w37g22E/8PWw7/hq6Nd8OfRrPh/6BZ8P/ZxPh3zSkX5+bEhAB63ko0HLWTFwGcsHLWbpwIUsGbiAxQMNArpgwBzm9Z/F3H4z6TR7hDEvmDuiE/NGGhkSzxGdWDiyE4tHGbF4VCeWjDawdIwRy0YbscLcyCCe5iastjDm8/EmfGlpytdWJnxva8Z3E035caIJa20689O7vbgdtJ7f//U6m97vyeZJvdg2+RXsJvXEYXJvnD7szd6pfdg/tS9u0w3lIs/ZffCd0x/PeUPYt9SSxH2/0lp8C02Xj9ScyeMTAYR+Nxf/BRZELhrB4fkDOTp/IAnzBnByTj+SZr3GqVl9SJn5Gikz+3B6Zh9Oz+zF6Rk9ODu9J+en9eTitJ5cntKdK1O6cX1KV65PNuPWh2bcmWzGvUnGPJxswsNJxqR9YMzT943J+MCYzA+MyX7fiPz3O5H/ficKJxlTNNmEoskmL+WzYkpnKqd1pXJmd6rm9qR6YW/qF/WneukA6j/qR9PqEWR88wa1Z4PRatK4ZfclxV9Y0PzxENpWDKdpeX+aFvehcdErNMzrScOcHjTM7krdTDMaZprSON2UxmkmhpZ6h3Q2TzP5Dwk1omlqJ5qnGb2kZbrxS1qnGdPWkWj+Jy9G7rppJrRPMaJ9ihFtH3ZCN/U/mG6EbroR7dP+fdbPMKZ9hjFtMw13P1s7aJ9nZFiztMQY/QoThI9NET4zQf+VoWSkX2OM8JMRwi9G6H4zRfzTDOEvM4QNpgibTBG2mKDfZorezgRhlxl6ezP0jqbonU0RXEwRXM0Q3Dqjc++M3qsrgk8XRL8uiAFdEAK7Ir0Qz7CuCOHdECK7I0X1RIjuhRjTAyG2F8KR3ghxryLG90FKeA3xeB/EE30RT/ZFSHwNMel1xJTXEU+9hnDmdcSz/RHO9kc8PwDxwuvIFwcgXByAeGkg4pXBSFcGI1wdhHBtMPrrHdwYgnhzCOKtoYi3hyK84M5QhHtDEO8NRX93CO33hqB/MBTd/cHoHwxGd38wuoeD0T8agv7REHSPB3cwEN3jAR30pz2tP61p/Wl90p+WtH60pfWn+ekAWp4OpPXpQJrSB1GbPpjqzMFUPR9E+fNBlGYOpTh7OEW5wynMG0F+3ghy80eRk29OVsF4MgstySiy4Xnpm6SXvcOz8vd5Wj6ZJ5VTeFo1lac1s3hSM5cntQt4Ur+YtIYVpDWuJK1xNWnNX5DW8g2Pm7/lScuPPGv/hfS2dWS0/cPz9g1ktG/muc6ODN1OnuvtyRScyBT2kiXsI1vcT47kZdjbKfiRI/lTIAVQLAVSohygRAmnXDpIuRZNjRpLo5ZAk5ZMvZpKrXaROvUeOq3MIJ+KQT41dDQpOdRpd6jlBtVcoYKzVGqnKVdTKNNSKNOSKdVOUqqdoFQ7QZmWRJmWQrmWSgXnqOYi1VyhVrtBg/IEQa1D0yQ0RDQMoqBoTTQJadSot6hSz1PFaYN8aicpUo8aSk7qQXLUMLLVA2SrwWRrwYbWvRZAphrAc9WP56ovGaoXz1QvnqmePFM9eKK6k6a48kh25pHkxEPBgUeCPY9FBx4KO7ivt+Nu+zbu6LZzu93ArbZt3GjZwvWmzVxv2sL1pi1ca9rEtcZNXG3YzOXazVyu3cKlmi2cf0HdVi7U23GuZhupldtIrdpOauUOUit3kVq9m9Qqe85U2pNSYU9SmT1JFY4kVuwhsXIPSeXOnCjdw7FSJ+LLnDla5kx8qTPxJU7EFTsTX+pKXMk+YotcOFS0l5jifUSX7COqxI3IYlciS1yJLNlPWLE7ocWeBBd6EFToSWCBB/4FHvgVeOOd74NXgS9eBb545vnhkeePW34gbvnBuBWE4lIQhlNBKA554TjmR+KQH41j/mEccmKxzzvKrvwT7MpPYlf+GXblnWVX3jnscy+zO+86uwvvsqPgPrvz09hVkI5dQSa7i/JwyM/DMTcXj6w8DjzNJeJJNkcy8rhSUEVmXQvVkkaLoiGohrVNkqogYRBJRVNRNc1QRlMVNFUxiFfHT01TUDXJ8F3SFFSUf4/3NRW9olHbopKW2cDZy8WcPFPOsZRGjiYKxJ4UiT4mcfCYxMGjeiIPK4QfUgg9KBESoRIUKhIYohIYBAGBCoGBCgH+KoH+GoG+KkH+Cgf8FQ74KYT7q0T6KxwMkDkUrBAbLHMkRCUhXCDuQBvHo6rIetKCJoIiyiiSSnmxwIlDuRwPr+VYkMDxQEgIUDgeoHAyUCExUCU5SCUlWOVMmEZKdAmtDSqKrIAm0VimcCayjtQQgVR/iTM+CineGsmeColuKif3Cxzf38hx7wKybtUjt6soShuaJFOZ2Urc/ixi7as5ulVP/EaNw3+pRP+uErVWIeJ7mdBvJEK/kAhbLRGyUiZwmYj/Yj3+iyT850v4zRXxna3He3obvtPb8JnagvekJnwmNeL9XgMeb9fg8VYlnm9W4vFGOR4TSvG0LcFzQhGeE4rwsC3AwzaP/RMy2T8hA1fbdPbZprHP9hH7bR/ganMPV5u77LO+xT6bG7jYXMPV5iquNldwtrnAHptU9tim4mh7CkfrZBysT+JgfRx7q3h2Wx9ll3Usu6xj2GkVzQ7rSHZYhWNnGdbBAbZbBrLd0p9tlj5sGe/JlnEebLZwZ7OFG5ss9rHRwoV/xjrxt/ke/jZ34G9ze/4y38Wf5nb8OWYbf4zZwu+jN/Lb6PX8Ouoffhn5Nz+N/JO1I9axdsRv/DDyF9YM/4k1w9eyZtiPfDv0e74Z+i1fD/maL4Z+wedDv+CzIZ/z6dBP+WTIJ3w86GM+HrySVYNWsHLgcj4atIQVAxex7L8EdA4L+s9mXv9ZBvmcM9KYuSP/LZ8LRhqxYGQnFo0yYsmoTgb5HGkQz6WjO7F8jBErxhixytyYj82N+bRDPr8Yb8LXlsZ8b2vKmomm/PRGN35+owdun77L5lkj+P3tXmx6pxtb/tWNbR/0Ysd7vdj9Xi/sP+iF/Ye9cZzSl71TX8N9Wh98pvXGa2Zv/Gb1wX92P7wXDMd1qSUxGz+j9slVtOZC1LZ8Ku8dJ27zaoKWjid6sTnxi0Zwct5Akuf1I3nu65yeM4Czs/tzbtbrnJ/Tl3OzXuHCzN5cmfkqV6b35Nr07lyf3o2b07pze2pn7k7rwv2pXXn4YVfSpnQhbZIZzyabkjHJhKxJJuROMqZgsgmFHxhT9IFBPAsnGVE82ZiyKWaUfmhCxRRTqqZ1NqxMmtOdigXdaFj4Ko2L+9O4fBDNHw2l8tPRPP5pNlL2ZSi/w8N1k6j6ZCRtq8xp/WgQzctep3HJqzQv6kvjvJ40ze1G/azONM4yo2GGKY3TDSuSmqeZ0PRCPF+ejf5LPF/I58vzVCPapnUkmS9H6ib/JaK6aUYvhVM/zQj9tE4GZhijn2H8UjxfyKdBQA3FpJfyOdcgn7qlRuhWGsbtwhfGiN+aIHxvhLDWGP3PnRB+M0K/zhThTzPE9Z0RNpohbjZDv8UEYbsp4g4zBPvOiI5dEJw6I7p0QXTtjOjeFb17FwSv7og+PRH8uyMFdkcM6oYQ3B3xQDfE8B4IET0QDxqkU4p5FTHmVYTY3ohxfZCOvoZ07HXE4wOQTg5ASuyHlNQfKWUA4qlBSKcHI58ZjHh2MOK5oUgXhiFfHI50aRjy5aHIV4YiXRmGfHUE0rWRiNdHIl4fgXBrJOLt0Qh3RiHcHYV4dzTi3TGI98Yg3h+DeN8c8cEYxAejEB+ORHw0CvHRKIQOxMejEJ6MQkgbifBkJPonI9ClDUf3ZDi6J0PRPRmC7ulghCdD0T0dRvvTobQ/G0Jb+hDanw2hNX0Quowh6J4Pp+35cJqfD6c+awS1OSOozh1JZd5IyvNHU5o/muLCURQVjaGo2IL84vHklViRU2pLdvkEsireJLPiXTIqP+B59Ydk1EwjvWYa6XUzeVY3l2cNi0hvWsKTxhU8bf6Yp82f8aTlS562fsfTth941vYLz1p/53n7P2TqNpOl206mbgdZ+t1k6x3JEpzJFlzJEfeTLbqTI3mRK/qSKwaQJwWTJ4VSLIdTKkdQrkZTrsRQKcdSpR2lnmM0aYk0qadoUM9Sr12mQX1Au1pmkML/eOGoWS2gTntArXaLGu0aVVygUr1ApXqWSvUs5ZyhTDtFhXaaSu00lVoqldp5qrXL1HCVaq5Twy1q1Ye0aUUd43YNkFBRkJFp1yqoV+5Ro12mSkulQkumXEuiRDtBEfEUaEfIV6PJ0yLJ0cLJ0cLI0cI6GvehZKohZCnBZMpBZCqBPFcCyFD9SFd8eKZ48URxJ0124bHkzBPRmaeiM090e3gs2PNAv4t77bu4076T2207uN1q4FaLHdebtnG9aWsH27neaMeVum1crt3O5Wo7LtfYcbFmK5dq7bhYt4MLNTs4V7Wds5V2nK3cSWrlLs5U7CK1yoHTFbs5XeHAqUpHUir3kFSxh+QKJ5LL95Jc5kximTMJJc7El+0lvnQf8cX7SCh2Jb54H3FFLhwp2kds0T5ii1yJKXYlpng/UcVuHCx2I7LYg8hid8KLPAgt9CS4wJOgAi+CCrwJyPfGP98Hv3w/vPN98c7zwzs3AK/cIDxyQ3DPD2V/3gFccsNxzgtnT24EDrlROOTG4JAbi312HLtzj7E95wTbc5PZnnsau5yz2OWexy73Cltzr7M57w4b8++xM/cR23Ofsi03kx25eezOycc+uwDXzGL8nhYT8LSYwLRCIh8UEf0wn9iHuRx/mMuF9EIeFFaRX99OdZtMkwxtCuhVEFUQtf9IPgGxIwGVO8brgqrRKmvUtojkl7Zx+2E1py8WcfxMGQmnm4hLETiaJBJ7QiD2hEDMcT0Hj4pEHJGIiBEJj9YIi1Q5EC4TEioTEiwREqQSEgDBvhrBviohPhDiq3LAV+OAt0yYj0K4r0qkr8ZBX4j2U4kJkDkcIBEXqHA0SCbhgMTxUD0nImq4kpKP2KqgSAqyJKNrVbiUlE9SeC0pISJJwQrJIRopB1ROHVBJDdU4FyZzNlLk3sVKFFFBlvVossLNlBLOh+k5FyhwxlvitAekuGkkuSok7pVJ3qeS6CKRuFdPomslt08WITbJaIKMJmi0ligc980iwb6RhE0q8evhyB8qsb9pRK9ViPpOJuorhajPFUJXiYR+JBOyTCJggUjgPJnAORJ+swR8p7XjN12H35Q2/Ce34vteE37/asL37Xr83qzD940afCdW4T2hHO8JZXhPKMXLthhPmwI8bPLxss3F0zYLT9tMPGye4WHzFA/bNNxtHuJu8wA3m3vst76Fm/VN9ltfZ7/NNVxtLrHX+hxONmdxtjmDk1UKjtaJ7LFOxNHqGA7WCdhbxeFgHYu9VQy7raPZbRXFLssIdlqGs8PyADssg9lhFYidpS/bxnuzdbwXWyw82GzhxmYLVzZZuLJxrDMbzJ3YYO7IhrEOrDffzT+j7fh79Hb+Gr2VdaM3sW70Rn4ftZ7fRq/nl5F/8/PIP1k74neDgI74mTXD1vLD8LX8MOwHvh32Pd8O+5avhnzFl0O/MiSgQz7jk8GfdBSQVrF68EesGrSCjwYtZcXAxawYuIilHfK5eOA8Fvafw/z+s+j0QjjnjzCknQtGGhLPRR2p59JRnVg6qhPLRhux3LyD0Z1Yad6J1RbGfDLWiM8tjPhyvAlfWZoa5NPGmJ+sjPnexozv3niVU7u+Zd1bvfn9za7881ZXNrzTlc3vdGPb292we7cbu/7VDfsPuuE0qQcuk3vh+uEreEx5Fe/pr+I/sy/Bs/oRMqs/oQuH4Dd7EAGLx+Pz1TSq7iRCUx605CKV3+O87yaCV77LkUXjSV4ymqT5A0md148LCwdxbkE/Li54natz+nB1dh+uzOnN9bm9uDm7G7fndOPW7O7cn9mVhzN6kDa9J0+mdufZlK6kT+3M8ylmZE0xI+9DMwo/NDOknJMMlHxoTOkkI8omG1MxxZjyD02onGpGxfTOVM3samitz+lO/cLe1C/uS/3S/jSsGELjqhGUrjLnztZlUJOG7uYRnn73NnVfjKF11WBaVg2geflrNC8aQPPCXjTN70bT3G40z+5K4ywzGmeYGphmQuM0E5o60tCm6aa0TDf5d8o5w4TWGSa0zTR9eV+zbfp/NNmnGb2UT/10U/TTTQ2//4dY/l+i+Z+f62cYI0w3IM4wom2GoZCkn2uMsNiY9qWd0K3qhP7zTghfGyGuMUX60QT5F1PE300Q/jBB/NsMcb0ZwsbO6LeYIWw3Q9jRGXFnZ6TdXRAduyDu7YqwryuSa3eE/V2RPHogevdE9O2JFNALIbAnYvAriAd6IoW/ghjRG+ngq4jRfZFiXkMf0wc5rh9yfH/khNdRjvVDPtEf+eQg5MRBKEmDkZOHoJ4ainp6GGrqCLSzI1HPDkc5PwL1wkiUiyNRL49GuzoG6doYpGtjkW6Yo9ywQLk5DvW2BeodC5S745DuWiDdG4f8cDzKw3HIDywQH1ogPRqH/Hg80uNxSGljkZ9YID6xQHwy1sBTc6Sn5khPxyBljEVMN0fKMEfMGIuQbm4gYwz69NEIz80RMsegzxyJLnNYB8PRPR+FLnMM+ixzdNlj0eVY0JI7lob8sdQVjKW6cCzVxWOpKB5LeclYykosKCkZR1GZNUXlEymseJP8qjfJq3mXnJr3yK6bTFbdFLLqppFZP52shlk8b5xPRtNinjcvI73lIzJaPyGj7QvSW78lo/0HMtp/JlP/B1n6v8nSbyJbv51s/U7yREfyBGdy9S7kCq7k6r3IF33Ik33JlwPIl0PIl8LIl8IplCIoUQ5SqkRRqR2mWj1CjRJHjXKSRi2ZZu0MrZyjmSvUa9dplB/TrlSgIqBpL5a962lRS6jXntDAPeq4TQ1XqVEvUa2dp1o7S7V2lirOUqmdpVI7R5V2gRrtMrVco5Yb1Kp3qdMe0aTmIFFveMFI09A0BUUT0FNPg5pJHXeo5gqV2kXKtbOUaaco0RIpVk9SrCVQqB4mX40iT40iTz1MrhZNrhbVQaRhLK+EkyUf4LkUxHPZnwzFh3TZi2eyG8/k/TwR9vJMdOGZ6MITwYlHuj08aHPgfqs991vtudeym3stu7nbvItbzTu51byTG012XG+040ajHdcbtnOtzo5rdTu5Vruba9W7uFKzk0tVdlyssONC5U4uVO7kXOVuzlbt5myVA6kVjpwq3c2ZckdOVzhyumIPp8udOFXpQlLZXhJLDJws3cuJ0n0cL91PQokrx4o9iC90I6HEg6PF7sQV7SeuyI24IndiC904VOhOVKEnUcVeRBV7E1noRVi+J2H53hwo8CG0wI+QAj+C8nwJzPfHPy8Av1x//HID8c0Nxif3AF65YbjlhOKWG4FrTgR7s8Jwzj6IU040jjmH2Z11mF1ZCex4Hs+O7JNszz7F1sxTbM9KZVv2ebZmXWZL9k22ZN9ha+YDtmTfY3PWY7bmZrM9M4ddmbk4ZuTg+rQAj7QivKQ0zJAAACAASURBVB4X4/uwmOD7ZUQ+qCD0bhGRd0s4dLuEo3dKOXqjgJO3iki4ksPJqzmcvpXLubt5XHlYwLW0Im48KeH20zJuppVw7WExqdcLSL1aSNL5AhLPlXMitZYTqY3Ep9Rx7EwLcSltxCULHE4WiT2h53CCnph4iUNxMlGxMgcPC0RGS0QelImIUAgPkQkLUgkL0jgQoBDipxqE0xvCvCHUSzHgKRPuqRDhqXDQy9BMj/bWOOyrccRX4aifQkKgwvFglZMhGsdD2kkKr+ZkeDoNpTKqoKIpejRR4+nNGs4dLCU1opUzoQrnIlQuRMhcilS5Ei1wOa6V9loFVVbQFA21GS5EF3ExWOCct8wZd4kUV0hxUUhykklyUEhyUEm0l0l2kEhxFEhyqeWE7wPaKkWkdhlJryHWaaQEZnDSvpnkbQrH17eTsE4l/leJuLUysd9qxHylErVaJHKlSPhykdAFIqHzZULnKQTNEgieKRA4VUfg5Db8P2gj4L1W/N9txv+tZvzfaMJvYj1+E6rxm1iD74QqfCdU4juxDJ8JRfhMKMTXJh9fm1x8bHLwscnC2zoTH9sMvKyf4GX9GC+bh3ha38fT+g7uVtdxs7mOm801XK0vs8/mPK7W59hnlYqL1Wn22ZzG2SqRvdYncbI6xh7Lo+yxPIKjZQyOlodwsDyIvVUEuy1D2T0+mN1WweyyDGDHOD92jPPBbpw3duM82W7hzraxbmweu49N5s5sMndio7kDG8bsZv2YHfwzxiCgf4zezLrRG1/y20iDgP4y8k9+HvEHP438jR+H/dTBWr4b8h1rhq/hm6Hf8s3Q7/hq6Dd8MfhzPh/0GZ8NWs1nQ1axetBHrB70EasGLWflwKV81CGgywYsZMmL+5/959Dp32N2Q9q5cJRRx6jdkHouGWmQzxfiucLcmI/MO/HxWCM+GWvMpxZGfDbOmC/Hm/DNeFO+tTRmjbUpP1p14Yc3epC462t+sOrOHxN78udbnflrohnr3+zMxjc7s+XNLmx/qws73unCzne64PCvbjh/0IP9k3rgNrkn3lN74j+1Nwem9uXA1L6Eznid6HkDiJrZh4MLhhGwxALPT9/jQYwzal0G6IvRWrKof5DIwe/nELvyHVKWjeTCkiFcWtiPq4te48aC17g9rw/35/fh3py+PJjdl7TZfXkyszdps17l6ezepM/qRcaMbmTOMCN7VmdyZnQld3pXCqZ3o3haV0qndqVsSmfKpnSmYorpS6qndja8TjSt80v5rJ7Vjeo53ald0IPahb2pX/IajcsH0vjREJo/GUL+F1ZUH9oDLXmUHHWm4Hsraj8fQuvqfrStGEjrir60LOlD84KetCw0JKBNs7vQPKszzbM6/5d0vjxP/T9G7TNM/ks+XxaHphu/FM7/KZ//OVp/wQvJNKShRogzTBCmm/7X5+2zOiHMM0FYaIKw2BhplSnCJ8YInxuh/9YY8UczxJ9NEX8zQ1hnivCXKfr1pggbzdBvNkO/zQzdzs4Iu7si2HdB79gVvXM3BNfu6N26Ibl3R/LogeTTC9m3J3LgK8hBvZEP9EEK64Mc8Rpy5GvIUa8jxfRHPjwA6chA1PhBqMcGIh8fiHRyCErSUKTkYSinRqCdGWXg7AiUsyNQzo1EOz8S7eIo1Ivj0C6PR70yHm5Yo96wRL1piXrLGuW2NeodG9S7tij3bNHu2aDdtYb7tvBoItqjCaiPbJHTbJEf26I8mYjy1ID0bCLSMxvkdFvk5xOQn09AyZyImG6FlGGD8twGOcPa8DcZNkjPLVCyxqNkjUd6Ph450xIpezxizliEXHP0uaPQ5YxGn2eBlGuJlGeJlG+JUGCJUGiJrnA8bcWWNBdNoL5oInUlE6gps6G2zIqacmuqKydSWTmR8qq3Kat+h6Ladymsf5/8+knkNU4lr2kGeU0zyWucTW7zPHJaFpPdspyctpVktq4kq/0zsnXfkKX7gUzdr2Tq1pEt/kO2uIFsYQvZ+h3kCoaVSXmiMwXSfgpED/JFbwokPwrlQIrkEIrkMIrlSIrlKEqUaMq0GCrUI1Rp8dSqCdSpx6hXk2jiFC3aWVq5QrN2g0btDk1qGjr1hXyqgIKGQKtaSgPpNGgPqdfuUsMt6rTr1GiXqeES1dpFA1yimsvUaJep4wZ13KaeO9SrD6mXn9OuVaEgGsaosuH/K+ho0yqoV55Sq92iUrtFhXadCu0SZZylREsxCKiWQDFxFHGkowF/lDwt1rCGSTtEjnqQHDWSbCWcbC2cLCXUUE5S/MhUfHiuePFccSdDcuOZ6MJTcS+P9U481u/lkc6Zh+1OPGx34kHbHu63OnK3eRd3mna+FNCbTTu42WDHjQ7xvFq7i2t19lyvc+Bq1Q6uVO7gYuWOl+J5rtKec5UOnC134Gy5I2fL93C2fA+pZU6cKXPmTLkLyWUuJJbtJbHMhaRSV5JKXTlR7MqJMjcSivZzrNCd40WeJBR5kFDsSVyhO3FF7hwp9OBIoQexRd7EFPoQXeRDVKEPEXmeROR6E1ngT3iBH2F5/hzID+BAfgBBuQEE5QYSkBuEf14IfjkH8MkJxTMrFM+cCPZnheOSGc6+nEj25hxiT1YMDlmx2GcfwT7rGLszT7A94yTbn59i2/NU7J6fY9vzi2x9fpXNGTfYnH6XLc/usyn9EZsznrHlaQa7nmWzJy0L58fZuDzMw+NBAR73C/C5V0zgnWJCbpcRcruM0NsVhN+oIOpmNTE3ajh0pYq4m3Uk3Kzn6NUa4q5UEX+5loRLtSRcqiH+fC3x5+uIP1/P8UtNHD1XT3xqI/FnWog/3UbCGYHjZyXikvXEJgrEnpCIOSYSe0xPTLye6CMSBw9LRMaIhEUJhEeIhIdJhIfKhAUphAcqhPp34KsQ6qMS5g1hnhDmqRHmphDpCQc7iPIwtNNjPFUOeynEeknE+ygc81E44SeR6K+Q5K9yIRxOB7eTElFJ5oN6NElDk/XIej0N5SKnj+RyKaaZq1ESN6JVbsUo3Ixr50ZSEZqsgWqIfJ9equTCgVqu+Glc8YRUF4UzzpCyRybZXiFxp0riTo1EO42UXRrJO2SSdoqc2NNIgns6LYUiSquAJokojSo3YspI3FlDyiYdKX9pHPtdIv4XhbgfNI5+A4c/U4leLRH1kUTUUpnI+RLhs2XCZoqETxcJmyoQ+qFA6Ht6Qt/TE/JuO0FvtxL0ZguBExsJmlhHiG0twTbVBNtWEWxbTpBNCUE2JQTYFuJvU4C/bR5+Ntn4WmfhZ5OJt0063jZP8bJ+hJfNAzyt7+NlewcP6xu4W13H3eYq7jaXcbe+iJv1WfZbpbLP+gwuVsnstUxkr9Vx9lodY69VPE6WsThZxrBnfDSOVpE4WkVibxWKvXXISwHdOd6fneN92THeC7txHmy3cGfrOPd/C+hYRzaa27NhzC7Wj97J+jF2/D1mK3+N3sIfozfy+6gNHaznt1F/GQR05O/8PPwX1g7/mR+HreWHYWtYM2wN3w75ziCfg7/mqyFfGAR08Cd8Png1n3bI58cDV7Bq4FJWDlzMRwMXvUxAXwhoJ0ObvWPMPtIwYn8xZl8yshPLxhi9HLOvHGvMyrFGfDzWiNVjjfjUwojPxxnz2XgjvrI05tvxJqyxNOEHKzN+tO3OT2+9iuvH7/CrbXfW2ZixztaYvyaY8s9EUzZONGPzxM5se7Mz29/swq63u2L/Thcc3+nMvve6sv+DbnhM7oH3hz0J+LAXIVNfIWz6q4TOfJWIOX04PLsP8XNeJ3b+MA4uGceBpW9xzuEnWrMvo7blojXnIRQ+4IbfVmK/mMqp5TZcWjaSK0sGcWtRf+4uHMj9xUO4v3AIDxcM4OG813g27xUy5vXi+ZxXyJzVi5xZvcib04u8Wd0pmNWDopk9KJnRg9LpPSif1o2KaV0N/Kd0TutM5YyuVM3oRuXMblTN6k7N3B7Uze9B/aJXaFzSl8bl/Wj+aCA1n/SjfrUFmd+9R+vjE1CdQdqubyj62orWT4YgrBxKy6q+NK0YQOuSvrQuepXm+T1eCmjjrM40zTSjaaYhCX0hoIai0f9P+ZxhTPsME8OdzelGtE03pm36/0g1Z5r8m+nG/wuDtBqjn26EfpYxwjxThIVmiEtMEJYZI6wyQfjMFOErE4TvTdGvNUP8tTPCus4If3VGXN8FaaMZ8pbOSFu7INp1Qd7dDdmxB/KeHsjOPZBceiK590Ly6IXk/QqSb2+UgFeRg/ogh/RFCX0dObIf8sH+KNEDkQ8NRDk8GPnIEJS4oagJw1GPD0dJHI6SPBL11GjUU2NQT49BPW0OZy3QUi1QLliiXLRCvmSDfGUC8tWJyFdtka/bIt+YiHzzTeTb7yDfeRv53lso999CfvAv5AfvIT34AOHhFHSPpqF/PBP9k9no0uagfzqX1qfzaXm2gJZnC2lNX0xrxhJaMpbQmrmM1syltGUtpS17Ca3Zi9FlL0GXsxh99nx0WbPQZ89AyJmGmPMhYu4kpNx/IeW+jZz3BnLeW8h5byLn2yIX2CAXWCMXWCMV2CIVTEApegu5+B2Ukn8hFr+FvmwibaVv01z2Lk3lb9NQOYGGmjepq36Lmpq3qap9h4radymr/Rel9e9T2jCJ4sYpFDRNI79xBgUtMw20ziOvdRG5bcvIbV9Fnu4L8nRfkdO2hlz9r+Tq/iRXv548cTN54lbyhJ3ki44UiM4USvsoFPdTILpTKPlSJAdQLAdTIodSqkRQpkRRpsRQrh6hTI2jQj1KpXqMGvUEdWoidUoy9eppmkmlVbtAm3adVu0uTdoDmtRn6NRKw1gcgxyCSJtaQZP2nCb1CY08pp771Gt3qddudUjmdUPCqb3gJnXcpV67T4P2gCbtEc1KHqLWjIbSIbYqGjKS1kiLmk+9+phablPJTSq5TgWXKOMMpSRRwglKOGFo12sJFGrHKFBPUKgeJV89Qr4aS74WQx6HyNGiyNYOkqWEkaWEkK0EkSX7kS37kCl5kS568FTcT5rgyiNhH491rjxq38ej9n08bHPhYZsLD1r3cr/JibtNjtxpdOB2B7fq7LlVu5ubdQ5cr7XnWq0Dl6vtuVqxi6uVu7lUac+lKkcuVDpyvsKRc+WOnCvbw7kyJ86VOXOubC/nSlxILd3HmdJ9JJfs65BON5JK3A0Ue3KiwJ0ThR6cLPTiRKEXxwu9SSj0Jr7Qm6MFPhwt8CGuwIcjBb7EFvhzKN+P6DxfonN9ic4L4GBuIBG5AUTkBhGeG0JodhAh2cEEZ4cQlH2AgJxQ/LPC8M0KxzfnIJ5ZkXhkRbE/KxqXzCicnx9iz/PDOGbG4Zh5FPuMY+zKOMHO9GS2p59me/o5tjw7z6aMS2xKv8am9DtsSn/ApqcP2fj0KVuePGd7Wib2j7NxfpjFvgc5uN7NxfNOHl63C/C+WUjQzRJCrxURdr2EiBsVRFyrJPJqFVFXajh0pZqYK3XEXqkj5mI9MRfqiT3fwJFzDRw510RsahNHUpuJO9tKXGorcWdaiDvVzNGUFuJTWjiarCc2SSTmuI7DCQJHEgQOHxU4dEQgOlYgKkYiKlomKkomIlIgMlzmYKhMRLBCRJBCZIBGhL9KpJ9KhK9ClI8h2Yz0VInyhEh3lWh3jUPucMgdYtw0DrupxLqrHPVQifdQOOalcswTjvvIJPlKJPkqpPhrpPgrnA4RSI2o5XpSGbo6FU0RkWU9+iaVtEvV3Iyt53aMwJ1YkdvHmmitklEUAVVRkZtUrhwu5FJIOxd9NM7vh7MuKqcdZU7bK6TsUEnerpG0FRK3QPIWOL1d4fQOgTM7VE47tJHkmk55Wj1KC8iChNqu8uB4OYm7Kkj5R+DEHzKJf8CxnxSOf6dw9CuZw6sFYleJxCwVObRQ4tB8ieg5MhHTRcKnCkR8KBH2nkD4uwKhb+s48EY7IRNbOTChmQMTGgh7o5EDE+oInVhH6MQaDkysINi2jGCbEoJtigi2KSDQOo9AqxwCbLLws3mOn3U6/jbP8LN5jK/1I3ys7+JjfRdvq1t4W9/Ay+oaXtZX8LS6gKfVedytU3G3Po2bdQqulidxtTzOPssEXMbH4TI+lr2WMThbRuM0/iB7xofjYHkA+/HB7B4XyO5xAewe788uCx92Wnixw8KTbRbubB3rypaxe9ky1oktYx3ZbG7PZnN7No7ZyYbRdvwzeht/j9rM36M28ceIDawb+Q+/jfiT30b8ya/Df+eXYb+yduhPrB32E2uH/8iaod+zZuj3fDfkO74d8g3fDPmSr4Z8wZeDP+WLQav5fNBqPh20kk8GrmD1wBWsGrCMVQMXs3LQYpYPXMjSAfNZ1G8unRaM7PS/xPOFfC4fY8TyMZ1Y8fKOZydWmXditXknPh3bic8tjPjCwojPLY34xtKEH6xM+X68CWusO7P2jVdI2LyaH6y7sc6mK3/ZmPGHrTF/2Zrwz0RT1tuasHmCGVsmmrL9DVN2vmnKrjdMcHjLlL3vdGbfu13Y/3533D/ojs/kHvh/2IPgqT0Jm9abqGmvETujDwmzXiV+zmvEzhvAkYUDObbCnIOLLYldu5j81CjkmgxUXQlaYxbld+JJsfuCpM/e5fzycVxbMZL7y4bybPEAMhb2JWNRbzIXv0r2wtfIWdCP3Hn9KJjXn8J5/Sia+ypFc3pTMucVyua8QvnsV6ic1ZOqWb2onNmDqpndqZr54lnM7lTN6G4oG83qQfXsntTM7WmQzwW9aVzch+alr9G8YgCtywei+8ic+k/HcefXSWhld9Eq0rn/x0Iqv7Kl/ZMRNH/cj+aPBtG27HXalvaldVFvWhb0pHledxrndKVpdmeaZv0P+Zxu8v8pn4al8f9TPv83bTM70daxWP4/EWcZI8w0eok4yxj9LBOEWYaVS7q5RrTN70T7EmOE5SbIH5shftYZ3ZdmCN91RljbGf0vXRDWdUH4qwv69V0QNnVF3tIVZVs3lB09kXf1QnHsjbLnVdS9fVBc+6C49UHx6ovq+xpywOtIQf2QQ/ojhw1AjhiIEjUIOXoIcsxQlNjhKHEjUY+ORk0Yg3JiLGqiBWryOMSUccinLVFOW6KmWqGes0U9/ybKhbfQLr4FlybAlTdQr76Hcv1DpOtTEW9OQbw5DfHOHIQ7i2i/u4y2O8tpePAZTY++ouHRGhqf/ELj0z9oyNhIfdZ2mvIcaCl0pqVoH22l7rSW+9JW6U9bVSDtNcHoag6gqwujvTYSXV0E7bVhtNeE0FYTQmt1IG1VfrRXedJasZeW8t20lNrRWmJHQ8F6GvJ/pbFgDU2FX9OU/wktBStpK1qCrmgeuuLZCCUz0JVMRVcyGaFsCnL5FKSyyYjlHyJUTaW9cjLtVZNor3mf1pr3aKh/j4b696mtf4+axklUN02ismkSlU0fUtkynfKWWZS0zKaoZS4lbXMobp9PcftCCtqXU6BbRYHuMwp131Mk/ESh/ncK9X+Tr99AvrCFfNGOPGEXhZIzheI+iiR3iiRPShQfSpWAjhJRGKVKBKXKQcrUQ5SrsZSrR6lQ46lQj1OpnaRKS6JOS6GRVJq1VJq4QBuXaNOu0q7dok17QLP2mCY1A71WaXjhCLUDCZ1WSROZNGvPaOIZDaTRqD2igfvUa3eo1+5SxwvuUc8D6tVHNGhPaNCe0aw+R9AqUDVdh9AaUBHQdYhtvfaAWu0uNdykmmtUcqnjLqlhrVOJlkyJlkyRlkRhB0XqcYrUBPLVo+RrR8jTYjtS0CiylUiy5VCy5WCDgEr+PBd9Sdd780zw4ongwWO9B2k6d9La3Xjctp9Hra48bHHlQZML95v2cq/R+SV3Gpy4XefI7TpHbtU5cbN2D9erHLha+W+uVO7hcqUzlyqcuFjhxPkyJ86XOXO+zIXzZS6cK9nHuRJXUkv2c6Z4PynFbpwq8eRUsScpxV6kFHmRXOjFyUJvAwW+nMj34XiBH8fyfYnP9yM+34+EAn/i8wOIzfHnSG4gh3MDic0LIiYngOjsQKJzgonKCeFgdgjhWQcIfR5MaGYoBzJDCckMJSgznIDMCPwzo/DNjML7eTQeGdG4Zx7G9XkMLumH2ZsRx570ozimx7Mn4yT26cnsfHaKnennsXt6kW0ZV9iccY0Nz66zKf0eG9IesPHxY7akPWPro3R2PczE6W4W++5k43orC4+bOfhcz8PnWgF+1woJulpC2OUiwi4XE365jMhL5URdrODQhQqiL1Rw6EIlMReqiTlXw+FzdcSm1nAktZYjqbUcPVNP3KkG4k41EZesIy5Rz9FEgaMnBOKP64g7riP2uJ7DCToOH9Vx5IjIkcMCMTEihw5JHIpSORSpcChcJipMJOqAQlSISmSgTFQgRAdAlJ9KtJ9KtLeBQ14ahzw1YjzgkJtGrBsGXDWOuGnE7Vc5ul8lYb/Csf0Kx900jrvDSU+FRC+RZG+JU74KZwJEzvrpOBegcDFM5NzBIury9CCoaKKMptMofdbGzROV3DvRwJ2UUmQdqJqMKimUPm3ixqFGroQIXPKTueimcc5J5Yy9xGk7hdPbVFI2a6Rs4iWntkic2dbK2a0SqVs1Une0csoln5xLVShtIrLQitgok3W1gpP2eZzc0EjKHwrJP0sk/yhx4huZhM8lElZLHF0hE7dY4sh8kcPzJA7NEjk4TSD6Q4moDyQi3xU4+LZA5Jsi4RN0RExoI9K2mfCJTYROaCB0Qj2hE2oInVBJ6IQKQm1KCbUp4YBNMSHWhYRY5xNsnUuITS5B1lkEWWcQaPWMAMs0/K0fdnAPf+vb+FvdxM/qGj5Wl/G2vIin5Vk8rVLxtDqNh2UyHpaJuFuewG18Am6WR3GzPILr+MO4jI9mr2UkzpbhOFoewGF8CPbjgrAfF8jucR0COtabHRYe2I3dz/axrthZuLB9rDNbzR3Zau7A5tG72TR6JxtGbWfDqO2sH7WJv0Zs4M+R6/ljxF+sG/Env49Yx2/Df+eXob/yy/Bf+Gn4T6x9kYAO/Z7vh37Lt0O+5JvBX/D1oE/5asinfDn4E74YtJpPB67k00Ef8cnA5awauJRVA5e8TECXDVhgkM9FL0ftnVg6+t93PFeYG70Uz5XmnVg5phMfd8jn52M78aWFEV+NM+Kr8cZ8b2nCj5amrLE05VsrM/75cCibZ4xkjVU3/rDuzF82ZqybYMrfE0xZP8Egn5tsTdlia8K2icbYTejErolGOL5hitObZri83RW3d7rj8U43vN/rjv8H3Qia1J3QD7sRObUnUTN7Ez3rVY7M7MOxGa9xbG4/khcM4PS8ASTNH078cmuiVr7LLY+NiFnXob0MTV+KVvWUoqQQktYtI/WTN3i4ahwZy0aTvmQUWYuHkr14GPmLh1OwaCiFiwZStKA/ZQv7Uzb/Ncrm96Vyfh+q5veham5vque9StWcXtTMNVA9uyc1s3pSM7un4TynFzXzXqF23ivUzXuFhgWv0riwL81L+tG6fAD6FYNoXzmY1k/GUPeVDc8cvoaWPNofpvD0p6k0fD2S1k9HIK0aim7F67SveJ3WJX1oXdiblgU9aJ7XndZ53WiZ29Uwhp9hRvN0U1pnmP73Xc8X/J+pp/F/7ex8wYtXi3RzTf7rFSP9bOP/klH9bGP0c0wQ5pign2+MsMgE/XJjhFVmCB+bIX7aBemrbui/74awthviL90Q1/VA+rsH4vruSJt7IG7rgWjXA2n3K0iOfRCd+iLtfR3RtR+iWz8kj/6IPv2RAgYiBvRHChmEFDoYOXwIctQw5EPDkQ+PQI0bgRo3Gi1+DFrCWLRjFqgnxyEnjUc9bYOW+ibimTeQzr2NeO5txAvvI16ajHB5Bvqrc2m7OpeWa/NpurGUupurqb797f9j6zyjqyrTvx1AsKNiA2kBEkgVdLCMM47OWOm9iRUVRZqCIDZUBBMgvVfSe0gPCWmEEEIJ6aQnpIf0k+Tk1L33c70fknFm1v89a11rP2efffbna/3u+34eem5+QU/ld/TXnmC01RVNVzDSQCKMZCIMl8BYBMZSkGtAbgTlDog7IFqBLgR3EaIHQQ+CXgS9wACCQQSDKAwiGEDQD/QhuItCNwqdCDoRtINom3jfHaABIapAKQH5Okj5KIYMJG0s2mFfNAPOqHtOMtRxlKG2A4x27kHT/RHa7u3oe7ah79uMvn8l+oF/oet/HX3/P9EMvYpa9SrDqr8zPPoqgyOvMjDyKv3q1+kd+xc9mre4q1tBl24VXdq1dGk30KHdTLv2Pdp0H9Gm/5Q27Ve06ffTrj9Eu+E7Wg3f06o/TovhBC2Gk7TLDrQZnWg3utEhedAhe9Mh+9Epn6NTCaNDDqVLRNAtoukSsXQp57krEukRKfSINHqVdAZFBsMiixElm1GRz5goYExcQcsNNJQwSsW4JNLzp3wKIYMwoBO9DIsGRkUNo1SjoooRUckw5QyKWwyKYgbFLYYoZYgyVFSgEpUMU82IqEMtd/15fjuCPz8SGtRKKypRziC36KeEfnGNflFIL5fHh5rERbq4SIfIpIMLtIl0WkmllRTalWTa5CRalfM0K7E0iWgalUiapDCa5FDqpXM0KAHjg0hGb2oMPtzWe1Kl86BS706l3pUKrTPlGifKNU6UjTlSMnqWWyNnuKWy55bKnuJhe26q7Lg+eIqiwVNcHThF0cAfFPaepLDnJIV3fye/9ySX7p7kUvcp8rtOkd/1B3ldf5DbaUdupz05HfZkt58mu+00F9sduNjuQGa7ExntzlxodSG95d/y6Upqiyspd9xIbv437iQ2e5LQ7El8kyexTV7ENHoR0+hNXJMfMY1+RNf7ElXnTWS9N5ENfkQ0+BFW709IfQBBNQGcqw7gXN05AmqDCKgNxr82BN/aMDyrQ3GvCcO9NhKX6kgcb0fiUBWFQ3Us9lVx2FWdx+52Aicqk/itMoXfbl/keEU2x6vy+amyZsyTDAAAIABJREFUgO/LCzhWUcSx8mK+Ly3h59IqjhdX8NvNSv64XsXZq7U4FNTgeKUel8sNeOY34pnfjOelFnxzWvDPbcc3px3/7E4Cs7oIvthNaOZdQjJ6CM3sJSSjj9CMPkIzBghPHyAibYDINBURKSoikoaJTB4hOnmYqKQRohI0RCdoiDo/RmTcGFExOiKjdURFGYgKk4gMNRIRaiQiWCI8SCHinEKEv0SEv0SYvyDCTxDmIwj3gnBPQbi7Mo6rQoTr+L6bUc4KMU4Q5aAQ4yiIdRDEnlWIO6sQd0Yh/oxCwlmFpLMKKQ6C1LOCNEeJdCeFCw6Q6QzZrjJ5Hgr5XnDZR+aS/ygF4X00XhlBUQtkWYMiS6h7jZRkNTLSrUVRQC8p6NVGrp/v5OY5hWs+EgVuEpfPwKXfIfu44OKPggvfCdK+FaQdFqR/q5D6rUzaEYXMIzI5RxWyjijkHDOS+72B7BP93IrrxDgsg1FGUkv0lg+T8FMNGQdHyPrKSMYeQeqnCokfSiS/J5O4WeL8WonzqyRi3zYQ84aBqFd1RP/NSNRfjYQvNxD+FyOhywyE2uoIs9UQZjtGmK2aMNsRwmxVhNoOEmbbT8izPQTZdhNk20WQbSfnbNsJtGkl0LqZAOtmAqwbCLCuw9+qBj+rKnxsyvGxLsXH+hY+ljfwtizC2+oqHlaXcbe8hJtVFq5WWbhaZeJslYazVSrO1ik4WSXhaBmHg0UMDhZRnLWI4LRFKHaWQZyyCOTkEr8JfDmx2JMTiz04sdidXxa7cHyxE8cXn+Vnc3t+Mv+DH81O8sOi3/lh0QmOLfqVowuOc3TBTxxZeIzDpkc5ZPot35ge4qDpNxyYf4D98/azb94+9s7/ij1zv+CLubv5fO5nfDb3Uz6b+wmfzvlwQkB3jAvorK28P2sr783cwnuzNrF91ga2zVzHlplr2TRrPAHdMHMVJqtN/9PXuW6BCesXjrNx0XjKuWmRCZsXmbDVbBLbzEzYbmbCe+aTeH+xCTvNTPho8SQ+XjKZzyymsNtyMp9ZTOUz6/vw/ehV9tg8wMHnHma/zTS+tp3CQdspfGMzhUM2kzliM4XvbO7hB9sp/PjsuHz+ajuJE0snc3LZZOyfu4ezz03D8S/TcF1+Hx4v3ofPyw/g98oDBLz6IEH/eIjQf0wn5rVHSXjtMZL/OYP0N54g480nuPjOU+SsfIacVfO4sN6CxM3PkfblGuojXRH9NQhtO8rwHbRNt2iMcid73xpydjxH1RYrajcvpG79U7RsmEnb+rm0rZlNz5pZ9KyeRfeqp+lZ/SR9qx6nb+VT9K18mp53n6BnxQx6VzxG74rH6Hv3UQbeeZiBtx9g8J0HGXr3EQZXPMzQyodQrXyU4VWPM7rmScbWPcnYhqcZ3Twb9VZTRraZ0fD5coYS7UHVQFu8Ey2f/wXVzkXots1Hv3kO2i1PMbbhUXRrHmNs1aOoVz3M8Dv3M/zO/Yy8fR/qt+5j9M17GX1zKuq3pjH65tQ/Ub859U8J1bzxH7RvTEX3xj3o3rjnf+XzrcmMvTUZzdtT0Lw9Be0794zz9lS0b0+duDcF7btT0L0zDf2709CvmoZ+3VQMm6dh2H4v+g/uw/DRAxg+exDjFw9h/OohjPsfwvjNQ0hHHkY6Nh3jD48g/fwYxl9mYDz5JMY/nkQ68zSS4yyMzrMwuM1C8pyN5D0bo/98dAGmKMGzEUHzIMwcOdwMopZAlCVy3BJIsEZOtEakPYcx5Tmk9OeRLzyHMWM5+ouvYMh5C33uWtR5a1DlbWLg8sf0X/+a4dsnGG1yRtMdgjScgqK5jDCUIaQ6UBpBNAPtCHEXIfpRUKGIEQRqEGoQo6CoUYQGBe3EVYMi1BNoUMTYOKhRGEOgRjCG8l/IaJD//V+0KGiQhQ5ZaBFChxBaBBoURhGMoAgVQqgQYggh+kB0gWgHUY8Q5QipCMWQjVEbi2bEG/WQHeqBn1D372Ns4H20QxvRqDagVa9APfYaI5rXGRl7i2HN2wxp32FA8w4DutX06dbSo99Aj34rPfoddOs/pFO/i07DF3QYvqJTf4hO/VE6DT/SafiFdsPvdEp/0GG0o0M6S6fkTKfkSYfkQ7cUQLd0jrtyGD1KJD1yLD1yLHeVGO4q8fQoCfSIFHpFGr0ig16RSb9ykSGRyyj5jHEZtShgjEI0XEdDMVrK0FCJRtSjV+6ioJkYNpIBCYMYZFRpYoRaRkUNw6IaFZUTVPwXJaioYFTUMirqUIt6xkTz+NZK6Phz81AECnp0cg+jopEhUcUgFQyIUvqVYvpEET0in16RR7fIpUvk0CVy6VRy6FSy6VQu0qFk0Kak0qakckdO5o6STJMST5MSzR1jGC1SOM1SMM3SOZqMgTQY/KkzBlCj96Va50O1zofbWm8qx9yoGnOjSu1G1Zgr5SNOlA47UDriQMnwGW6pzlA8ZM/NQXuuDdhTNGhPUZ89V3vtKeyx4+pde67ctedKtz353XbjwtllR27XaXI6z5LTeZbcLkdyOhzJanckq82J7DYnsltdyGpxIavFlcxWV9Ja3UltcSfljjspzZ6kNnuS0uRJSqMnyY1eJDd6kVjvTUK9L/ENPsQ3+BJf70d8nT+xNQHE1AQQUxtAVN05IuqCCK0NIrj2HKG1wYTUBBNUE0JgTSgBNeH4V4fjdzsCv+oovKqicK+Kxq0qBteqWJwr4nCoiMOhMoGzlUnYVyZzqjIVu8oMTpZd5LeyHH4py+Pnsiv8VHaNn0tvcvxWCb8Ul/PrjUpOXavCvrCaswXVuOTX4nqpHte8etzzGvHMu4NXzh28s1vwzWrB72I7fpntBFzsJCCzi3MXujl3oZvg9F5C0vsISe0nLGWQsNRBwpKHCE0aJDRJRXjiCOGJI0QkqomMVxMZpyYydoyoWC2RMVqionVERWmJDNcTHW4gKkRPVIiRiGAjEUFGIgMVIgMEkX4Q5QtRPgpR3uOnCUV7CiLdZaLdBDGughhnhVhnQayjTKyTIN5REO+gEO+gkHBGkHBGkHhGkHBaIem0INl+nNTTkG4nk3Fa4eIZyDojyDkLuY6Q5yxT4K5wxUOi0MfI9QAjN0NGKU3qQdcrY9TLyAYZo1ZBlgSKrCAk6Gsaozimn7IgmWJvmesuMkVnBFdOCC7/DNk/KFw8KpPxrSDjkCDjkMKFQwoXDitkHFa4eFgm61sjOUeM5B4xcul7Pbm/9lLg24CxT8Go1yAMMqpqLWm/NpB1eISsvRJZXyhc3CWRsVMifZuRlPUyaSsFSe8YSXzTQNyrOs6/KhP3kpHo5UYin5OJWCYRudRIpK2BSFs9Uc9qiVqqJvLZYSJsVYTbDBBu20+YbS+htj2E2nQTYtNJsE0HQdatBNm0EGjdSKB1PYHWtQRYV+NvXYm/VTl+VqX4WRXja3kDX6tr+FhdxduyAC/LfDytcvGwzMbNKgM3y3TcLdNwW5KM25IEXJfE42wZg5NFNA4WEZy1COHMkmDOWAZib+GP3RI/Tpl7cWqxJ6cWe3DC3I0T5i78ZubIr+ZnOG5mz3GzU/y08AQ/L/qdHxb9xrGFx/luwU98t+AHjpge5fD8I3xreoRDpof4xvQQB+YfZL/pAfbO/4q98/fw5dwv+GLebnbP/Yzdc3fx6ZyP2TXnQ3bNfp9ds9/j42e289GsbeMSOnML783ayI6Z69k2c7z8vnmiB9Tkz97OCfHcuHASm/6rxL7FbBJbJ9hh/m/xnMwH5iZ8aG7CJ0vGU8/PLKbwmcVk9iy9n+/+8QzfvvwEuy2m8pXVVPbb3MNBm8l8YzOZQzZTODwhn9/bTOZ7m8n8YG3Czzb/ls9JnFw6CbtlUzi97B4cnp+K8/PTcF8+Da8Xp+Hz4r0Evnw/oa88QMQrDxH99+nEv/oICa89Qsq/ZpD+xmNkvvk42W8/Rd47T1G4cgZXVj9F4dr5XFy3hKSdL3H590/pL4yBoTrQtcFwPWP1l6mJsCP30GaubHuJ2i3WNG9aROum+XRvWkDfmrkMrp1P/9p5DKyZz8Capxla9ySDax5ncPUMhlbNYGjl4wysfpKhVU+iWvkEgyseY2jl4wyunM7QqocZXv04o2ufYmzdTMbWz2Rs0yzUW+ah3WqKYbsZgx/ZUPXV39GXp0J/HbWnv6Tni2cZ3TYf/faFjG2bxdiWJ9FtfALd2kfQrr6fsZUPMbbiQUbfnUhB37qXsbemjcvmW9P+h/F7U9G8fe/EdRqat6ei+/+geXsqY2/dg2ZirX1n2p/o3p2KbsU0dCvvRb/qXnSr7kO7+j50Gx9At/UB9Dvvx/Dhgxg+fQjj7oeQ9kzHsP9hjAenYzg8HcN3j2D84TGMPz2G4bfHMf7+BEa7R5HOzMDo8ASS00xkt2eQPeYhe80Dn/ngPx8CFyCCFiGFL0GKtEaOtkGJs0I5b4N8fhlKwjLklBfRp/0DzYV3GLmwGlX2Jnpzd9CT/ykDN4+hun0WfUcIxsFMFM1VhKEKRW7FKLqRRT9CGUSIYYRQIwstitAjhAbBCAgViuhDEb3ISjeKGE8mBS0IpQGh1IFSDvINkIrAWAjGfDDmIfRZoLuI0Gei6C6g6NNQdOMIfRrCkAHGzHGkHFAugygCpRiUMoRcCaJhXIJFB9ALSj9CDCAYmhBhLQpaZLQYjQYQRhRFg6KoEKIPIbpAaQe5DsVwFcWQhH4sEM3IWVSqYwyP7kGl/phh7XaGdRtQ6Vej0q9BZdzIoGEb/YaP6Dfsos/wOb2Gr7hr+Jpu/RHuGo/Rbfieu9LP3JVO0C39QZd0mi7JgS7JmW7JnS7Jiy6jH91yEHflYHqVUHqVSHqVGHrlOPqUBHqURHpFCr1KOn1KBn1KNr0iiz6Rw6C4xLC4jIZCtFxljGtouImGErRUoqMarahGKxom5FP7p3yO92UOoVbuoKYONbWMilpGqPo/DFPJqKgeF0/qGBONaOlEEsPjaaoixqfckTAqI4xJbYyIOlTcZogqBiljQNykTymil8sTA0z59FBAt8inS+TRJcYFtEPOol1coFVJo0VJpUVJpkWJ544SQ6scRascyR0plGZjME2GczQZz9FoCKReH0Cdzo9arS81Gm9qNN5Uj3lxe8yDKrU7laOulA87U6JyoUTlTInKmeJBR24OOHB94CxF/Wco7LHnau9pinpOj8tn92kKuuwouHua/O4z5HXZk9t1htzOs+R2OJDb4UhuhxO5Hc5ktzmT3eoyIZ+uZLW4cbHFnfQ7bqQ0uZLa5E5qsyepTV6kNnmT0uhFcoMXSfU+JNX5klzvR0KDH+frfImv9Se+7hxxteeIrQkipiaIqJpgImqCiagNJbQ2lNDqEEKqQwmuCSe4JpzA2+EEVEXgVxmJ/+0YfKpi8KiKxqMyBrfKWFzK43CuSMSpMpkz5cmcrUzDviIN+/JM7MqzOVWWz4myK/xSWsQvJdf49WYxJ2+Wcep6BfbXqjhztYazl6txyq/BNb8O10v1uOXV457TgGd2E95Zd/DNasX3Yit+GW3jXGgn4EIngWldBKZ1E5jcTWDyXYKT+whJ6iMksZ+QhH7CkoYIOz9E6HkVYeeHCY8fITJWTUT0KOFRI0RGa4iM0hAZpSMqUktUmI7IUB2RwTqigvTEnJOJPacQ7ScR66sQ46MQ460Q6yOI8xbEeinEeUGcu0KCO8S7Cs67CM47C847CRIcBYkTJDkKks9Cyplxkk9PXO0UUu0Faachw04hw04h004h67Qg5wzknBXkOcrkuygUuEsUecvc8FMoDTFQFj3KzcQOumtGkNQKkkFGlhSQFYQWKnI6KIvQUBEoKPaWuOkmKHJQKDgpkX9ckP+9IPeITM43gqyDkHVAcPGATOZBhayvZbK/kcn5RiLvsMTlbyWuHJG4ckxH3i995LrXo2sXyAYZWS0YbTaQfqKZ3K/V5O81kPepRO6HClk7jaRvMZK+RiZ9pUzq2xKJrxtI+LtEwssy55fLxC0zErfMSPxSibhnJeJsjcQ8qyPmWQ1RtqNE244SZaMi0maQSJsBImz6iLDpJdL2LhE23YRZtxNq00qITTMh1g0E29QRbF1LkPVtgqyrCLKp4JxVGYHWtwiwuoG/ZRF+VlfxtSrAxyofL6tcPK2z8LTKwMMyHQ+LFDwsknFfkoCLZRwuljE4W0bjaBGBg0UoZy2COGsRyOnF/pxe7If9Ym/sF3tit9iDU+au/G7uxAlzB341O82vZnYcX3SSnxf9zs+LTvDjwuN8v/Bnvl/4I0dNj3Fk/lG+NT3CYdPDHDY9xMH5Bzk4/wD75u1l7/w9fDXvy4kE9DN2z/mMz+d8wq7ZH/DpnA/ZNec9Pn5mBx898x/53DlrM+/N2sj2WevZOiGgm2auwmStqQlrTU3YYGrCxgXjbFpowpZF/2HboknsMJvMe2YmvGdmwgfmk/nQ3ISPF0/ikyWT+cRqvN/zc+upfGo5Fd+P/sYe26nss53KF0smcdBmMl9bT+aQ1WQO20zmW+vJHLWewvdWk/jBejI//ls+bUw4YWPCSVsT7JdO4czSKTgsm4LLc1Nw/8s9eC2fiu/yaQQtn0bIi/cR9tL9RP/1QWJfeYiYfzxE/D8fJvmfj3DhX4+R9cYM8t6cQcFbj1L07uMUvfMExStmUrxyPjfXLiF/y1KSP/kH1zyPoWu+DgOtoO2CkQ7klnLaolzJ3f0ONz96mZrt1tzdasngRlMGN85lcNNs+jfMpn/9MwxtmINq3WyG1s5mcM0sVGufZmTNTEZWzWJk1dOMrnuKkbVPMLruKUbXPY16/SzGNjzD2IZn0G2azdi2+Wi3m6LdMg/jRzYM7Hqem4ffRfTVoHTepuL7Vah3L8Pwvhn6nXPRbp+NduszGDY+gXHtQxjXPop+9XQ0Kx5EPSGhY+/ch+ad+xh7+97/QfPuNMbemYrm3Wlo3p2GdsW96Fbci3bFVLQrpqJbOe3PtXbFfWjfvR/digfQrXgA/coH0a+6H/2qeye4D92q+9Gvfgjd+gfQb30Y43vTMXzwEIZPpmP8/FGMe6Zj3PsI0sFHMX7zKIbDj2I4NgPjT49j/OVJpBNPYTj1FNLpWRjPzEFynI/ibIrsugDhtRjZxwKDryVKoBVykAVyqAVKhC0i+llEzLMQuww5fhn6pFdQp77F4IVV9GdvoyPrE7oKj6Gu90QeuoBQXwdtDRi6QBlCEcNI8sCEUI4iFBUIFYLxBBH6JiStAaTbYLiO0F1GGctAHonFOBCE9q43w81/MFh/nP6aowzcPkh/xV76K3czUP05g7Wfoqr/BFX9h6ga3mekbscE2xip38Jow1bUjVtQN25mrHEL6uatjDVvZ6x5B6PtHzDc9hFDrbtQtX7JYMs+Blq+ZqjzMMN3f0Ldb4d+1Ae9OgxFl4wwXETIVxCiFIVaFJrGRVP0IcQwoEFGO56eMoYsxhNXgQpZ9EykuhUIkY9eimVM74pq7CeGtYcZ1u9Hpf8SlbSPIcNBhoxfMyh9Tb90mD7pB3qlX+mVTtIjn6BX/oM+5Qw9shM9kjM9sgc9ijc9si89yjl6lFB65HB6lXD6RCT9xNIvztMvEulXUhhQLjAoMhlUshlUchlULtEv8uknnyEKGKEQrbiOTlxHK4rRilvoKEcnqtFTg446dKIZvdKDgu7PsruCEUmMMqa0oaGJMdHImKhnjNo/UYuacWhATSNq6tBQi0a0oGcAgQaE4T/bK6FDL/rQiDsMK7cZppohbjNIOQPcoE8pop9C+iikVxTSK67SLQrpFpcnJDSXTiWbdpFFu5JJm5JGm5xImxxPu4ilbUJA7xgjuGMMo9kQSrMxlEZDMPW6IOp1gdRpA6gZ86Na7Uv1mDfVY97cVntROeJBxYg7pcNulKhcuTXkQvGgMzcHnLg+4MC1PgeKes9ybYKr3Wcp6DpNQdfZcbodyO90IK/T4b/k04mcdkey25zIbXElp8WNnDtu5LZ4kt3swcVmTzKbPMho9ORCoycXGr240OhDepMfqQ2+JNf5klLnT3KtP8m1ASTV+JNUe47EumDiaoKJqQkitiaYuJoQYqpDiawOI6I6jPDb4YTfDie0KozQqnCCqyIIqowiuCqagIooAipj8K2MwbsiBs+KONzL4vCoPI9rWQLOZck4lafhVJ6OY1kmjqU5nC7J449bBZwsKeLUrRv8UVzM6eulnL1ajtPVSlyu3MYlvwbXSzW45dXilluHa24dbjn1eGU14ZXZhHdGM74X7uB34Q6+F1rxSW/FN60N/9QOAlI6CUjpJDCph6CkHoIS+whO6Cckvo/Q+AHC4gcJix0iLHaYsNgRImJGiYxWExmtJipyjJhILdERWqLCx8UzKlRHdLCemGADMeeMxAUoxPkrxPnKJPgKzvsonPeWOe8lOO8lSPAUJHhAogckuUOSmyDJRZDkJEh2hhRHQYqjINVRkOYgSD2jkHZaIe20IM1eId1eIcOOcU4JMu0UMu0FWXaCbHtBzmnIOQ2XHaDACa66Cm54KRT7KJSGyJSHSlRG6qhM6aP6avP4hvSyEaFISFqZstxWKqPVVAZKVPgKSlzhpgMUnTJy5VeZwh8EBUfg8iHIOyC4tB9y9wmy9ypc2g+X9ivk7ZPJ36+Qv1/P9SOCgv1GrhyWyDo6QM7vbWhaFYx6I0bJiK5DcPFEDbn7+7n8uYErHwnydsrk7ZC5uMFA1hpB+tsyaf+SSPm7RPIrgqQXZJKeM5KwVE+CreFP4mx0xNnoiLXWEGejIc5WTZztKLE2KmJsBoi26SPGpo9o67tE2HQSYdNOuHUr4dbNhFk3EGbdQKhVLSFWtwmxqiTEqoIgyxLOWd4k0PI6AZZFBFgWEmBZgJ/lJbytsvG2ysLbKhMvywt4WqbgYZGEh0UC7hbxuFnG4GoZiYtFBI4WITgsCeLs4gDOLvHn7GI/ziz24bS5J3bmbvxh7sIpcyd+NzvDSbPT/LbwD35b+Ae/LjrJzwt/46cFv/LDgp85Nv8Hjs3/nmOm33F0wVG+Nf2Wb+Z9zdfzvubgvH0cnLeXA3O/Yu/cL/lqzhfsmbubL+fuYvfsj/l89ofsmrOTT2a/N16CnxDQD2Zt4YNZm9kxc7z8vnXmGjbPXI3Jhj/FcxKbF/6HLYtM2LrIhG0LTdj+X/K5c5EJH5lN5pPFk/jEfBKfLpnCJ0sm8anlFD63nsbRvz7NV9YPsNfmHvbaTOJr2ynjQ0Y2U/jW5h6O2EzhqPUUjlpP4nurSfxkNZmfrSfxi40Jv9lO4ndbE05Zm3D62ck4LJ2Cw9IJ+XxuCp5/uQffF+7B/4WpBL14L8EvTiP85fuJ+OsDRP39PuL/8SBJrz1M+msPk/n6dHJff5T8N57gyltPcPWdJ7m+4ilK351J+apZVKyZTdWaeZRvsabow7+R9vHrNJw7gXynEGn0DrKuE9SdiI5y+rLOUfDddop2/Y3qD5bSvtOSvu1LGNhijmrTQkY3L2B4/WxGNs5meMNMRtfPQrNuNtp1s9Cufxr1+qcZ3fAM6o2z/0S7eR6GzXPQbTNlbOcCNB8uRPvxYjS7ltKx5yXq/Y4iBjsxVlyk6cDrqD+2wPjhQpSdpuh3LEC7ZR6GTTMxrH8c4/rH0ax5BM2aRxhbPR3tqofQrhyXRu2796NZcT/aFfejXXkf2pX3oVlx759r7cr70K2+F/2a+9Ctvg/9mvvQrpqGbtUD6FY9iH71Q+hXP4RhzcMY1jyIfu396Nfej27tg+jWTUe//hGMWx9Beu8xpA8fRd41A2n3DOQ9jyPvnYG8/zGUQ4+jHHkC5diTyD89jfzrLOTfZyP/MQej3RyMZ+ahOFkgXCzA3Ry8zFD8zDH4LYZga0TYs8iRz6OJeJ6xqJdRJ/wL1fl3GUraQk/qx/TkHUNfcw65NxO0t8alUXQiK3eRRf9EX+UwMIxgALgL4i7QMd6rqbuGGMtBUSVh7PJHVfcHPaXf0H/rcwZKPma4YgejFVtRV2xCXbYSTdnb6MrewlD9JvrK1zFUvoqx/CXkyheQq1/GWPs3jLWvYKx7Cal+OXLjcqSml5Cb/orU9BJS0wvIzS+gtCxHufMXlJblyHdeQGp5Ebn1JYxty5E7XkTqfBlj50sYO1/C0Pky+q5X0HS+grbzNca630JzdzXau1vQdX+AumsXqq59jPT9wGj/SXRqPyT9eYRyCaHcBNEw3jLAeFIqGJ0o+asxKjoUoUEwCvQDzQhKUcQV9FIyGmMwA2OODGrtUUn2DMm/MyD9ypD4nX7lJP2yHX2yI32yM/2yO/2yF32yD/2KP/0igD4RRJ8SQq8SQa8SyYCIZUDEM6AkMCRSGRLpDIkMBkUGgyKTIZHDkLjEkMhnkAIGKGRIXGVUuY5GuYlOFKMVxegoQUc5em6jpxodtehEMzr57p/yCQoKBiQxil7pRk8rGprR0ISGhv+DWjShFncmfm9Co3SioEFgGB8yUsYHmCQxjEZ0MkYTo6KaYWpQiZqJvUSL6Rc36Fdu0M91epVr9Ikb9HBtQkAL/ktAc+hQsuhQ0uhSkulSEulU4mlX4mmVYmmRommRJiRUiqDREEaDPpQGfQj1uiBqNYHUagKpGfOnZsyPqhEfKkc8qRhxp2zEjVtD/05AXbg54MiNfkeu9zlyo8+Z671OXOtx5Gq3I1e6HcbFs9ORy12O5Hc6TOBIXpsTua1O5LQ4kdvqQl6rB3mtHuPi2eRJVqPX/3CxwYeMBl8yGnxJbwggtcGf1PoAUuoCSa4NJLn2HEnVQSRVB5FYE0JCTShxNSHEVYcSezuUmOpwom+HEXk7goiqccIqIwmrjCS0IoqQ8hhCKmIIKoshsCwWv7I4fMri8S6Lx6c8Cc/SBDxKUnArTcel9CIuJdm4lOTiVJKPQ3EBjsXXcbhZjMP1WzheL8X5ailuVyrwulyJV1413jk1eGbX4J5djWd2HZ4Jr9DLAAAgAElEQVQX6/G62ID3xSa8MhrxvtCEb3oz/qktBKS14p/ahl9yO4EpnQQmd3IusYvgpF5CkvoJTegjNL6f0LgBwmLHxTM8eoiImGHCo0eIjBolKnKUyAg1UeFqYsK1xIbqiAnREhOqJzpIS2ywgfggifhzRuIDBHH+CvF+Cud9BQm+ggQfhWQvhSRPmWQPhSQ3hRQ3QYqLINUVUpwV0lwE6c6Q7gRpDjIZDoxzVpB5BjLtFS7aj8tmlp0g6xRknRRkn1LI+UOQ84cgz26cy3aCwrNQ6CAochXc9IRiH0FpENwOhdoIQXWiiv5GDUajAUkxIksSijSefnbcGqI0sptSPzUlzgbKz0LJSYXiX+Haj1B4TKHgMBQcgvwDgsv7BQV74fKXgst7FK58BYVfQf5emSsHJK4ekLn2NRQd1lN4dIi83xvQNSoohvEBKGO7IOPXSnIPdFG020DRR3B5m0z+Rom8tQrZ70pkviWT8ZpE+t8U0l6WSXpeT/JfDCQtM5C4VE/if4lovI2WeBvNBGOctx0m3lpFvPUgcdb9xFr3EWvTQ6xNF9FW7URbtxJl1USkZSMR1nWEW9USYV1NmGUloZblBFuWEGRZzDnL65yzvEagRSGBlpfxt8rD1yIbf6ssfK0y8LZIHccyCS+L83gsjsV9STRuFpG4LgnDZXEwzubBOC8OxMncH0czP86ae3LGzA07M1fszZw5ZXZ2nEVn+H2RHScWnuLEwpMcN/2Nnxf8wo+mP/Pjgh/53vQHjpl+xzHToxyZf5jD877h0NwDfDNvHwfnfMWBOV+yf86X7J37BV/N+ZwvZn/C7tkf89mccQH9+JkdfDwhoP+W0J1P/7v8voatT6/GZP18EzaamrBpwSS2mJqwZcEkti6cxLaF4+I5Lp3j7Fxkwgf/lk/zSXxqPpndS6bw6eJJfGoxhS+s7sVr23L2Wt3HXqt72G89ha9t7uFr68kctp7Ct1ZTOGo9mWMT5fafrE04bj2J49aT+NXGhN9tJ3PKxgQ720mctp3M2Wcn47h0Mi5LJ+O+bDKez03C5y9T8Fs+hcDl9xD8wlTCX5hK9IvTiP3rvcT/7X6S/nY/6a8+SObfHyLv9ekUvP4w116fzvU3H+Ha249Q8vajFK+YQcnqx6lb9RSNq5/m9prZVGxewI0dVhR88DwFB1bSHGqHrjIXButBfxdG2qC7GlVhIk0eP1HyzWpuffY36j9eTvtOa/p2mDGwzZSh7WYMb53P6JY5aDbNQbvJlLFN8xjbPJexLc+g2foMmi1z0W6dh2H7XAw7FqJ/3xztLnO0uyzR71qK5qvltHzzOkMZQTDSQW+SBy0H/sXYl8uRP7bA8KEZ2h0LMW5fgGHLU+g3PYF2w+No189Au+4xdOseRbduOrp109GuffhPNGv+g3btdHRrH5l47mF06x5Gv376n+jWP4xx0yPoN0xHv3E6ho3TMWx6BP3mxzBsfgzDlscwbH0M4/bHkd9/AunDx5E/ewr5i6eQ981EPjAT6Zunkb99Bum7WSg/zUH8Mhf5t3nIpxai2C9CcTBHdjJHuC7B6L4YxdsCxdcCKdAKfchz6CNeQh/2N0aj32Dg/Ho6E3dy9+J+Bm45oG09jxi+gTDWgzyeaCKPgNAiCzWKGAYxgJA6UORm0Jcjj17G0HuesdZzDFX+xmDJt/Rd+4z+ovdQFW1htGgDmmsr0d14B8PNN5FvvoZS/HeUW39FLn4BpXQ5SslzKKXPIsqXYqx6DmPFs0iVtshVNshV1ojbllBtCbUT1C9B1C9BbrJEbrJCbrJAblqC0jyOfGcJomUJSosFSoslotUK2iyhzQKlbTFK+2KUjgk6bRGd1ohua5S7toievyDf/QtK73Lkvr8i9b2O1L8SY/86DIMb0fV/gm5oH2ODB9GofkMz7IlBG4VizEAotyYGo3oR9E1I5wigQwg9ilBPfO9D0IJCJQalCLXhIsO6RFT6MIalQFSKD4OyFwPClwHFj0E5kEE5mCE5jCElnCERyaASxYASy6BIYEAkMihSGFTGpVPFRVQiG5XIZogcVFxCxWWGKWSYawxzjRFxgxFxA7UoRiNK0FI2nnhSiZ4q9NSgF3XoaUAnWtDJvf8jnxJGJKHGIPdiUNrRi1a0tExI6P9FSwta2tDSjsQgsjCMv0uM93oKdOjpRy3aUdOMmjpGRT0qUcugqGRIlDOolDIoyhiklAFRSp8opk/cpFdco1dcpZfL9Ig8uuXs8VOWxAXuijS6RQpdShLtSiLtSgJt8oSEGqO5Y4yiWR9Jsz6CRl0YDdoQ6saCqdUEUzN2jmp1ALdH/bk96kvFsBdlwx6UDrtTqnLj1pArN/ududXnyo0eZ673unCtx5nCLieu3nWmsNuZgk4nLnc4kt/uxOUOJy53uJDf5sqlVlcutbhxqcWdSy0e5DZ7ktfsTU6jN7lNPuQ0+pBV701WvRfZDb5kNfqT2ehPRmMA6fWBpNUGkFoTSFptMKk1waRWh5BUHUpSdQgJt0NJrA4joTqM87fDia0IJaYynNiqSGKqooiqiCCiPIqI8hiiKuOIKI8jrCSOsLJ4QsoSCS5NJKAkEf/SJHxLE/G9lYxvSSpeJRfwvJWNR8klPEou41JcgHPxVZyLr+Ny/SauRcW4XS3Fo7AcjysVeOdX4pNTiV9uNX5ZNfhm1+KTVYdPVj2+mQ34ZIzje6EZ//Q7BKbdISC1hYDkVgKSWglMaicoqYPgpC6CzncSEt9DaHwvobF9hMX0Ex4zQETMEBExKiKjh4mMHCEiYpioyFGiI8aICdcQG6YlLlRHfIie+GA954MMnD9nIOGcTEKARFKgQqK/QoK/QqKfQpKPIMkHUrwh1VMhzVMh3UOQ7ibIcBVccBVccFG44CLIcBFkOsNFJ0Gmo0yWgyDLQZB9RpBlL8i2V8ixl8mxU8j9Q5B3CnJ+F1w6OU7+ScHlPwQFpwRX7OCqvaDIQXDTRVDsIVPiI6jwh+oghdooHdXpPSgjIMkGjEYjklpGGlHACIpOoG7VcTOqmRvevZQ76ig7KVP+GxQfl7n+vcS1I4KibwRFBxSK9gmufgVX90DRHrj6hcLVLwVFX8G1fQrX9slc26tw44CRm99ouXFklEu/dDJ4YwwxDOjGi1kFrtVcOtzF1d16rr4vUbhFpmC9xOU1MnnvSGT/UyLz70YyXzZyYbmB9OVG0pcZSF2qI/VZHSnP6kh51kCyrX4CHUk2GpKtRycYIdlaRZL1IAnWvZy36SHeuot463birVuJtW4myrqRSKs6Iq1qiLC6TbhlJeFW5YRalRBmdYtQy+uEWFwjxKKQIIt8gqwuEWiRQ4BlFn4WGfhZpONnmYrP4kS8l8TjtSQWzyUxeC6Jwn1xGO6LQ3FbHIyLWQAuZv44m/vgYObJWTN3zpi5Ym/mhL2ZI3YLHfhj4RlOLbTj9wWn+G3+CX5bcILjpr/ys+nP/DT/J34w/Z4fTL/j2PwjfDfvEEfmfc238w5weO4+vp67l4Nz9nBgzpfsm/M5e+d8yp5nJgT0mQ/4dNZOPpm1g49nbuOjWdv5cOY2Pnh6CztnbmDHzHVsf3oNJpvmm7BpvgmbTSexdUJAty74r8RzgvcWTuL9RSZ8uNCEj80ms8t8Ep+ZT2a3xRR2L5nE7iX38P0rs9hjMY0Dlveyz3Iq+63u4aDVFA5Z3cNhy8l8azWJI1YmHLOexA9Wk/jRyoTjVpP4ZUI+T07Ip73tJM7YTsbx2ck4L52E67LJeCybjNcyE3yem4z/85MJ+ss9hD1/D5HPTyFm+TTiXpxK/MtTSfrrNNL+eh+Zr9xP9qsPkf3aw1x5dTpXX3+MwjdmcPPNJyh/YwZVb82g+t0nqVs9i5pVz1C/Zh7N6+bRvn4e7evn07jdmhs7X+DKF+9yx+8EmuKLyP13EJq7oOkGVQOi5TpdCZ7cPvE5lfve5fanr9D+0fPc/cCSoffMGd1hjnqbFWPbzFFvnY9u+zx0O+ah3T4X7Y4F6N43RXrfHOlDC4yfWCDvsoFPl2HY8wKj+/5K03frMTReB9Ud7ngepfvrt9F9bovxcwukj8wRHy7EuHMO+h3PYNw2C8OWmRg2PYV+0+PoNj2KbuOj6DY+gm7jI2g3TEez4VG0Gx5Dt3EGuo0z0G+cgW7Tf/M42o0z0G9+HP2WRzFsewzDtkcwbH8U4/bHMO6YgXH7k0g7nkR67ymMO59E/uhJjLueRto9C+mr2Rj3z0b6Zi7yt/MwHpuL/KMp0vGFSL8uRDq5EOX0YuSzlshOlgg3W4zuVsjeyzD6PI/B/yUMQa+hCX2XwfAN9MV+RG/GIVTFDhi7UkBbAcYWUDpQpG4kMYSCCqH0gdyDkO4gpEYUzU0MA2mM3AlAVXGK/msH6Sl4n4GCdYwWvIPmyptor/wTXeFrGApfQSl8CVH4MuLqcpRrSxHXlsLNZXBjKcrNceSSpcil1sjlFsgV5hjLFyHKzBBl5oiKxcgV5ojKxYhqM0TNIkTtIqgzQ/k3jQsQTQtRmkwRzaaI5vmIO/NRWkwRLaYodxYgtyxEaV2EaDODdjOUNnOUtsWIdguUDkuMXWYo3WaIu2Yo3ebQY43Stwxl4HnkgeXIAy8i9b+KMvAvGHgbMbAOMbABRbUBRfUB8vBujKNfYhg5hHbkN8aGXdFrQjEYcpHlawhxG0V0oAjVxPCTGknRowgJIfTA2PhgE10YlWrGpAJUhlRU0nkGlQgG5QhUShRDchQqORaVkoBKJKNSkhgSaQyJDIZE5p+oRDbD5DLMJYZFPioKGOYqKnGNYXGTYVHMiChmlGJGxS1GRQljlKOlEj3V6KlFL+ow0IiROxi4g542dHLP/8injIQsxjAq/RhFN3rRgZY2NLT+Fy1oaEFLM1pa0YouDKIXGQ0K8rh4CkAoyKjRibtoRAdqWlDTyKhoRCXqGBKVDCm3J6hiUFQwIMroF6X0iVv0iRv0cY0+CscHkpRceuUsekQGPSKdbiWNLnnirHkl+c9S/LiAxtCki6ZZH0WTLpJGbRj1mjDqNCHUqIOoHg2kWh1I9WgglcN+lA/5Uj7sR5nKh5JBL4r7PLjV50Zxrys37rpQNMHVu64UdrtwpdOZgg4nCjpcuNzhSn67K/lt/5HOcby41OxNXpM3l5p8udToR26DH5caA8iu9yWrwY+shgAyGwLJaAgkvSaQtOpzpFUHk14TStrtUFKrQ0msDiepOpykqnASq8JIrIzgfFUE8ZWRxFdGcr4qitjKaGIqooiujCeyPJaIsjgiy84TURpPWMl5QkuSCSlN5lxJMoElqfiXpOF/Kx3/WxfwLs7Cu/gSXsUFeBRfwbX4Gq7FN3C5cR23opt4FN7C60op3gVleF+qwCevAr+cKvxzqgm4WEtAVi3+2fX4Z9QRcKEe/wsN+F1oxi+9Cf+0ZgJSmwlIvkNQUhtBiW0EJ3YQmthJWEIXYee7CY/rJTKuj4iYPiJjBoiOHiIyaoioKBVRUcNER40QEz5KTMQoMeFjxIZriQ/TkhBiIDHEQFKwkcRAA4kBBpICJFL8FVIDBKl+Eqm+0viZ6d5wwWucdA+FC56CTA9Bppsg0w0yXCWy3OCiiyDbRZDjDNmOkOOokOMgk3NWkHtGIfe0Qq69Qp6dTL6dIP+U4PIpuHRCkH9CoeCEQsHvgiu/K1w9Bdfs4Jq9wo2zgmJnQbG7RLmPoDpQUBNk5HbsIL3lw2AAWRiQdDK1+c1UX2xB22lEMYJiVFAGoCa5lxKvfsrOaCn9TaLsuJHSHyVKjiqUfKNQclBQvE9w/SvB9T1w7UvBtT1Q9IXgxm64uVvhxhcyN76Em3vg1l4o2m/k2uFR8r9vpiunH3lUQjZKiAEocm8h72APhbt0FL0ncW2LTOE6icsrjeS/JZP3mkTuKxJ5L8pkP28g6zkDF5fpyVxqIM1WR/qzOtImSLXRkGKjIdVGTYr1KCnWI6RYq0i2HiLJup8k614Sre+SaN1JglUH563biLNuJtaqkRiremKsa4iyrCLSqpJwqzIirEoI/39cnVd4VNfdd0fCTt43ccEmxgIEQkLSjCSqe7cTO4ljpzhxbFNcMM0G994L1YAxvSMhIdQr6r0gUO+99977lHPO3uu7mImd97tYz5555py7uVjP71+2RyGBHoUEGPK4bMjB33AVf0Mmfh5pXPRIwceQiLchngv6GM7pozmnj+CMPowzhlBOuQdxSh/ACbdLnHD15ZirN8fcznPE9Sw/uZ3kkNtxDrkd5cdlR/jR5TAHnA+x3+UAP7jsZ6/zXnY5WwX0u6Xf8e3Sb/lm6Vd87fQFXzp9yhdLPrIJ6Ht8vPhtPlz8Fu8vfot3Hd/kXcdtvL1oMzsWvs6bi17nzYWvsW3BK2xZsJ7NC9byusNam4C+wMsO/2K9w3Osc/g7uheW2oTTScdLzv/BjrXO9qx3sfuZl511bLSxaZmOLa52bHWzZ5u7Pds9bmSr2xz2/NGFHYYbeVt/A+97zOF9gz0fGuz52GDHp3p7PjfM4XMPe770mMNXHnZ8Y9DxnYeO7z117PbSsW+5jv1eOg4u13FohR2HV+g4vELH8ZU6Tq3WcWaVjvNr7PBZZYffmjlcXjOHwLvtCLlnDqH32BFxnx0x999A4oO/JunBX5P64P+S8fBvyH7kJq49chP5j99M0e9vofQPt1D51C3U/Ok2Gv58O01Pz6PtL/PpfMaBrmcd6Pr7InqeW0Lf8870Pu9C5zoPal9dQ/6WJ6g9+A4TWcEwUAHT7Uh1BIwDMNIEzdcYjD5J3Z6tlGz7PbWb7qd70730vbKa0VdWMvOyJ8YN7hhfdmP2FTeUV/VYNhowbvLEtGUFyhtrULbdhbL9fozvPsjUh09S9c16tKEqGKqh7Mt1THz0BLNv34t520qUre4om1yxvOqK5WUXLOuWoKxdiGXtQswvLcDy4n9wwPLinZhevAPzi3dgeXE+lhfmo7wwH8uL8zG9NB/z2jsxr70TZcNCLOscUNcvQF2/AGW9A8rLDlheXoDyykLUDYtRX16M+toS1M1LsGxdguUNR8S7TmjvO6F+7Iz2xTK0r91QvndH+96A3L0csdcL9YAX4shq1COrUI+vxHL6LmbPPsSMzx+Z9HuWLr+X6I75hMnSU8jBVJSfZXMYKSeRTKHZprql6AWlAabyUHqimKo9zVDe5/Snb2Y09d9Mpz/LbNofsaQ/hZr2GErGAyiZd6Fkr0HJXoPIWY3IWYW4tgLt+nIruR6IPD0izx1R4IYocEUWuiKKXBFFLogiZ2SJM6LMGVHuhFq5BK3SCbVyMUrlYtTqxVhqHFHqFqPVLUHUOyHqnZD1TsiGxcimJYgmR2TLYmSrI1qbI6J9EVrbIrT2JVY6rKfodEJ0OSO6XZDdy9B6XLAMLMXS74zS54rW747o90Ab9EQML0eOrLQJ6CPIsSeR408hx59GjD+DnHwOOflvmHoJpjYgp19FndmGMvMRqvFbLKa9mGYPYZw5yazxEqqajJQlQAMwiJTTSIxomJDMIlGQUkUyiUoXFhqZ0YoZt1xlQk1hQktgUsQzKZKYFKlMyhQmZSqTIp0pmcWkyGBSZDElrjIlcpiWuUzLXKbIY4oCpmSRVTplGTOijClZxpQsZ5pKjLIKMzVYZC0WWYciG1FkC6psRxGdKLILi+hFMmOTT5BoCIwo2iiKGECR/VhEL2a6MdOFWXbb6MRCrxXZj0WMoknFOmOEirRNuCtyGLPowSi6MNLFrGyzCWgjk6LOKqGijlFZy6isYURUMiwqGaaMYUoYlgUMiVyGZA6DWiaDWjoDIo0+kUKvSKJbJNCjxtOtxNJluUKXEkWnJZJ2czhtlghazeG0mEJoNgbTNBtE88xlGqcu0TDpS8PkReonfKgd96Zq1JvqMR+qRr2pGD5P+dA5SodOU9R/nILeYxT2naCg9wT5PcfJ7T3K9Z5jXO85wbWuk+R0nuJqx0my206Q3XaKrNZTZLVaxTOr9SxZrefIajlPVuN5shq9yW7yIaPxImkNPqTU+ZBSd5Hkel+SavxIrPUjsdYmnjWXia8NILbaRlUgMZXBxFQGEV0ZTFRlCJEVNspDCS8LIbg8gpCKSEIqoggqjSaoJIqg0hgCS2O5XBLHpZI4fEvi8StN4mJRMj5FaVwoyuJcUQ5nCnM5VZjHycICTuYXcCa/mNPXijl7rZTzOWWcyy7jQlYV3pk1+KTV4p1Sy8WUWnyT6/BNrscvqYFLCQ34JTZyMb4Fn7gWLsa24BvTil9MO/5XOvCP7uRyVDcBkb0ERvQRENZHYGgfQSEDBIcOEhI6REjIMMGBo4QGjRMWOEF4wBQRAVNEXJ4hyn+aKP9Zoi/NcsXPTIyvmVhfhdiLCrE+GvHekvgLkvhzkHBOkHhOknQWks5A8mlIOiVJPgVJJyUpJySpxwSpxwTpxzTSjwkyjmhkHtbI/EmQeUiQ/aMg+6DG1YOSnAOSnP2SawckOfsFOT8IcvZKcnYLru0S5O6CvF2Qu0uQv0dSsE9S8AMU7YfyH6HqiKTquEbNGUmjr4kmf0FNZB9ySiBUkJrEPKDRmDBGU9AMtWF99JQMI6cF2oyCnIah0mlyj7dRemCK2j0aFd9oVH2pUfmJSsUHkvK3JWU7BKXbBcVvSIq2SQq3Soq2CBsaxVsFxdsExW9A0XZB6VsWSt6e5dqnXbTF9iLHJdIsUEck1483cnV7H/mvmsldp5D3vEre3xSuP23i+u9Vrj8syXlII+t+hcx7FNLWWEhZZSJlpULyCjPJK8wkLTeR6GUk0ctIgtcsCV7TxHtN2RgnznOEOM8hYj0GifUYIMajlxiPHqI9Oon2bCPaq5VIzybCPeoJ86gmzFBJmKGCEH0xIfoiQvSFBOnzCNDnEKDPJsCQib8hjUv6ZPzcE/Fzj+eiPpaL+it4u0dyXh/GOfdQzroFccY9gFPulzjpdpGTbj4cdz3P0WWnOeJ6kiOuxznscpTDzoc55HyIg84HOOi8nx+c97LXeQ97nHeza+lOdi79ju+cvubbJV/xzZLP+XrJp3y55GO+XPIRnzu+xyeOb/PRorf4YNF23lv0Bu8u2srbCzfz1oLX2eGwkTcdXmHbgg1sXbCezQ7r2HTnWl6780VeufPfvHLn87x853PoXnS258Wldry01I6XnHWsXapjnfMv0rnB2Sqery6z43UXOzYt07HZJp5b3ezY5m7Pm4Yb+fqRhbzhfgNv6efwnoc97xusfGSw4xO9HZ/q7fjcw54vPOz5ymMOX3vY8a2Hjp0eduz01LHHS8cPNvn8cbmOwyvsObJCx9EVOk6s1HF6pY6zq3ScW6XjwiodvqvtubTGnoC7dATfbU/4PXZE3KPjyj12xN17A0n33Ujag/9D+gO/Juuh/yH7oV+T+8j/UPTYbyl54jeU/+Emqp+8hbqnbqXhqbm0/GkeLX/5He3PzKfnGQcGn13E6F+XMPb3JYw/v5jBfy9m8CUXutbpaX5lOdVbH6fy0xfp9N2HqSwVhhtRZ7qQM0NgHESONaO0XGU8+Tydpz+j4qPnqdzxJK3bHmJw6z2MbVrJ+LYVTG5dxfTWNZjevBfT9vux7HgI5d1Hsbz3CJYPn2Tg6xdpv7wHaepEbc2m7ut/M/veo1jeuR/jOw8gt65E2+SJttGA9pob4hVn5IYlyPVWxLrFqOsWo61zRFvviLAh11kR6xahbViIeHkRYsMixPpFyA2OaK84or3qiPbaYsRGR8TGxYhNTqivuyA2uyC3uiDfXIp4yxnxgQvyo2Won7ihfemB+q0X6vcrEbtWIvatQju4GsvhNRiP38fs6QeZOvcoQxf+TPvFf9MT+xGTxcdQeuMQxgo0pRMpBtEYwyInrWuKtFGk0gkzpaiDSYxVHab/2ucMZuxgJHk9E0l/Yzrlj8ymPo45+UFE8r2QfDcy+W5E6t2I9DWIjBVoGQbUTANqpgdatjviqh5x1RV5zQ1xbRna9aWouU5oeUtQ85ag5juiFTiiFS1GFC9GlCxGK12MVuqIVrYItXwhWvki1MpFaFWL0KoXotYsQK1dgKVuAUr9wp8R9QtRGxcimheiNi9EbV2E1rYQrW0havtCtA4bXY4o3Y4o3YuxdC/G0ueE0rcUpW8plr4lKP3OqIPLUAaWoQ66oQ4Z0IY9ECMrEKN3oY3ejxh/DHXyD6hTf0SdegZ1+h8oM8+jzfwbOfMi0rQBzbgRzfg2qvEjxOynCNNXqOYvUZSvMVu+x2w+xKz5EhYlHk0UIWSzbU/pmHX4BoGQCmBBYkQyhkYvJtnArFbGlJLPlHaNKZnJNJlMk21bj5TLDNdsXP+vqfVipihkiiKmKGEaq2zOyApmZCUzVDNDDSZqsFCHRdZhEfWoWMVTlZ2osgtFdqPIfgTTVkG2DQhJzKhiDEUMoDKAKgexyIH/g1n0o9jEU5FjqHLWJp3WiXlr/6gRixzERC9GejDSxYxoY1q2MCWbmJKNTMgmKzQwRq1tCr6SUUoZkcUMywKGpfV6zxGZzZCWyaDIpE9LpU+k0K0l06sl0qsl0K3EWSVUuUKHJZo2cxRt5khaTGG0mMJoNgbTPB1I01QAzdOXaZj0o37Cl/oJX2rGL/4snj/L5+ApSgZPUTJ4mqL+UxT0nqCg9yT5PcfJ7zlBXvdJrrWfJLfzDNc7TnOt/RRXW05xteUMOa1nyWk9/4t4Np0nu8mb7EZfMhsuklbvQ1q9D6n1vqTWXyK51peU2ksk11wmuSaApOoAEioDiKv0J646wEpVELGVwcRWBnOlIoSoylCiKsKJqggnsjyCiLIwwssjCS2LJKQ0itCyWEJL4wkuiiO0KInQ4mSCipIJLEwioDAF/8IM/Aoy8M3Pwicvh/O51zmfe51zeYVcyC3mQk4RF7NL8c0q42JmOT4ZlVxMr8Q3rYZLKbVcSq7D1yaffnrfPcYAACAASURBVEn1+CXUcymhAf/4RvzjWvCPaeVyTBsBMe0ERXcQGN1BYHQnwVFdBEf2EhLZT0hEPyFh/YSGDloJGSIseISwwDEigiaICJgkKnCG6IAZoi7PcsXfRIy/iZhLFuL8LMRdtBB/USXhokaCt0qityTxvCTpHCSflySfkySfgdQzkHpKknpKkn4SMk5A5nHIPCrJOiLIPCrIOibIOmIl+7Dg6mHIOSS5/qOtb/MA5O638QPk7ZPk7YXc3ZKCPZC/U1KwS1K4G4r2SIr3Ckp+kJQdkFQeguojktoTkoaz0HTOSMPlWYbLZxGqihQackbSkzlCU9AUHX6CNj+FWt8xasN7UbolQlFA1TC3a1T69lH+wxS1uxSavlJp/MxMzacWKj5UqXpPUvkOlG+HsjckJdugeJNGyWZJ8WZB8SZByWZJyWZBxRYL5W+YqHjDQtGOaa5+0kldUA9iEDSTNQGtu9BH1ptd5L8yS9ELKsXPCfKfVch9SiHvCcG1h1VyHrRw9X6Vq/doZN2lkrFGI32VSvoqhdSVFlKXm0ldbibN00Sa1yxpXjOkec2Q6jlJsucYiZ4jJHgOk+A5RLxHP3GGHmI8OrliaCPGs51ozxaiPBqI9Kgj0qOGSM8qwg1lhBtKCPcoJsxQSIg+jyB9DsGGbAINGQQY0ggwpHLZkMQlfTx++lh83aPx0UdywT2MC+4hnHMP4oz7Jc64+XHa7SKnXL054XqO466nObLsBEddjnPY5Qg/OR/mR5cfObDsAPtd9rNv6R6rgC7dxe6lO/ne6Vu+d/qK75y+sAnoJ3y1+CO+WPwBnzm+x8eL3uHjRW/x4aLtvO/4Bu8s3Mo7C7ZYBXSBTUAX/iKgrzu8xMYFL/Cqw795+c5/ontpqb1VPJfasXap7mfWO+vYsFTHK846XnHR8doyOzYus6aeP4unqx1vutmzbdkcPr9nHu94/Jr3PW/kA097PtDr+NBgZ009DXZ8ZrDjS4M9Xxrs+dowh28Ndnxv0LHbw47dHjr2een4wUvHAU8dP3nZcXi5PUeX23NsuY5TK3ScXWnH2RU6zq/UcWGljour7PBfbU/gGh0ha+wIX6Mj8i47Yu62I/5uexLvvYGU+24k44EbyX7wV+Q8eCP5D91I4cO/oviRX1P++G+oevy31DxxE41/uJXmJ2+j+Y9zaf/z7XT9+Xf0PzOfoafvZPjZBQz+fQlDzy1m9LnFTDznxNjzLgy/6MTAumV0v+xF42v3U7r9z1Tv3sTAlWModRkw1ATT/WAcBmM/TLcj+iowlycwGn2GthNfUPvtWqrff5bmt//E0HtPMfbOo0y9+yim957E/P6TaB8+ycSnf6H12xcYSb+ENLUxWRBN91fPY/rwUeQ7D6O99SjKm/ejvXkv6tbVqJtXIDa5o72+DPX1Zaivu2DZ6IzlNWeUjUtRNy5F27gU7VUntFet35XXnVBed0K8vhTxuhPydSfEJj3aJgPqZj3aFgPaFj1iqwGxzQ25XY98S498z4D4QI/43AP1Sz3aVytQv12N+v09aLsfYPbgQ0wcfpjhU0/RfeYfdPpupDfmCyZLzqN2pCEnG5DaAEKOIlVrz6YQk6ANgKUJJgswtYYwVvgjfcnvMhy3gbGYvzEV9ydmY36PcuUhZMw9iPiViMTlmJPuQklejZa8Ai1lBUrKKtRUL2SqOzLdFZmxDJmxDJHhisx0RmYtheylyOwliKuLETmOqNcXoeUtQstbiJq/AK3AAbVwPlrRfLTi+aild6CWzUctvxOtfD5axXy0ijvQKuejVc9Hq52PUjsPc93vUBrmW2mcj9o4H7VpPmrznaitDigtDihtDihtC1DbF6B2LkDrckDrdkDtWYjW64jWtxi1zxG1fwnqgBNanxNKvxPq4FKUIWeUYWfUEXe0EU+0sRWoY6vRxu9Bm3wQbfL3iKkn0aaeRpv+O9r0v1BnX0SdXYcwvoI0b0GYd4D5QzB9AeavEeYvUdVP0bQvULVvsYjdmLWjmBRfzEosFnMuqlaNRodNQk3WaXLN1gspVdsQ0wiK6MYkmpnVKjCKMoyyECP5GCnASJFNOIuYkcXMynJmZQVGyjFSwaysZFZWMStrmKUGIzUYZS0mWYeZehQasMh6FNmMSptNPLtRZS+K7EVlACH/K/mU0iqfcgJVDqHKwf8jnwpWLHIARfZZn9H+876GRAFpPTU5iUn2Y6KfWdlrk88OpmUbU6KFaZqZEM1MyGYmZBPjss4moFWMUcqoLGJUFjAi8hiRuYzI6wyKqwyKbAZFJgMyg36RTp9IpU9LoUdJpFuJp9sSS5c5hk7zFTpMUbQZI2kzRtA6G0bLdAjNU8E0TwfTNBlA48Rl6sb8qB27SPWIN1XDF6gavkDl0HnKBs5SOnCWkv6zlPSfo7DnNEW9ZyjoOUVe10nyOk+R13mWvM6zXG+zcq31HDmt58lpOc/V5gvktFzgavMFspu8yWzwIaPOm4w6X9LrL5FW50dq3SVSai+TXHOJ5NpAEmsCSawJJrE6iISqYBKqg4mvCiSuMoi4ymAbocRWhHOlIoIrZZFcKY/mSvkVrpRdIaIkioiSK4SVxBFekkhYUTLhxWmEFaURUpBGSEE6AbmpBORl4J+fhX/BVfzzr+Gbl8vF3Dx8cvPxuVbExatF+GWV4J9ZRkBGOQHpVVxOr+JyajUBKbUEJtURkFjPpaRa/BPr8E+sJyChgYCERgLiGgmIaSbwSgtB0a0ER7cREt1OcFQboVEdhEZ2ERrRTVhYNxFhfYSHDBIeMkhE8BARQSNEBo0SFTRJdMAUVwKmuXJ5mpjLRmL9jcTbpDPeVyHBVyXBRyXRRyXloiDZWyPVW5J2HtLOWUk/C+lnBBlnIP2kJPM0ZJ6CzBOS7OOS7GOC7CMaV48Kso8Krh4V5ByRXDsiuX5YkntQI/egIP8g5O2X5P8gyd8nKdgnKNwrKdwtKNwtKdoFxTslpbugdJekbLegfK+gar+k+oBK7U+SuqOCxpPQfEbQdlGhMWwQbUxixiqgaq+gNXCMVj8z7Rck7WcFnacFzadnKffpYrB0DDGtoRkF2qSkJ32Mwh87qflmhubPBA0fq9R9Iqn5QKPmHY2qHYLKNyTl2yTlm6Fsk6Rso6D8dUnFRqh4TVK1UaNiq0r5FkHFFkHFmxYK3u+n4kwHYligKWbkAFT6tpK/Y4CSDTOUP6dR9iyUPC0pekpS8IRG3mMauQ+qXLtPJedulZw1KjmrFbJXmsleaSbDy0TmCjPpXrM2Zkj3miHVY4pUjwlSPcdI9RghxWOIFI9Bkg39JHn0kGDoIk7fRrxHG7GGZmIMDVzxqCXaUEO0vpIoQxlRhhIi9MVE6AsJN+QR4p5NqD6LEEMGQYY0AvXJBLgn4O8eh797LH76aC66R3DRLQxvt2DOuwVwztWfc25+nHW9yGnXC5xyPcuJZac4vuwkx11PcmTZMX5yOcwhl0MccDnIfuf97Hfexw9L97DXaRe7nb5jt9O37HT6ku+WfM63iz/j68Uf86Xjh3yx6H0+W/Qen/63gC58g3cXbOUdhy285fA62x1e402HV3hjwQa2OKxjk8NLbFqwlo0OL/HqnS/8Ip/rltqzztmOdc46NrjY8bKzHa84W3s8X1tmx+suOl5bpmOTq44trjrecLNnu5s9O9zt+GjFTbzlNod39DfyvsEmnjY+0ev4VK/jC3cdX7rb8bXenm/1c/hOb8duvY49Bjv2eej4wVPHfk8dP3rZcdjLjiPL7TnuZc/J5facWW7PueV2XFiuw2elHb6r7PBbbU/gKnuCV+oIW21H5Cp7otfYEXvXHBLutifp7jmk3HsD6ffNIev+G8m5bw5598+h6IEbKXn4V5Q/8isqHvk1NY/9L42P/5aWJ26m5YmbaH/yFrr+OJeep2+j5y+3MfDMPEafmcfwX+cx/tc7mPqrA1P/WMzYv5Yy/sIyxp9fyvSLbvT9cykjm9bQ+bIXLVseonzzk1R+8RpDV05gqb8KA/Uw2YE09qKaBxHKEEz3IweaEW1lmItjaQnaQ9lP2yjbuZ7qr9fS8fWLDHyzlq4v19Jw4C3U7nLE7AB9cWfp//55jO89junDJ7C8/yjq+w8i3r0Hbcdq1G2rUbZa0bauRtmyEmXzcuRWT7TNetRNesRmA2KzAW2zAbHFgNjiYcPLylYDYqsB7Q0vtB0rsWxfgWXHCixve6C+twLLx2swfnY3M1/dz8y3jzK580mG9/2J7kN/p/XY8zSeXk9ryCeM551GdKchR6tgpguhDltXHDEDchZNGwdtBLQO5FQJSk80A9d20hb5MoNR/2D8ytNMRz3JbMQjmCPuRY24GxG5GqJWQfRKiF6OiF2BGrccGWuAeD0kuULiUmTSEmTKEmSKE6Q6oaUuQaRZkRmOyExHZNYiZNZCRLYDWs4CtOsL0HIdUPMc0PLno+XfgVYwF614LlrJbSilc1HLb0ernIdacRta5TwslXOxVM5Fq7kdrW4eSt1cLA23YWm8HaVpHpameSjNt6M2/w5Ly++wtN2B0j4fS/udKB13onY6oHUvRO1ZiKXLAfoWInsXIvscEX2OyH4nxICTVUAHl6INu6CNLEMZXYYY90CMr0QbX406ca9VPKceQk4+DtN/hJlnkDP/QM68gJxdhzb7KsK0CWnegTS/B+aPQf0U1K8Q2jdo4is08S2a3I0md6OIQ1jEScyaD2Y1DKOayIySjUktR5FtCIatpXip/pesWaxiyow1wRY9mEQDRlGBUZZhktXMinJMlGOU5ZikbWiIWuvUurQh6pmV9RhlPSbRgFk2YaEZC6028Wy1pZ5daLLPmmjaUk1NzvJLoyZIFARTaIzYGPrleRuK7Le9P4qQJtu71iX11rVNFhRGMcteTAxglAMY6WFWdjJDJzO0My3bmJYdTIlWJmQz46KBcVnLuKxmQpQzIUuZpIQxihgR+QzLPIZlHkPy2s8SOqBlMaBl0Kem0qem0qsk0WNJpMscS5cljnbjFdqNUbQbo2ibjaR1OpzW6XCaJ0NpmgimaSKYhrEA6scvUzfmT82IH1VDF6kc9KFiwJvy/guU9Z2ntPccpb0XKO09T2HPGfK7zpDfeY68jnNcbz1HbtsFctu8ud7qzbWWC1xr9iGnyZucJm+uNvqQ3XCRzPqLZDVcIrP+Euk1/qTVXSatNpDU2kCSqwNJrAkhvjqYuKoQEmvCSawKI6EylMSKUBLKQ0goDyO+LJyE8gjiy6OIK4smviyWuNJY4krjiS2OJ6YkgejieCKLEogsTCWsMJXQwlSCCzIILswiqDCLy3lZXM7LJqDgOn7Xc/C7fh2/a3n4XcvH71ohl66W4H+1BP+sUi6nVxCYXklQWhWhadUEJ1cSklxFSFINIUl1BCXVEZRYT1B8PSHxjYTGNREU10hQbBOhsa2Ex3YQFtNOeHQ7YRHthEV0EB7eSWR4D1fC+okM7iU6ZJjooGGuBI1wJWiUmKAJYgOniQ2YJi5gloTLJhL9TST6W0jyU0jyU0j2VUn20Uj2VknxVkn3UUk7r5J5QZJ5XpJxFrLOSTLPSrJOS7JPSbJPQdZJK9knIecE5ByHa8cg95jg+lFJ7hFJ/hFJ/mFJ/k+Swh8lhQcFRQcExT9IK/sEpfskJXsEJbsE5buhdKeg/HtB5S6o2KlRvUdSs0dQt0/QeFCh4ZBG41FB62lJ6xmFJv9JxsqmESYNCxbktKQzeYjOSxbazit0ews6T5noPGam46ig+aiZ+mMjVPl2oHRLFEWDWQW1TXL9UDuVu6Zp+lKj/iML9R9rNLyn0LBDo/5NQc02QdVmQfUmSdXrkqpXBVWvQvUrVio3Q+UmQc3rGrWbBA3bNCrfHSX/xzrrbKVRIieg7kI3uTvaKV87Q/U/JFXPQMWfBMVPqhQ/oVLwiErhgyp59yrkrrGQu0bh2ioLOSvMZHuZyF5uItPLSKaXkQzPmV/wmCLTc4IMjzHS9MOkGYZIMwySqu8nxb2HFH0XSfp2Eg1tJBlaSDDUk2CoJ95QTbyhkjh9BVfcS4h2LybKPZ8I92tE6K8S5p5FqD6DEPc0gtyTCHRPINA9gcvuMfi7RXPJNQI/9zB8XIPxcQ3Ee5k/3q5+nFvmw7llFziz7Cynl53m1LJTHHc+wVHnYxxxOcIh50P8uHQ/Pzr/wEHnfexfupsfnL5n75Lv2L3ka3Yt/oLvF3/G94s/47vFH/PVog/5ctF/JPRdq4Au2M77C97g/QVv8O7Crby1YBM7HDayfcHLvOGw/pcSvMNLbHR4Cd1a5zmsW2rPeuc5rHex4xUXe15xtuNVF9twka3UvmmZjk3u9mxxt5bat7vPYYebHW+72fGh16/Z4WrPBx6/5gP9DXzobsdHBjs+9rD/v4mnh1U+v9PPYafent16HXv1Vvnc56HjoKeOHz11HPbUcdTLjpOe9pzymmOVTy87Liy3w2e5Dr8VOvxX2BG40o7Q5ToiVuiIWmnHlVX2xK6yI361jsS77Ei5y560u+eQcc8crt4zh/x7b6DwvjkUP3ADpQ/OoeKhG6l5+NfUPfI/ND76G1of+w0dT9xE1+9/S98fbmHgyZsZ+uNtDD79O/qfmcfgM/MYeWY+w39fyPSzjkz+1ZHJfy5m6p+Lmf3XYmZeWIrpJTfGNyxjbK0L4+sMdG9cTePmB6jZ9ntK33+OllOfY8kPR7Rkw0AdTHeDeRjUUbCMgKkPZjphvAPZWYZak8lsbgydSRfJDbqAMjUKYx00XNhNw3cb6fl6LYNfP8/wl39j5NM/Mf7Jn5j48PdMfPA4E+8/zOQ7DzD1zr1MvXU3MzvuY2b7fRh33Idxx/2YdjyAccf9GHfcy+zb9zP91gNMv/0wM+8+xtS79zH53n2MvfcAQx88zNDHTzD8xR/p+OrPNH/1Fxp2/pOa/etpPv0WPZH7MBcGozSnIkZKwdgEaicoA6COAVPAFEKOILV+EJ1gqkKMpKM2XaY/+Ru6Q7cwFvAvZgOfYjrwMWbDHsASdg9q+L2IsDWoIZ7ICE+I9EKG6xFRerQr7mgxrnDFDRnjjhq/DDXOGSXeCS1hCVqCI1rSQrRkB0SKA2qqA1rafET6fLSMeWiZv0NkzUPLvB0t+zbUnNtQr99uJW8uar4VrfAWtOJb0EpuRSmdi1J+G5bK27BU3opSNddK9a0oNbei1M1Frb8NpfF2LI23Y2m6HXPzPNSW21Ba56G2/Q6l/Y6fpVPtsiad1rRzMVr/EpS+hSj9C9EGFqMOLv5FOoeWoA79Rz7dkGN61HEvtPGViIl70SYeQkw9hph6DG32D0jTn5Gmv6EZ/4VmspbbpWkj0rwFLG8jLB8ilU8QysdI9SuE+j2a+BYhdiHEflR5CFWcxiIuYJY+mPHHJMMxyQRMIpNZcZ0ZtRSzbEaj/+c0FDRrqVuq/5WGjlqHfbROTKIFs2zAJKuxYO3h/M+uTrNs+BkLjZhpxkwzFlvKqdCKhVZb4vmfcnsPmhxAY9Amj8OI/5JPaevZFEyjMWaTzzE0Rv8PqhxBk+Oowrqw/z/SaS23q6jSiMoICn2YxQAm0W8rvXfb5LOTadnBtOhiWrYzJZqZkI2MyzomZA2TWiXTVDIhyhgXJda74EWh7TrOPAa16wyKHAa0qwxoWfQpGfSr6fSpqfRYkum2JNJlSaDDFEu78Qpts9G0zkTQNh1F61SkTT5DaJoIoX4skLqxAOrGAqgdvUz18CWqhvyoHLxok09vyvt9KOvzpqT7AsXd5yjqPEdB+xny286T3+pNfqs3eS0XyGvxJrfZh+tNPlxvvEhOvTfZDVb5zGrwI7POn8y6y2TWBZFRG0habRCpNcGkVAeRXB1CcnUYyZWhpJSHkVIeTkp5OIkVkSSUR1ilszSShLIrJJTHklAeS3xZPPGlScSXJhFbnEhMQSIxhclEF6UQWZhKRMF/BDSTkPwsQvOvEpSbRcC1TAKu5RBw/RqBOXkEXM0jMLuAwOxCgjNLCMosIyijjJD0KgJTKglNrSQkuZzQlEpCkisJTaoiNKmKsKQGwuLrCY2rJyK+ici4ZiJjm4iIbiIiupWo6HaiItuIjmwnJrqb6IhuroT3EhPWT0xIP3Fhw8SGjhATNExM0AixQWPEB02SGDhDYuAsSQFGEv1NJPubSb5kIeWShVQ/hVQ/lbSLKmk+ggxvjUxvlYzzCpnnBVnnJFnn4OpZaeU05JySXDtp4wRcOw55xyHvKBQchcJjkoKjgoLDkqLDUHRIUvSjpPigpOSAoOSAoOwAlO6Hsr2C8r3WdLNyF1TthsqdkuqdULNLWtmtUbtHo3GfRttBjZafJK0nJK2nFLrOm6kJHUCOSaRQ0VQQvZKWoBHaz5npPgvdJyRdR1W6fpJ0HBJ0/Shp36PRetBIxckOxgpn0cY0MIIyJGiO66NkTzc1nxtp+lSj+QOVtnc0WnZIGt6QNLwBdZslNRsFtRslta8I6l+V1K3XqNkAtRskdRs06l+T1G0UNG5UqdgxQu6+WkSPBAvICUHdpQ6ubW6n/KVZav6hUP2sRvnTGmVPaZQ9Lih5RFL0gKDkXo3CuxQK1ijkr1bJW6mSu0Lh+nIz171MXPM0keNh5JqXmaues1z1nCLbY4Isj1GyPEbINAyToR8gw9BHur6bNEMXKYZ2kj1aSTI0kezRSKKhjkRDNQn6SuL1ZcQZSonVF3HFPY8ofQ6R7leJ0GcToc8kVJ9KiD6ZYPdEAt3jCXC7wmW3KPzdI7jkFoqfaxC+rpfxcbvEhWW+nF/mzXlXb865nuPsstOcdjnFSZcTHHc5yhHnwxx2/pFDzgc4uHQvB5fu/VlA9y35ht1Lvmbn4s/ZufgzvnP8lK8X/UdAP+CLRe/xmeM7fLJwx88C+p7Dtp9L8NsXvMqbCzb8koDeuZZNd65Ft97Zng3O9rzsbM8rS39JOzcts2Oj7dzsqmOzLfHc4qpjm5uON910vOWq45MV/8vbbva8p7+BDww38IF+Dh/p5/Cx3o5P9Do+c9fxhV7HVwYd3xjs+F5vx06DPTv1duxx1/GDwY79HtZy+4+eOn7y1HHEy47jXnac9LTjlKcd5zx1XFiu4+JyHb4r7Li0wo6AFfYEL7cnbIUdkSvsiF5pR+xKO+JW6UhYpSN5tY60Nfak3TWHrLvncHWNPbl32VN4tz3F986h7L4bqHzgRmoeuJGGB2+k6aFf0fLwjXQ8+mt6Hv9f+h77DYNP3MTw729m8MlbGP7TrYz8eS5jT9/O2F9uZ+IvtzP+1zsY/ft8Jv7uwPTfF2B8bhGzzzky+eJixl9cxMyLTsy+4MLsS64Y13sw+fJKhl6/j+43HqZh60NUvvsUdd+to+X054wk+2KsTEPrLIHxFpjtAfMAqKNIbRyhDYE6garNoIkJ5EwPam8tWkcJptqrzJQmM3E9kvEUH4ZijtIV/APNPl/RePojGk68S92RN6k/sIW6HzZTv+916vZuon7vJhr2b6b+0DYajuyg4di7NJ7+mHbvr+kO2svglaOMp11k4loIs+XxWOoykB1l0F9nleOZQTCNIcQomhxDMIGUk9bbdsQkKINg7kZO1aN2p2OqC2Q4Zz89V96nI2gDff7PMu7/B2YvPcZswEMoAXchL69A+K9ABqyAQE8I9IIgPTLYBRnqjAhzQotwQot0Qot0RItahIxaCNELkTF3ImPvRMTOR8TegYi/Ay1xHmryPLSU21GTb0dLnYuWPhc141bUjFvRsm5Fzb4FNedm1Gu3oF6/FTX3FpS8m1AKbkYtvAm1+Ca0kptRS29BKb8VS8VczBVzUSpvRam6BaX6FpSaW1DqbkGtvxm14RaUxltRmm9HaZmH0vo7lLZ5KO3zUDvvQO26E6VrAWqXNfHUeh3Reheh9i1EG3BEDDoihpYgh50Qw86IYRe0URfUURfEqB4x5oGY8EJOrkSbWoOYugc5/TBi+nHE9O/RZv+AZnwG1fg3hPF5pHk90rQRzJvBvA0sO8DyHlL5GNTPEOrXCHUnUtuHEAeR4jBSHkeVJ9GkD4q8hMJlFIIxy0gsxGGSKRjJwkiudeG7qMQsm1Blr/V/gNG2G1O1YbFdCzqJKgcxa52YZYtNMusxU4eFBiy0YLEJpvVzCxbZhkW2Y5HtKHSg0GUTzw5b6tmLJvtR5QCqHEBjFCGNNnGUtrK7hpAmNDmJJset8iknbEzasH62luzVn1NT61WaCoqcsslnv7VHlEFMDGCinxnZwzTdTNNlFVDZzjQtTMpGJmUdU9QwJaqYklVMiArGtQpGRSkjopgRUcSIKGBYy2NIy2VQzWFQzWZAyaRfyaDPnEqvOYVeczJdpgQ6jQl0zsbRaYylbSqatqloWicjaZkIp2UinKbxEBrHgmkcCaV+JITaoSBqBwOpGQigasCPygFfynt9Kev2obTLm5IuH0q6LlDUcZ6idm+K2nwobPWhoPUiuS02mvy43uDL9QZfchr8yK73I7v+Elm1l8moCSCzNojM2iAyaoJJrwkmrTqI1Kpg0ipDSasIJa08nPTyCNLKokgtjSK5LJqk0miSSmNILo0lqTSWxNI4kkoTSCxNJKE4kbjCRGILkojNTyMmP42YgnSi89OJys8gsiCL8PyrhOVlE3otm/DrOYTmXCU4J5fgq7kEX80jNDOfsIwiwjOKbGcJYWmlhKVVEJZSSWhyOWEpFYQnVxKRWElkQhWR8dVEJtQSGV9HdFwj0TGNXIlpIvpKM1HRLcREtRMb0U58eAfx4Z3ERvQQG95HfFg/8WEDJIQOkRAyQkLIOAmhEyQETZAQNEVi4BRJgdMkX54mxX+WlEsm0i5ZSPdTSPdTyfBVyfTVyPBWyfQWZF3QyL6gknVeJfucRs5ZQc5ZjdxzcP00XD8Feacg74Qk74Qk/7ik4Jik8Jh1/VHpUUnJESg5LCn5SVL6E5Qd3pFOxAAAIABJREFUgrIfJeUHrVQekFT9IKnaK6neY2O3VTRrd0lqd0rqd0rqdwoadkua9kqa90Hbfug4KOg4Iug5AZ0nVVovjjNcPos0CzRhRs5IelNH6fSZpu+0oOc49B2G3oPQ/QN0/iDp2Cto3yVp36XSvHuGxh9GaQ7sQ+2UYNZgRjJZZqH0WDc1347T/KmRtg9UWt9RaNpuoWmbRvNmSdNrGg2vShpeFjRu0GhaL2hYJ2laK2leK2heL2l+Feo2KNRvNFG9fZiSfQ1o7QLVIpDjkq7QUXI3t1L+opGafwrq/iqo/TNUPgkVT0gqHlIpv1+j5B6F0rtVilarFK1UKVyhULjcTL6nkTwvI9c8Z8j1MnLdc4brnlNc85ggxzBOjmGcq4Yxsg2DZBn6yTL0kaHvJsOjk3RDO6nuzaQZmknRN5DsXkOSexUJ+goS3MuIcy8mTl9IrD6XK+45RLlfJdI9i0j3DMLdUwl1SyLMPYFgtziC3a4Q6BZFgGs4l11D8XcN5tKyQHxdLnHRxRdvF2+8l53H2+UcZ13OcMb5JCedT3Bs6VGOLj3MUadD/OR0gB+d9nJwyR4OOO3mB6fv2LfkW/Ys/oo9S75kt+PnfO/4Kd86fsxXjh/wleP7fO74Dp8ufItPFr3Fx4u288HCN3hv4VbeWbiJtxdsZIfDK2x3sCagWxzWsfnOtehedraV2P9LPF9zsSadr7tYp9q3uOrY6mZn7fN0s2O7m44drjrecbXjfcMNvONmZx0wcrfjfXc7PtLb84mt5P6F3o4vDTq+8bCzyqdBx06Djl0GHXsNOvYbdBzwsIrnIVviedzLnhPL7TjlqeOMl44Ly+3w9tLhu1zHpZV2+K+wJ2CFPUEr7KzyudKe6BU6YlfoSFylI2mljpRVVvnMXDOHrLvsuXaXPXl32VN4l46Se+wpv3cOVffNofY+exrun0PrAzfQ9uAc2h+6ge6Hf0XvI/9D/6P/y+Djv2Xw9zcz9IdbGHryFoaeupXhP81l/M9zGX96HuPP/I6JZ+5g+pn5zDx7J9N/X8DEcwuZeH4RU887YvzXYkz/XoLxRSdMLzoz89IyZjbomdrggWnDCmY2rGZq4wMMbXuczu1P0vDOn6n98iWaDm6n+9IehhN8MBfHozTnofXVIEfbYboPzTyJIhSkakSqk0h1HGkZA8sYmEfBPGLFNATmfqSxD0y9YOyx3uQ02w0z3TDbY/utH2keBMuQNYG1DFtPdRK0aStyCqmNIrURpDYAah9YumCmGSZr0QaLUDozMNVGMnL9HP2x39ARuJ0O77X0nH2W0Qt/ZvL875nyfozpC/dh9rkH9eJqVO8VaH7L0fz1aP565GUPCNBDwDJEgAsi0BkR7IQWshgt1BERvgARvgAtwgEtYj5axB2IqPnI6N8hY+ZB3Dy02NvQ4ueiJtyGkjQXNXkuWspctNRbUNKsqBk3o2bejJp9E0rOzajXbkK9fjNa3i0o+TehFP4WtegmLEW/RS25GaX0FtSKuShVt6FU3YZWeStqtY3aW1Hrb0VrmIvaeBtq8zzUljtQWuejts9HaZ+P2u5g7e3sXoTa44jW64joX4Lod0EMOCOGnJHDrmiDroghN8SwK2LUFTnqihhzRRvzRIyvQp1YjTa1Gm36XrSpBxBTjyJmnkLMPosw/gPN+E9U04uo5vWoptfQLNvQLG+hmt9FM3+AZvkETf0CTfsaoX2HKnajyn1o8gBCHkLjKILjqPI0ivRFlYGoMgRFRqDIWCwkYpapmGUmJnIwkcesLMIoKzBq9ZhFBypDP0soKD8niBKzbWn7DKocRdH6MItOLLIDhbb/j3YbHSjYnrENFamyG032IuhHMIBgEI0hNEZQ5bit7P7fAqkhpBlNTv+XaP7/8jmJYMp6jSa/3OEOGhpmVCZRGLH1hw5iloOYGMLEILMMMEsfM7KXWWntA52RLUyLRqZlPdOylmlZw6SsYkJUMiEqGRVWAR0VxYyIQkZEPkNqLkPqdQbVqwwoNgG1ZNBnTqfPnEqPKYkeUxLdxkS6ZuPomI6lYyqGtoloWieiaJ2IoHk8jKbREBpHQ2gYCaZ+OIi6oUBqBi5TbaOi14+ybiulXb6UdHhT3OZNcZsPRa0+FDb7kNfiQ17LRfKa/bje6Me1Bj+uN17iaoM/2fWXyaoNILsumKzaYDKqg8isDiGzOoT06mDSqkJIrQy2iWcY6RWRpJdHk1Z2hdTSKySXXCGlNJaU0jiSS+JJKUkkuTiJxMJE4vMTSchPJrEglYT8/8fZWwbHdd9/uLtK05jtxEnMJDKz43DbNE2bpKGGmobBccxOHHDikJmZY8cMsmyRxQwrBgssZmZerbS755zf77kvzhra/5374u7MMyutVzvyC3ue+XwpHP/kaPyTo7meFIVfcgy+SdH4JEbjlRiHV2IcPgkmfOIT8IpLwDMuEc+4RK7FJOEVlYJXZBrekWl4RaZwLTyVq2FpeIdl4R2Wg1doNl6h2fgE38QvKBe/oFyuB+bjF1CAn38h1/2LuO5Xgr9vCf5+5fj7VRLgU0WAdzVBXtUEX6slyKueAId8Bnm2EHyllZAr7QRd6ST4cichl7sJudhD2MUeIi5aCD9vJuJ8L1HnbESdsxN9ViH6tEb0GY24M4LY31ViTgpiT2rEn9SIPyGIP66ReFyQeFyQdAySjkpSjkhSj0gyDkvSDgrSDkLaQcg4oJO5DzL36mTtgaxdkuxdkLMLsndKbu6Q5G6X5G+V5G8WFNxF/gaVog0aRRsFRRuheKOgbDOUb5ZUbJVU74TqPYKagxr1B6H6NyvF1xqgC4SQaEJDbRCUnm+m/ridxgOShr2Shp2C+q2Shk1Qux6qfxHU/KJR87NK/a+Cqh+tlG/sImt/Fe1pPch2vWimNUDJlQay19dT9k0flasl1SugfKmkYrFG+acKpZ8Iyj6EincEpe9IB4KydwRl/9b01/9jp+x9G+XvK9xc2kLShkKUCgVpURFdGrVeraQuqib37R6KXhMUvyjI/7tC7nMqN/8sufmEJOcxjZyFGlnzVG7MUbkxSyV9lp3UGVZSZ9pIntFHykwrydP7SJ7WS/JUC0lTzSRN7SZpaieJU1pJmNxEnHsDcZPrME2pIXZyFdHu5URNKSPCvYgI90LC3PMJdc8h1D2bYPdMgianEzQ5hQD3RK67mbjuHoevWww+bpH4uIXjPTmUa25BXHX1x9PNFw83by67XuOSiyeXXDw453yBsy7nOONyhjPOpzjtfIKTk47z26SjHJt0hMMTD3J4wgEOTNjL/gm72DthO7snbGHXxC3smLCRbePWs3XcT2wZ+wNbxv7AxnFr+XXsN/w8RpfPdWNX8v2YFawdvZxvRi1hzeglfDV6MatHfcqqUR+zfOSHLBvxAUtGvKcL6Ih3MHww0ciHk5z40NnIx876RPsnDvn8zMXgEE4nvnBz4gt3I0vcjCx3M7Jqsr5KabW7kdWTjax2N/KVu5E1k418O0WXz++m6OKpT7Y78atDPjdONbJlqpFtDvHcOc3A7ukG9k43sn+GURfP6UaOTjdwfLqB32caOD3TUW6fraeel2Y64TnTCa9ZRr3kPstAwCwjwbMNhM42ED7bQOQcIzFzjcTOMRI/10jKPAOpcw3cmGska56R3PlGCuYbKF5gpOwRI5ULjVQudKLm0XtoePxeGp/4I01P3EfzLQn980Ba/jKI1r8Ooe3ZQbT/bTBtfx9Kxz/u10X0Bb0vtPvlh+n558NYXhlJz2ujML8+EvMbI+l7YxR9r49CeWssylvjsbwzkb73nFE+cMP+oSvWT1yxfuqOsmgufUsfpWPlU7R8/RwN371A3dpXKPnlTQo2f0Terq/oTI9EKN0ISwelqaGYb4YiS+OhIReaS6GxBFrKoLMKzLVgqdcHn2yNYG/SUZtBbdGF09YEvfVgqdPf31WuJ7AtxdCYDzWZyPIktLwwelI8aQk7SIPPBirPfUnRkY8p2Pcm5ftepW7v87Tvf5buvX+md//j2A4+jrJvHuLgLMTB6XBkKvKoG/K4O+I3d7RT7qi/T0acckOemYQ8OxFxdhLauQlo50chLoxEuzAS7dJINI+RqB4jUTyHo14djnr1ATSv4ajew9B87kf43o/mNwzNbyiq/xDUwKEoQUNRgoeghgxBDRuMEjEYJWIQSuRA1OhBqLEDUWIHoJgGoMYPREnoj5I0ACVlAErqQJT0gagZAxGZg9EyB6NlD0HLGYqWOwyZOwwtbxgi/35E4QOI4gfQSh5GKx2BVj4SUTUSrXokomYkWtUYqB2PqB2HaBiPbJqAaJ6A1jIO0TIR2TYR2idBhzuyYyqyYxqifSqiczpa9wyEeSZa90y07kdRzE9j7/kLSu8LqH2vo1rewd7zEXbLUqyWL+m1rKG3Zx29vb/Q27eZXutOLNZ99NkOY7UexWY9Rp/1BFb7Kaz2M9i1s9i1s9jUM9i1M6jqOVTtHIr0QNF8UIUPqvBDE0GoMhxVRqAQhV3GYicOOwnYSMFGBjZysMtC7KIURVSjyhY09Lvo8nY5HqTUT1+CDVWYUbQ2FNmAQjUK5bp8yloUahyvVd8WT0XWIWhG0IKQrQjZroOevgvMaKLXMaF+Sz6F3vcpexGYEXTfhdlBj6NXVeXOQ3NcNOpFw4xdtKPQgl22YpVt9NFGH630iRasohmraKJXVtMr71xSsshiLA4B7RZ5dMtcuuVNOrlJh8zSE1AtjTaRSqt2S0DjaVLiaLLH0WiPpsGmC2hdXxh1fWHU9AZTbQmixhJEjTmA6m5/qrr8qOz0pbz9GqVtVylu86So7QpFbVfIb7pEQfNlPf1suEBO3QVy6i+SVXueG9VnuVF1hoyKs6SXnyGt7AxpZedIKztPSsl5EovPklB0lvjCc8QX6uIZW3CRuEIPYvKvEJ3rQXSuJ3E5nsTkeBKV40l09jWicq4RmXWNyMxrRGX6EZ0VQHRWAFFZgYSl+xOWHkhYehBh6cGEpgYTmhpGSEoEwckRBCdHEpwUSUBCOP5JUfgnRXE9MRo/B76JsfjGx+FnMuFrisfPlMB1UxK+ccl4RyfiHZmIb2QKfuFp+IWn4xeegl9YGr5haVwPvcH1kCz8QnLwC87FL/Am/kF5+AfkE+BfQKB/sY5fCcG+5QT7VhLkW0mQXyVB3tUEO8Qz5GodgdcaCfZqItCzkRDPVkKutBHi0U7I5XbCLncQ4dFFxKVuwi+YibzQQ9QFC1Hn+og+ZyfmjJ2YMwqmM5K40xpxv6vEnxKYTkriTwqSTgqSTgiSf5OkHJckHdVIPQapRyHtCGQchhuHJOkHBRkHJTcOSjL3S3L2Q/Y+SfYeyc09kLsH8nZD/i5J3k5B3k5BwQ5J4TZJ0RZJ8WZJ8Sadok2Sog0apRsFZRslJZsk5ZuhYoukaivUbJPU7hZUH1BpPKTReESj8nwH7dndYAdVk0irpMnURf2pHloOCZr3QuMuSdNWQcN6jcb1ksYfJY3rJI0/SOq/U2j6QaPpe42W7wWVP9vI29JIyYUaaAK1z44wC8zpVjK3VlL0fTdVyzWql0HNEkHlIoWKT1WqP4S6d6DiHV02K97WqHxbUPGWoPoNlcq3rVT9R6H63xqV79rJ+6SdlK9z0coldkVDdkOjVydpS6rJe6eXsleslL/YR9E/7OT9TZL/J0H+Eyp5j2ncfEQlZ65K1myFrFkqmTMVbsywkz7dTup0G6lTbKROsZI6pY+UKWZSpnaRPKWD1MntJLu3kuTeSPLkepIm12GaXE3c5CpiJlcQ5V5ClHsRkZMLiXTPI8L9JuHu2YS6pRPqnkqwezJB7okEusVz3S2W627R+LlG4Dc5HB+3EHxcg7jm6o+nqw+eLt5ccb7GZecrXHK+zHnn85xxPsNZ5zOcdT7FqUknOOl8lBPORznufJijkw5xZOIBDk/cy4GJu9g3fit7J2xl14TN7Bi/nm1jf2bb2J/YNnYdm8d9z8ax3/HrmK/5ZewafhqzmnVjVrF29HK+G72M78Ys4+vRX/DV6EWsHvUpK0d+zPKRH7F05PssGfkui0f8xyGfzsbbQ0WfOOurlD5zNfKZm4HFrka+cNXTzluJ53I3IyvdDLeTzi/djXw12UkXz8lGvpvixPdTjHw/1XBHPqcY9On2aUY2TjWwdZqRHdPuiOeeGUb2zTBycLqBQzOMHJ3hxLHpBk7M0OXzzEwD52YauDDbgMcsIx6zjFydZcB7tgHfWQa913O2EyGzjYTNNhA520D0HAOxcwyY5hhJmKOLZ/ocAzfmGciebyBvvoHC+UaK5xsom2eg8hEjVY8YqVt4Dw0L/0Djo/fS9NgfaXr8XlqevI+Wp+6j9el+tP2pP61/GUDbXwfS8ewgOv42hM6/D6PjH8PoeOF+zM8/QN/zw7G8MJzufz6I+ZWH6Hn1YSyvjcDyr4fpe30E1tdHYntjHPY3xqG+NQH17Ylo/3FGfd8Z5WNXlE+mYP98JtYv5mFf/hhy2aMoa57E+u1f6P72RUq3LkKpMCFsLdSkBpK3cwXN69+lcfMHVGx5j4ot71Kx5X0qtnxA2aYPqNjyMeVbPqd8y2LKty6mYscXlO/4gtJtn1O6bRFlWz6jbONHlG/4kPJf3qP8l7co//kNyn96lfJ1L1Kx7jmq1/2VlnV/p/2nZ+n48WnMvzyBZf3jWDY/imXzAqxb5qJsm43YPgN2TEfsnI7cPR2xZzra/mloB6YhDrkjj7oij7rCcWfk8YlwYiKcHI/8fTTy1Ci006NRz4xEO/cg4vxwxMXhaJeGo14ajuoxHNVjGJrnUNSrQ9G8hqJ6D0b1HoTmMxTNbzCa3yBU/8GogYNQggahBA9CDR2MGjYQJWIgSuQglOh+qDH9UWMHYI/rh2Lqj5IwADWxP0ryAJTUAahpA1EzBqHdGIjIHISWPRgtZwjazSH/LZ1FwxHFDyFKHkYtG4HqSDtFzQhk3Shk/Shk/XiHdE5ENE9CtLggW9yheRq0zkK2Tkd2zEB2zEN0zkTrnofa+Thq17PYu17E1vkKfZ1v0te5iN6uL+nt+hFrzw7sfcdR7ecRmjdShiJkDFKaQKaBvAHyJlCApAQoAYr1Z1kGlAMVSEodf1YEMt9BHkLcRNNyULUMVC0JVUtG1ZJRtCQUkYxdJGOXydhlCnZuYCcLO9nYyUWhADuF2ClDkdWotCK41UupIaW4Swr1dU2q6HKsQqpDpdYxBFTv+L4elQYHjXr/MJ1IunWk+S6JtCCkVZ9SvzVwJKVDPvXkVX+P5X9+ps8hx3eEFVQkdlTZg0o3Kl0oshO76MBKJ7100kc7faIVm2jGrjXTK2t0+ZT6FaVbt+R7RBFmWYBZ6gKqy2eOfg1JZNCmpdOqpdwW0GYlgSa7iSa7iUZbHA3WaOqtUdT1hVPbG0aNJYTqniBqzIHUmAOp7vanstOPig5fyjt8KO3worjtKoUtnuQ3eZDXeJnchsvkNlwip+4i2TUXyaq+QGbVeTKrzpNRcY70cl06U0sukFZygdSSiyQXXSCx6ALx+ReIL7yIqeASpnwPTAWemPKuEpd3jdib14jL8SIux4vYbC+is7yJzvLRybxOdGYAkRn+RGYEEJkeSGR6MBFpITqpoUSkhhGeEkZoUgihSaGEJoURmhhBSEIEQQlRBCZE6yTGcj0hluumGPzjTATExeMfl0BAbBL+UfFcj0rEPyqJ6+GJ+IenEBCWrhOqExh6g6CQbIJCsgkMySUwpICgoAKCgwoJDiwiJKCI0OslhPiVEOJTSqhPJaE+VQR7VRHiU0WIdzVhXnWEXq0nxKOO4GuNBHs2EOzRRNiVNsI92onw6CD8cgcRlzqIvNxF1KVuoi+YiTlv0TnbR9xZO6YzCqZTCvGnBfGnBYmnJUm/SxJPQvIJSDkhSP1NkPYbpB0VpB0VpB/VpTPzCGQdhuyDkHVAf84+ILm5X5K3H3L3CvL3QP4eKNwDxbuhaKekcLugeAcUbxOUbYeyLVC6SVC2SVK2Cco2SsrWCyrWSyrXSyo2Sqo2QfUWSe1WjbptKo27BY37BR0HofGYldKr9cgO0ISCUDW0Oo3y83U0HbTQvlejdZekZZukeYNGy8+S5h80GtcKGr7VafoOmr+VNH8raVmr0LwWGr8XlP/SQfa+ElqTO1HbVDCDWqdRfK6Kwh9qqftSoX6ZSsNijdrPVGo+VKh9T6HuXUHtvwXVb2nUvi2peVNS87qk+k2V6rdVat5QqXtTo+YthZJ3e0j9ugitWCB6BVor1Pt3kvpFKUVvd1HzkqDyBUnxP+wU/1Wh6E8KhU+oFCxUKZivUTBPJWeWQtYMO1kz7GTPUMmarpI5VSFzqp0bU/pIn9xDxuQu0id3kjalkxT3NlKmtJA8pZGUqQ0kTq7F5F6Nyb2SOPcyYicXE+teTLRbPtHueUS73yTSLZtItxuEu6UT5pZMiGsiQS4mglxjCHSLwd81Aj/XMHxdg/FxDcTLxQ8vF1+uOXvj6XLVIaCXuOB8jvOTznJ+0hnOTPqd3yce55TzMU5OOsyJSYc5PvEQR8bv4/D43Rwcv4P947eyd/xmdo/bxM6xv7J9nC6gW8b+wOax37NxjENAR3/Fj6NX88NoXUDXjl7GN6O+YM3oxXw5UhfQVSM/ZtmID1g68j2WjHgXwweTDHzkfEc8b+3x/MxNTz2/uKvMvtzVwApXI6vcDaxyN/yPeBr4xrHPc+1kJ76fatBvt0818vM0A+unGdk4zYnN041snWZk+3Qnh3gaHauVjOyfcUs8DRydadAn3GcaOD3TyNlZRs7PNnBpjj7h7jnbCa/ZBnxnG/CfYyBgjoGgOUZC5xgIn2Mkeo6BuDlGTHOdSJhrJHmukbS5BjLmGciaZ+DmfAP5C4wULjBQMt9A2XwDlQsMVM03ULfwHuofuYfGhX+gaeEfaF54Dy2P/YGWx++l9Yk/0vrkfbQ+eR9tT/Wj4+n76PhzPzr+2p+2Z/vT/uwguv82mJ7nhtLz3FC6nx+G5YUH6P3ncHpeehDzy3dEtO+1UfT9awzW18fR98YE+t6aRO+/J2F/1xn1PVfE+5PhwxnwySzUzxegLHsUZeUT2Nc8Q8v3r1C4bRGyKR96aqn1PUHrrx9iW/cqtnUvYF/3d+xrn8P+9V9R1vwF5cs/YVv9GNZVC7GunE/finlYVszBsmoullVz6Fk5G8uK2fSumE3fipnYls3HtmwB1uXz6FsxC9uXM7F9OQ2xZgra1+6Ib93RfnBD+0lH/uqG2OCG2OSK2OqK2O4C2yfCzomwayJyzwTkvomoByaiHJ6Edngi4ugE5NHRcHwk4vhItJMPof0+HO33h1HODEc9Owzt3DC088PQLgxFvTgU5dJQFI/BaJ5DUD0Ho1wdiOY1EM17IKr3QFTfgYjrg1D9B6AGDkQLGogIGYAWqounGjkANXqALp+x/VDj+qOYBmCPH4CaOBB7Un+UFL3crmYMRrsxBDVrCFr2EETuMNTcYah59yMKh6MVD0eUPIQoHYFWNgJRMQpRORpRPRpROwatdiyiYQKicQJa00RkixtakzuidTqybTaifSaifRZqxwLs7Y9i6/oLtq6X6O14l+7Wj+lpW01v5yZsPYdRrWeRWiBSxIPMBlmMlFVIGoE2oAspLYAVIfqQsgdkL1L2ATaQdqS0I6XNca3Ifgdpd5TGFZA2kFaQfY4ksAdJG9Do2PNZj5A1aKIKVZShiGIUrRC7KMIuCrHLQmyiAEU6ViJRhEKZI7lsQHOU4/Wbd+pdgqc46L09FKTKFtRbQ0Q0OdYktaDR6kg4704uLQ56EbIPIe0O+bxTPtf3fdodKaz9rqn8PoS03U5l7zzE7XK9Lp46GmZUzFhlN1a66JPtWGUzNtGgL6+XNVhllX7qU5bTJ8roFaX0iBLMsohuUXBbPu+U4bPoFDfoFOl0aGm0qym0KUm02hNptSfQYjfRbIujyRpDY1809ZZI6i3h1PWEUd0dQnV3MJVd/lR2+VPR4UdFux/lbb6UtfpQ0uxFUdM1Chs8ya+/Qn69B7k1l7hZfZGcqkvkVF3mRuVFblRcIqP8Emmll0gtucVFkgovklRwkeT8yyTle5CQd4X4vCvE517FdPMaphwv4nO8ScjxIT7bh5hMH2KzrhObFUBMVgBRN/yJuhFIZHoQkenBDkJ16UwJIzwlnLCkMMKSwwlPiSAsKYLQxAhCEyMJTYgkND6GUFM0IaZoQkyxBJliCYqNJSjWRFBMPEHRCQRFJxIUnUxIVDJBEUkEhycTHJZCUEg6waHpBIdmEhyaTUhIDqEhNwkNziUkMI/gwHxCAwsJCywmNKCY0OslhPmVEOJTTIhPCaG+lYR4VxLmU0W4TxVh16oJv1pL+NV6IjwbCbvSQLhnE5FXWoi83EbU5Q6iPDod0tlF9CUzMRctxJ63EHdOx3TWiumMnYTTCgmnFJJOSZJOS1JOS1JPSVJOQOpvkH5c6ByVZBwRZB6FG4c0so9A9mFJzkFB3gFJ3kFJzgHIPQB5+yT5+6Bwry6cJbuhdA+U7JCU7pCUbpdUbJdUbJNUboPKzZLyDYKKTdLRfymp2iip3QC1G6FuE9RtkjRukzRu12jaJWjeL2k9IGk7pFB/rgtzbi/SKtE0O9IsaY5uo+lkN90HBa077LRtlbRulLT9JGj/QdL6jaDlG0nzN5KWr6F5jU7LGmj6xkbLN4LWr6D1G0HN2h5KN7dQeroaWSGRvRJaoS/JSs7GMkrXNlO73ELjYo36jxWaP1Zoflej4d8qDW8LGt6U1L8Btf8S1L0Oda8J6l9XqXtdofF1lbq37VR/3EX2VzfR8lSwguyS1Pm0kPBZEYVv9lD1qqDyBSsVzymU/VWh9Gk7ZU9olC7UKJmnUjhPJW+WnfxZCvkzVPJmaOROV7k5zU72lD6yp/SSNdlMpnsXGe6dpLuPQDjSAAAgAElEQVS3k+7eRtrkZtKmNJI6uZ6UybUkuVWR5F5Bonsp8e4lmNwKMLnlE+uWS5x7LrHuOUS7ZRHpmka4SzJhromEuZoIdYkl2C2aQLdIAlzD8HMNxs8lAF+X63i5+OLl7IOn81U8nC9zyfkiF53Pc8H5HOcmnubMpBOcmXSc3ycd4eTEI5yYcIjj4/dzdMIeDo/fwaHx2zkwfgv7xm9mz7gN7Br3KzvG/MTWMT+yZew6No1ey8bR37J+9Nf8MnqNQ0BX8P3o5Xw3ainfjFrMmpEOAR3xKStHfMiyEe+xZMR/dPn8+C751Hs8Hamnu15qX+rmSDtdjaxyM7L6dupp4Et3faXSrWXya6cY+X6KkR+mGvlpmhM/TzPwy1T9ktHG6QY2TXOkntON7JpuZLdDPPfNNHBwppHDM504OtPA8ZlGTsxypJ6zjZybZeD8LF0+PWc71ivNMXB9toGA2Q75nGskbK6RyLlOxM41EjfXQPxcI4mOknvGPAOZ84xkzzeSs8BI/iNGihYYKFlgoOwRXT6rFzrdls+GhX+g6dE/0PrIPbQuvIeWhffQ9ti9t+l47I90PnEvHU/9kfY/3Uv7X/5Ix5/70flMfzqeHUjXswMx/3UQ5ucG0f2PQXQ/P5ie54fR+8L92F8cTu8/h2N5ZTh9rz1E36vDsb3+EPY3RmJ/cwzKW2NR35mA7b2J2D50xvapK2LRNMTiGagr52P98km6v36O8v0rkV3FiN4qqk7/QusvryN+egm59jm0b55BWfMkyprHUL96FHXZArRl89GWzkFbMguxZCZiyQy0xdPQPp+G/GKGvlrpi+mIxVNRFk3G9qkr9kUuyKWusNod5cvJyDXuqGucUb+bhPajM9o6Z+TPzohfJiI2jEVsHo3YOgp1+3i0HeNRd41B3T0KsXc02r4HkQeHIw49hDgyAvXog2jHH0Q9PgLlxAMoJ4ahnByOcuoB1DNDUM8MQTk7BPX8YNQLg1EuDULxGIx6ZRCaQz5VrwE6PgP01NOvP2rAAOz+/dCC++vyGTYAJbK/zl2pp2IaqJMwCDVpEEryALTUQWjpg9EyhiEyH0DkDEO7OQw1937U/AfQCh9EljyMVvogonwkWuUotMoxiOqxiOpxaDUTEbXOiHo3ZOMUZOMURMtUtJYZyLZ5iPbH0NqeQnT8DXvHy1jb38XSvoSejnWofcdA8wMZgRRJjqSyHkErGs1IehBY0bCgiD7HJR8z+ulLs+PrbjQ60ehEONAn0bscMnmn5CxlN1L2OpJCGwL7bRRsaFJ1SJyClHpPl5CKQ9x6HcljB4JGNFnnKLVXochy7PLW4FC53rcpa/UkUzbrp1FvDwWJuyRROCS0B0G7Q0JbHbSj0eH4O90tnj0ILI4hJysSuy6fUrvrc+/+bLvjSpN2l4Qq/PdD3v69hFDQHNKpYUGVFlTZiyJ7sUkzNjqxy2bsNGCnFpuswSar/0s++0QZltuL6Asxk6evX5K5dIkcOrVsOrVMOrR0OrR02pRUWu1Jt2m2mmi2mmiyxtLYF0O9JYq6nnBqzWFUmUOpModS3hlAeWcAZR3+lLf5U9niT0XzdSpb/Clr9KWk3pvC+mvk1V4ht8aD3BoPcqo8yK68TFa1Jxnll0krvUR62RXSSj1IKb5ESvElkgsvk5LvQUr+FVLzPEnO8yTppicJ2VdJzPEmMceHpBxfErK8ic/0IS7Dj5gMf2LSA4jMuE7UjQCiMoKIygghMj2U8JQQIlNDiUwOIyI5jIjkCCKTo4lMiiIsIYrQ+CjCEmIJS4gjLN5EZHwcEaZYwk1xhMbFEhobQ0hsLCExJoKj4gmJTiQ0MpHQyGTCI1MIi0gmLCKFiPB0IsJuEB6aSWjoTUJDcgkLzSM8pIDw4HzCgwoIDywiPLCYcP9iwv1LCbteQohvISG+RYT6lhDiU0aITzlhPlVEXqsk8loNkdfqiLzaRKRnM1FXmom60kK0RyvRl9uJvdxJnEc30ZfMxF3uJfaihdgLvZjO9xF/rlfnjJWkMwrJZ1SST6kkn5Kknoa005D2O6SfhPQTkHFccOOY0MXziCTrsNSl85Dk5iFJ/kFJ3n7hAPL3QcE+SdFeKNotKd0NZbuhbKekbIegfLtO1TZB9Xao3grVmyXVm6Bqo/5csxHqNug0bIDGDdC8BZq3SZp3Cpr3aLQdlLQdFrSesFLmWYvslihCQbMLtEZJ+aUG2g+rdO0QtO7QaNskaf1Z0LZO0vGdpP1LjY4vJe1fQfsqaFshaFsFbSuhZTU0fSVpXaPSvspO1xpJ+7catT90kb2phK7EPmQn0AtaNVScqaFwTQ2NX9ho/UzQ9IGNtvc0Wt/RaPk3NL0pafoX1L+q0PiyRvM/ofElaHhV0vQq1L1up/1NqHrfRtI3BSgFKqJXIjskrdd7yFxcTfGbndS8rFLzgkrVcwpVzwiqnhJUPiqpWCgoma9QOMdO4Sw7RTMVCqer5E9XyJtuI3ealZtT+8iZ0kv25B5uTjaT695Nlns72e6tZLo3ccOtnnT3OtLd60hzryLVvYxkt1IS3QqJdy0g3i0Pk1seJvebxLplE+12gyjXNCJdk4hwSyTcNZ4Q1xiCXCMJdA0n0DUMf9cgrrsE4O3si5ezN1cnXcPT2ZMrzpe47HKJyy4XOD/pDBdcfufcpOOcnXSUsxOPcXL8IU5OOMDxcfs4On4nR8fv5ND4bRwct4W94zY6BPQXto/+URfQMT+wecxaNjgE9KfRq/lp9Ep+GL2C70YtdQjoF3w98gtWj/iUVSM/YsWI91k28l0MH08y8OkkI5/d6vF0MfK5i4HPnQ0sc7+HZa5Ot8VTl0+nu+TTqCee7np/5/dTjLcn2/XE04lfpurl9g1TjQ7xdFwxmm68q8/TiQMznDg8w8jRmQaOzTDw20wDp2YYODNLX6t0cZaBy7MMXJltwHOOkatz9JK73xwDgfMMBM8xEDrXqKee84zEzTMSP99IwnwnEuYZSV5gJH2+kcz5Rr3kvsCJ/EeMFC8wULrAQMUCXT5rHjFS+4iB+oVGGhcaaHrUSMOjBpoWGmhZaKTtsXtoffwe2h53ov0JnY4njXQ8aaTzKSe6nr6X7j/9EfOf76P76X6Y/9Qf818G0PPXQfT8zcHfh2D5xxAs/xiM5YUhWF4cgvXlB7C+8gC2V4djf+0hlNdHYH99JOpbYxDvjMf+3kSUj13RPpuGffEclGWPYF/1BM3fvUzxyR+hrwo6iijZvwLzT/9C/fY55JqnUVY/hbrqceTKuYjlc9GWzEJbrMul+MwN+Zkb4hNXxCcuiE+d0T6ZhPrJRNSPJiE+dUb5ZDza4gloS8ajLRuPfcVElFUTEV9OhDWT4JsJ8O04WDcG8fNoxK+jUTeMQmwejbLlYexbHkLb8TDarodQ9zyItvcBtL33Iw4+gHpoGNrhYahHhiKODUUcH4I8MQTt5EDEqYGop/qjnBmAenYg2oUBqBf7o10agLjcH+3KAJSr/bB79UP17ofm3Q/Vpx/Crx+q332o/v1QA+5DdYinGt4fe0Q/1Kh+qDH3ocUMQsQNQosbiJYwEC1pAKoj8dRuDEHNHIqaORQt536UnOFouQ+h5T+EWvAQsngEomQEonwEWsU4RJULosoVUeuCaHBDrZ8KjXOgeS5a4zxEy+NobfOxtz6DveNVLO3v0t28jD7zVmy239HUUJAZSAqAOiRtCDrR6EaVjsX7jnVVyCakrAWqgXLHz+QAaUgSkTIeKU1IGYkUkQgRgRBRSBnreD0eIRORMhUpM5EyB0EmklyH6FYDjUCLI/G8Jaw2BKqjV9ORVEqBROpXgKR6J0mU3WiiHU20oNCETdZjF3WoosGxEqlFn0inC/1akurorbwlfKouu9gQ0nx7EOi/6bwr/TQ7RNj2XzKpy+d/J5nSsSz+zvtuJaF3p6R35PNWqV6jBw2rfqtaWm+X4RXZjiLbsIkm/SQn9dhEA1ZRh1VUYxVVWGU5vZTTI/Ul9D3oCahZFjh2gObRrukDSG3aDVrVDFrVNJrtKTpKEk32RBqtCTT1xdPYG0d9TzT1PdHUmiOoNYdR3RVCVWcwVR3BVLQHUtEWSEVrEGXNAZQ2+VPa5E9RvS/FdT7k13iRX+PFzeqrZFd6klXpSVaFB5nll8ks9SCz5ApZRZ6kF10hteAKKflXSMu/SnqBF6l5V0nO9SYp14fEHB9M2b7EZftiyrpOfI4fsTf8iL3hT2x6ADHpgcRkBBGZFkB0eghRaaE6qaHEJIcTnRxGVGI40YlRRCVEEhsfRWx8JNHxUUTFxxBpiiHSFEtkbNxtImJMt4mKSnSQTGRkCpGRKURHphIVkUpU+A2iQjOJCskmIiiLiJBswoOzCAvKJiIwl/CAm4T55xEekE/E9QIi/IqI8Csm0reEcAcRPuVEeFcS4V1FlFcNkVfriL5aT4xnIzGezcRdaSbGs4WYK23EXOkg9nIXMZc6ib3YjelCJ/Hnu4k/10Pi+T6SzlpJPGsl+ZyNlLN20s9qpJ9WyTglSP9dkn5SkvE73PgdMk/Cjd8EWcclWccEWUcFWUc0so8Kbh4R3DwkyD8EefsFBfuh6CAU7hMU7RWU7ZU6uwUVu6B8p6Ryh6Rqh6Rmm071Nkn1VkHNZo2azZKajYKajbfEU9K4QdKyEVrWS5o2QdsWScd2Qccujfb9Kp0HBW2HBbUXurDl96DZQZU2sEJ9WBNNx7vp2ifp2CHp3CLp+kXQuU7S+S10rYHO1YKuldC5QtK5XNC5nNt0rZB0rBB0rBR0rFTpWK3RvVLFskqlZoWZmnVdVB6pQ9QI6NP/S+xO6qXsl3Lql3RQv0il7SMF81sKnW8Jmt6WtL6u0faKRvNLKk0vazS+LGj4p6TlZWh5VaHpjT5a37RT9243GV8WYEtXkV0aWp+kPbSPgk/raHjLTP1LFipfVCh/TlL9jKD6KYXKJxXKHlMpWWCjdK5C6Sw7ZTPsFM9QKJimk3eXgOa7Wchz6yLXrZ0ctxZy3BvJdm8ky62BTLc6MtxrSHerIN2tnDS3UpJdi0h2LSTRNY94txxMrlnEu6QT75pKrGsK0a4JRLnEEeEaR5hrNKEukYS4hBHkEkKQSxD+Ltfxc/HFe9JVrk26wlXny3g65POi81kuTDrJ+Ym/cWHCMc6OP87ZCcc4PeEwJ8bv5/j4XRwbv50j47ZzaPw29o/bzL6xm3QBHfMzO0b/wPYxP7B17PdsGvMNm8Z8w/pRa/h51Gp+GrWSdaOWs3bkUr4buZRvRy5hzYjFfDliEatGfMqKhz/C8P8mnotdjSx1c2KJq/FO4ulgtZuj1O5mvL3P87vJBtZOMfLDFOMd8ZyiJ57rpxpvi+eWaUa2TdPXKu2ebmTPNF0+D8xw4uB0I0dmON0Wz1vl9rvl02O2Lp9X5xjxmmPAd44R/zkGAucaCJmr7/WMnO9E9DwjpnkGEuY7kTjfiaT5RtIWOHFjvpGs+QZH6nkPhY8YKX1EHzaqWGCg6hEDtQuN1DtoXGig8VEjjY8ZaX7USOujTrQ+6kTLY060PeZE++P3OOTzHjqfuofOp/5wm66n76Xr6Xsx//k+zH/ph/kv/eh+Rqfn2QH0PDsA89/uo+e5fvQ81w/L8wOwvDAQy4uD6H1pqENGh2N/7WHsb4xE+fdo7P8Zr99w/2QKyqKZqEvmoyx/ksZv/05LyAlkXz1aww1u7v+Exp+eR3z9DKx8ErFiISydjfxiFuLzGYjPpiI+dUN84oz20UT90tEH41E/GIfy/liUD8aivj8W5f0xaB+PRf10NOrno1AWj0BZNgJtxUi0VSOQX41Afj0C8e3DaN8/hLruIZSfH8T2ywPYNzyIsvEB1M3D0bYNR93+ANqu+9H2DEPdOxTtwFCUg0NQDw1GPTIY7ehgtOODEb8NQvltAMrv/Rzy2R/lXH/U8/1QL/ZDvdwP1aM/2pV+KFf7oXj3R/XR5VPzuw/V7z6Ef3/UwH6oQf3QQgeghg9AjRiAGjXAkXj2R8QNRJgGosYPQL1LPNWMwbp4Zg1Dy7kfLfcBtLzhaPnDEYUjEcVjkaWTEKXOaJWTENUuaLVuaHXuyIapOo0zoekRtJbHUdqepa/lNXpaltHTsh7VcgahBIFMQ1KIRg1StgHdejIpux2y14mgHiELkTIdpAkprqOp57Hbf8NmPYjVup0+669YrT9ita3FZv8OuwNF/Q5F+R5F/RFFXY+qbULRNqNqW1HVHajaXhT1AIp6GFU9j6JcRlO8UZUAVHs4mhqDqqUiRBZC5CNEGUJWAS1AB9ANjl2YuszdWqmk3i7n35ps19crdaDKdlTh2KdJB6rodIilxTFhrv4P2p3Pkb2OYSGLox2g966k03ZX2f7/j3zaHUvy/2/yeUc+e9GwoUk7GlYU2Y0iu27Lp102Y5eNWEU9NtGITTRgk3WOEnwlfbICy10CapZF9FBMlyigS+TTKXLp0HJoV7NoVzNpUzJotafRYk+hxZ5Csy2JptvyaaK+J+a2gNabI6nrjqC2K5zqjlCq2kOoaAumrDWQ0pYASpsDKGnyp6jBl8I6bwprvSmo9iKv8ip5FVfJLvUgu/wKWWVXyCzx5EbxVbKKvEgvvEZaoRepBV6k5fuQmutDyk1vUrJ9SM3yJSXbj+Qsf5JuBJB4I5CkDH8S0wOITwskPjWQ+NRg4tJCiE0LJjY1lJjUUGJSwohLjSA2KZzYpAhiEiOIjo90EEV0fBQxphhiTbHEmOKIiY0jJtZEdEw80TEmYmMTiY5JIDo6nujoRGKik4iOSnZIZwrR4SlEh6cSHZ5OdEgG0SFZRAVlExGSQ3hwDhGBuUQE5hEekEeEfx6R/oVEXS8iyq+EKL9Son1LifQtI9q3giivKiK9qom6VkP0tTpirjUQc7WR2CtNxF1pxuTRQpxHCyaPNuIvtxN3oYO4i53EXzCTeKmbxPNmEs/1knLeSspZG8lnraSdsZF2xk7aKYW0UyrppzSyTkLWb5Ls3yTZxwU5xwXZxyXZxyRZRwU5R3RuHhHkHRLkHxIUHNSls+QAFO4VlOyVlO6VlO+RVOyWVO6WVO6E6l1QvRNqtkPdNqjfKqnfImnYLGjaostl4wZJw0ZJ3Xqhi+cmaNkgaNso6dgqaduq0bFT0rFbo2ufhvmQRvPpPmoCmqELNKH/k5c1kupzNZgP9tG3E3q2SCy/avT+oNHznaD7K0HPauhZKelZLuleqtG9VND1haDbQc8XArPjuWepwLxU0LNUo3upna6VCp3L+2j8up2CX8rpDO6EGpC9oNZJqk81UvxNDQ2fm+n60EbnfzTa3oau16D7ZUnHy4L2lwTtL0naXoa2l6H1VZXm1610/EvQ9rpK9Yed3FhdTE9iH/RI6BB0+JjJX1RH+ZtW6l9WaPyHldrn+qh8RqHmaah6XKVioUr5fI3yuRqlsxRKZyiUTFconmaneLpCwTQbBVOtFLhbyHfvJt+9k7zJbdx0bybHvVGXULd6st1qyXSr4oZ7JRmuZaS5lJDqUkSyaz5JbrkkuGaT6JpJgmsGca4pxLgm6QLqaiLSJZYwlyjCnCMIcQkl2DWYQBd/Al2uc93FF1+Xa/g4e3LV+RKezhfwdD6Px6TTXJp0kosTf+PCxN84O+EYZyYc4ffxBzgxfg+/jd/NsfE7OTp+O4fGbeHAuM3sG7uB3WN/YceYH9k+dh1bx37P5rHfsnnst2wY/TXrR3/Jz6NWs27kctaNWsbaUUv5btQXfD3yc9aM+owvR37CqhEfYvjMxcAi5zviudTNiaWuTix3c2KZ6x3xXO1m0BNPN4d4Ono8b5Xa9UXyxtv7PH+e8t+J5xbHkNG2aQZ2OgaM9jhWKx2YbnT0eho5Pl0/n3lqlpEzs5wcq5WMXJp1K/E0cm2uEz5zjfjOMRIw10DQXAMhcwyEz9PFM2auAdM8A4nzDSQvcNJTzwVGMucZyF5gJO8RPfUsesRI6UInShcYqFp4J/FseNTpdup5O/l81EDLowZaHzPQ8riegLY//gcdh4DeQpfPP9D5lBPdf/oD5j/f+19YnrkPyzP30fPXP2L5231Y/tYPy3P96P17fyz/6I/lHwOxvDCI3n8Ow/ry/bqE/utB1DceRn17DMq7E9E+ckP9ZAr2z6djWTqfsrWv0BV/DXpqEJXJ5G38gK5v/0bfl/OwrZyNWDIPFs/UxfMTd+SHk5AfTEB7byza++NQ3xuN/T8jsb0zEuWdESjvPIz67oOoHzyE9vFDaJ8NR1l0P9qSB9CWPYi24gG0VfejfXU/6jfDUNcOQ/lhGMqPw7D/MgRl/VDUjcPQNg1D2zIEZdsQtJ1DUHcPRtkzCHX/IOwHBqIcHIh6ZCDqkQGoxwag/NYf5UQ/XT5PD0A52w/l3H2oF+5DufhHVI/7dDz7Yb92Rz5Vnz+iXe+Hev0+RFB/1KB+qMH9UcMGoNwSz+iBqLED0OIGIuIHOBLPQXqPZ/pgtAw98dSyhqHlPICWOxyR/zCicASyeBSiZCyibCKi0gW10hVRNQVZOxmtfjJaw2y0xsdQm/6Evel5+hr/jbl5GZaOzai2CwgZi5Q5QD1SdqJJiyM960SjBUkVkIcUaQgRhKJ60Gc/Qp91Pb09K7FZFmPr/QTF+h8U21so1jfQ7K+gKa+haW8g5VsI8RZSvI0U/0bI95HyI6RYhJTLQK5Cyq8Q4iuE/A4pf0LKDUi5BSl2gtwH8gjIkyDOIsVFhPBCiOsIEYrQYhBaApqWiqblIEQJQlYjaXaI8y0hvCWRtxTubtmzImQv8ta0ubx76tys913e3g0q/kcCVX1YSFodPZ19/zfp/D/yeXeS+f8ln/8rqndK7rp86i0It7DTi51uFDr/Rz719PO/5VMvw1tFNb2yEouswCLLHENIJZi1IsxaIWaRT5d6ky41hy41m071Bu22dNpsabTZUmi1JtPSl0RzbyLNvQk09sTR2BNHfXcMjd1RNHRFUtcRTl1HODVtoVS1h1LeFkRJsz/FTf6UNPtT2OBLYZ0PRTXeFFZ7U1TlTWGFN3ml18guu0pW6TWySr3JLPYhs9CHjEJf0gv9SM/3Iy3vOik5fqRm+5KSdZ2UzOukZAWRkhlMckYwSRnBxKcHkpARhCktCFNqCPFpYZhSQzClhmFKCcWUEk5cki6epsRIB9HExUcTa4om1hRDTFw0sbFxxMaaMMUlYIpNJD42EVNMIqaYJExRicRFJREXlUxsVBIxkclEhelEh6cSF55GbFgasSEZxIZkERucRXRgFpHBN4kMyiMqMI+ogHyiAgqIvl5E1PViov1KiPErJca3TMenkhjvamK964jxqiP2aj0xV+uJ86wnzrMR05Um4q80k+DRQuLlFhIvt5F4qYOki10kXugi8byZpAtdJJ83k3zWQurZPlJPW0k9bSXtlI20Uw75/F0j43eN7BOS7BPo4nnsFpKbxyR5RyHviCTvsC6dhYclBQcFJQclJQeg9JZ07oPyPbp0Vu2W1OyS1O2S1O2Cuu2Chm2Cxm2Cpq2Cps2S5i2Spk2Clk2S1k2S5g2C5o2S1o3QtlHSvlHSuVnQvVWjc7ugc4+ka5+g94DEckSh6VIXfSV2pKbSp6nQDZ1hnXSd7Ma2W8W2VdK7QWD9SdD7nUbPGg3LaollucSyVKNnicD8hYZ5scC8SKPnMw3Lp5LeT6HvU4nlM4llkaR3EfR8Juj5QtLzuYKyWNK3WKNrhULNNy1U7qlGybMjzBLZBj1JZop/rKFuWTut79npeEfQ9paNzlfsdL+o0f2iRtcLKp0varT/U6HzJUnbqyodrwnM/4LONyT17/dwc2UZfUlW7H1W1E6FJu9OMhfVU/emmc7nbbQ8r1L7nErdnzTqn9SofVylaqFG1XxB+RyNylkqFTMUyqbZKJumUDrVRskUG0XuFgrdzRS6mylw6+D/4e0+g6O60rXvd8tGEsF5xiQBSmSMbTDOM8ZhxtnYxtkG55xzHhNMNDYmZ4NJJuckJFDsVs45opxjtzrsvdda//fDbgnsc85T53k/PKq6qilApSo+UL+61rrvlT+qhfyRzeSNbCR3ZAO5I2vJDq8kc2QlWeHlZISVkRZWTEpYAUnhuSSG5WAPy8QenoltZCpxIxOJCbcTHRZPdFgsZ8KiiQqL4nRoBKdCT3Iy9Bgnwo5yLOwQR0L3cyhkDwdC/mBv6E72hGxjV/AW/gj5jZ3BG9gevJ5tw9fw+4hVbB6+gt+G/8rG4UtZN+wn1g7/iVXDFrBy2DyWBc3ll2Gz+Gno9ywO+o4Fw75m3tAv+THoc+YO/awXoN8Nfo9vB7/HV4Pf4svBb/LZoFf5ZNDLfDzwRT4YOAPL62FW3giz8laYlbfCrbwdbqLz3TBzuOjDkRY+DLfwUbiFj33w/HSUb6p9lJUvRvl2eY628u1oP74fY+U/o8/v85w7xkRnLzwvWKu0dLyFZeMsrBhvYeU4C2snWHun23+baGGLb6H8tmus7Jxo6b3rue9aq6/1NF8zOnmdhYjrrZyeZOXsJAsxkyzE9+BzsoWkyb7dnpMs5EyxkneDhYIpVoqmWCidYqFiipWqGy0mPn3YbLjRxGbjzRYab7HQfIsJz5abLbTcaqXtZj/abvaj/RY/Om71o/O2i+i41Ur7bX7nj+D/6UfnP6103XERjjsuxjH1fLqn+tN9Vx9cd/vTfbc/jrv9cd7tj/OeALr/3Zfue/vhuq8/rgcuwf3gpWgPX4Y+7Qq0x/+O9uRgxLPDkc8HI2eGo78yGefbN1Hyxb9xZx5GuhuQ51LJ+3Y6XR9NQX/3Gox3JqNeH496dQzqpXDUC8Ph+SDks0Mwnh2M/vRA9KeuxnjqavQnrkJ78nK0py/HeP4KjJmXo790Kforl2G8YQLUePdyjA8uR//wcvTPLkP/8lL0ry9B+3YA2vcDELMGYMzqjzFnAEkcma0AACAASURBVMa8fugL+2Ms7o++pC/6L30xlvVDW94PfUVfjNX90NcEoq0JQFsXgL4xEH1TX7TfAtC2+GNsDcDY7o++0x/jD3/ErkATn/sC0fYHYBwMQBwMwDgSgPA1nvrJvhin+qJHmvc8jbP9EbGXYMReghF/CcJ2CcJ+CUbypRgplyIzLkdkXoGRfSVGzt8Q+QORhYNRRUGIkhGIsmAoD0NVhiNrRqLXjULUXINsmIRefzvehgdxNTxHZ8P7uDt/Qmp7QCVhTpR3nF/CL7tQqhVJJYpclIzF0Hfj9fyKy/kF7u7XcDufR3M9jeZ5GM0zFeW9DeW9CaXfBuJmMG4H/Q7Q70CKqQh5F1Lei1QPotQjKPUokicRPItQM5HydYR6B6Hex1AfYqhPEeprhJqFVHNQLESyCMWvSFYiWY9kI0ptBrUd1F6QR0CcQKnjKHUGKe0YMhFDZiBkKUJWoVQd5vCTE/D6js57WtGe4/oLm1HzCU6JE6GcPlh6fcf4f20t4fxTl7rvey+M93+FT/grPn3XB/404S7PQ9X3SpNQuq/19Jr3PulEV+0+fLah0+JbwXT+zXivrMcr6/CqWjyqxjcBX+lDaBnOniEkUUSXUUCXyKNL5NJpZNOhZ9KhZ9KupdOmpdLiSabFk0SzO5Eml40GZzwNzjjqHbHUd8VQ1xlNbcdZqtuiqGqN5FxLBOVNJyhrOkFp43FK6o9SXH+UouoDFFUfpODcQYrOHabo3BEKyg+TW3aI7JKDZBUfJKvoCGmFh0krOEJq/hFS8o6QknOElOwjpGQdxZ51BFvmEbPtzDiJLf0UtvRTxKedJCHtpA+ep4hPOY0t6TT2pEhsiZEk2KNIsEURb4siPuEM8QlnzcTHEBcXQ1xsHHGx8STEJBAfnUBCtJ2EaDu2M4kkRNlJiEokPjKJ+EjzM/Z0CjGnk4mJSCH6VCoxEWnEnEwl5mQGsccziTmWSeyxLGKP5RBzLJ+YowVmDhcSe7iY2EOlxBwsI+ZgGbEHK4g9cI7Y/eeI3VdF7N5qYvfWELe7jvjdDcTtbsC2uwnbriZsfzRh39GMfUeL77OVxG1tJG7tJHFrJ0m/O0j63fxM3tJN6mY3Kb95SN3kJW2TRtoGjbQNBmkbpdl6blC+Y3ZJ9jpF9jpF7hpF/kpF4SooWgWFKxQFywXFyyXFvwpKfxWU/mJQ/gtULYXKJZLKnxXVSyQ1iyU1i8UF6FQ0L4Tm+YrmeZKm+b57nD8qWn5UtMyVtM2RtM9WtM8SdMwRdMyVdM2TOBcInIsljl8Ujl8lrlU6netcNB1pg06FkBq60jGqBA2bW+n6tRttocTzo8L1g8TztcL1mcD1kcT5ntlmut5UuN9QeF5XeF5TeF5ReF6SeF+UuF6SuF5UuF4yIdr9spkelLpeFrheBefrgo7XBe1vuqj5pIb27a1Qbf7Xo6oVdVtbKH6nhqYZLjqf0uh41I1zmoHjfh3XAwrngxLnQwLHA9D5oKTzMUn7Ywad0wVdT+o0P+sg8+0SvDkG0imRLTrN+9vJfr2Epse9tD4MjfcKmu/y0vRPQcPtBrU3G9TeKKmaLKm6TqdygkbleI2KsV7Kx3goH+2lbLSb0lEuSkY6KBnZScnIdopGtlIU3kJheCN54XXkhVWTG1ZFblgFOaFlZIWVkhFWTHpYAalhuaSE5ZAUmkliaBq2sBQSwpKID7MRF5ZATFgs0aFnOBMaSVRIBKeDjxMRcoxTIYc5FnyAo8H7OBKyh4PBuzgQvJO9wb+zJ3gLu0ZsYueIDewYsY5tw9ewdfgqtgxbzubhy9g47BfWDfuJNcMWsnrYAlYGzWP5sDn8PPQ//Bz0PYuHfsOCoV8xf8iX/DikB6Af88PgD3wAfZevB7/FF4Ne59OBL/PpwJf4eOBMLG+Fmcfrb4VbeTvMen6qPcxcIv/hSBOen4Rb+HSklU9H+u54jjKP278Ybb7Z/u1oP74bbeUHX2aPNVcqXdh4/jTe2vuK0S/jrSwbZ2G5D55rJlhYO8F33D7R3Om55RorWyeaC+V3XWvtxeeBa/04dL0fR6/z7fW83srpSRYiJ1+Az8kW7JMtJE2ykDLJQsYNfmTfYCV3soX8KVYKfPc9y6ZYqLzRz8TnjRZfy2ml6ab/Hp+tt1hNfN5iod2XjtssdN5upfN2E50XwrPznxY6/ulHxx0X0Tn1Ypx39ukFqPPOPjju7EOXL467/Om62x/nPX1w3mMex7vu7YfrvgF4HrwE70OX4pl2BZ7H/o73yUFoTw9BPDccOWMM6uVRdL07kcJvpqEVxYC3Dq3gDHmfP4rjrRvxvj3RfMP91VGol8JQM4bDC0ORzw5GPDsI/emrMZ64Cn36leiPXY53+mVoT1+G8fzl6DMuRZs5AO3VS3G/PgDvW5fgfWcA2vuX4P1gAN5P+uH9vD/aVwPQvu6P9m0/xA/9EbP7Ycztiz6/L9rCQPSfAtGWBKL/EoixrC/6ikCMlX0xVgeir/FHW9sHfb2JT+23APTNgei/+6Nv80ff0Qd9Zx/0Xf4YuwMRewLR9weiHTCP2sVh846nONEX40Rf9JOB5nF7VD/0M/0QMQNMfMZfiki4DJl4GUbiZciUKxDpVyEy/4bM/jsidyAyfyiyMAhVNAJVEoKsCEdWjEKVj4Oq6xE1N6DV34ir/h+46h+iq+E1nO3z0L07QcZjri1qRdGJpA2pWlCqCmQOqDikthfdtRSX41Pczhdxux5Dcz2IcN2L4bod5b4F5bkRqU1CGdch9YlgXIs0rkEaE1DiOpS4CSVuQambUdyKVFNR6h6kuhep7kXxMIJHEepJpHoOyctI9RqGegPBu0j1CUJ9iVDfopiLVPOBnxAsRagVSLUGpTaB+h3YCWofqIPAQVAnUTIGxVkEMRgqFUE6QmUjZBFCnEOpBhQt5lUCXL0DQNK3Zqlnz6d51/IvLWTPMJDquQf6ZxT27N5USj//9//SfJ4fOPorPv/r0NH5n/Hf4bMnEql0pHIjfI2toAODdl9a0WlBU80X4LPB14TW41V1uKn27QA1VzCZ+OwBaGEvQDuNXDr0LDr0LNq1DNq86bR60nwATabJlUhjt50GZzz1jjhqO2Oo7Yyhuv0sVW1nqGyN4lxLJFXNkZxrjKCi4RTl9ScprT1Oac0xSqqPUlh5lMLK4xSeO0F++XHyy46SU3yErKLDZBYcIzX/KGkFR0nJO0xqrg+e2UdIzjxKcuZRkjKPkpxxkqTUEySlniIpNYKk5JMkJp/AnnQSe9IpM4kR2O2nsdujsNmisNnOYEs4i90Wgy0hBpstFltCHLb4BOyx8dhjErBH27FHJ2KLTiTh7HlsmkkmPjKZuNMpxJ9OJ/50JrGnMog9mUnsqSzijmcSfyKbuOPZxB/LJf5YHvHH8ok/XHg+h0pJOFRK/KFyYg+VE3ugnLgDVcQdqCJ+XzVxeyuJ31NF/J4a4nfXYdtdj21XIwl/NGDb2YRtRxO27U0kbmvBts38TNre5oOnD51bu0je4iB5czfJm7pJ3eQhbZNG6kYvaRs0MjcqsjeYR+3Z6yB7nSJzjSB3jSJvjaJgNRSuVBSthOKVULJcUbpcUbZMUrZUUL5UUvGz4NzPgsolwkTnEkntT5L6xZKGxZKGRdCyCJoXKFrmSdrmKdp/VLTMhdYfof1HRfscE5udswVdcxRdsyVdcxWdcwwc8ySOxQLXEvD+onCtkHSuddO0rQOtXEPpAmkolAuajrfQudaN92eBnA/eOQLPdxL9c/B+LHC/L3G/LfG8ofC+ptBfB8+rAu/LEuNFhT5DIGaaAPXOFHhmKjwzFa4XJK6ZCvcM8/fdMxWuF0F70UCbIfG+DI6XDVreaqXk+yK0RA3aFbSCJ9lL6axy6l5qpOMZF52Pe3FOE7gfBNeDCueDAufDAufD4JimcDwu6H5c4Hpc4HhCo/n5bvI/qMCbpEE30GJQt6+Z3DcqqZveTeuDOs33GbTcLWieatB0u6DxFkn9FEntJJ3qa3VqrtGpnqBTNU6jcoyXqjFeKkd7qBzpojLcSUV4F+Xh7ZSObKUkvIWi8AaKwusoDKuhIKyKvNAKcsPKyQkvJTu8iMywfDJD88gIzSEtNIOU0HSSQlOwhSWSEG4nPiyOuNAYYkKjiA6NJDo0gjPBx4kYcYRTIw5xcsRBjgXv40jwbg6N+IMDIdvZF/w7e0ZsZvfwDewcsY4dw9ewfcRqE6DDl7Np2C9sHL6EtUELWRO0gFVB81gRNIdlQ2bxa9AP/Dz0W5YM+ZpFQ74yG9AhnzFnyKc+gL5vAnTIO3w58E0+H/g6nw58hU8HvoSlp/F8J8zKO2EW3g2z8p7vuP3DkVaz8Qy38NlIK5+OtPLZSAufjzSfzfzK13h+M8rKd2P8+M8YP2aNtjJrtB9zxlj50YfPheOsLBpnTrYvGW++3b50vLW38Vw93sraCRbW/WWn59be1tPE515f63ngWitHrrdy7DorJ6+z9raeUb5j97jJVhIm+fA5+UJ8+lYsTbFSMMVC8Q0Wym+0UjnFQrWv+ay/yULTjVaap5j4bLrFxGfTLRZabrHQcouV5luttN/iR/stVtpvvRCfFh8+rX/CZ+dUK513+NF1hx+OqRfhmHoRzp4W9M4+OO68GOdd/jju8sd5lz/Ou/v4EtB7HO++tz/u+wfgeegy3I9cgfuxq3A/cTWuZweiPxeEnDEC7ZXRdL55A8WfT0dU2BHeJjy5MeR/fC+ud69Ff3MCxmtjkS+Fwoxh8EIQ8tkgxLMD0Z+6CuOJq9AeuwL9sctwTx+A95lL8T53CdqM/rhn9MX7Sj88b/TF+3Y/vO/1w/NeAPpHgXg+7Yv2RT+8X/XH+3Ug2reBGD/0RZsdgP5jIN55AXgX+uP9yR/tF3/0pQHoywLQVwSgr/THWB2AtqYP3rV90DcEoG8MQPvNH21LAPpWf7P13NEH448+6Lv9EXtMfBr7A83W83AA4kgAuu+oXT/ZF+N0P0Rkf4wz/RExA5Bxl5rPZ9ouQ9ivRCRdjUy5GpUxEJU1CJU1BHKHIfODUIUhqOIwZGkYVIxBnBuFqpoAVZMRVbfjqZ1GZ/VMHE3fIz1bUMIGqhJF8wXHx91IVQNkII2T6K5NOFrn4Gr/AG/HTIyuRxCOuzG6/4FwT0F6pyC9NyC816C0caCNReqjMIxRCDEGIcagjDEoORopxyHFRISYiFSTTICq25FyKlLeg1L/QskHUephlHocKZ9GqucQciZSvYZSbyP5EKk+R6lvkOo7FD8A81AsRCnzeU2h1iHVJpTaimIXin2gDoA6DioSiERyBqlsSGxIklAqE6nykaoYoSqQqgbp+3fpHVpC/gV8PcfcZrN5HqA9x+/qglz4PeoCyPZg1uj93v8KS9/3IHw/669//ld8Gr1BGb5VVS7MSfwefJ6PrtrQZOuf2k8ToeYQkps6XKqGblVFt6rwwbMMhyzDIUvoFIV0inw69BxfsmnXsujQsmj1ptPqTqPVk0KLO5kmZyKNThsNDhu1XbHUdsVS3R5NdftZKtvOUNVyhuqmM1Q2RHKu3kxFXQRlNacoqzlFSfUpCipOkF9xiryyk+SVHien6DjZhSfILDhBRt4x0nOPkpp9iNScw6RmHSUl8yipGcdIyThKStoRUlKPkZ56irTkU6QnnSIj6STpSSdJSzxJqu0EqbZTpNijSLGfNWOLISmhJ3EkJsRhj4/HHpeAPS6BxGgbiWds2M/YSIxOIvFsMvYzydgizSScTsEWkYotIo34iAziT2URfzKL+FM5xJ/KJSEin4QTecQfyyH+aB4JxwpIOFpIwuEibIeKsB0qMXOwDPvBchIOVRB3sIL4A5XE7qskfl8VCftqSNhbRcLuahJ2VWPbVYt9Vz2Juxqx/9GIfWcT9u1NJPagc2sTyVtbSN7aRtLvHST/3kny712kbOkkbYuD1M0u0ja5SN/oJn2TRtp6LxnrdbLWmy1n7nrI6wWnonC1omi1oniVoniFonSFonQFlPtSsUxR8avg3C+S6qWKml8UdT8rapdI6n4y0dm4SNK4UNC8SNGyUNE6X9K+QNE+T9L+o6RzLnTNhc7ZEsdsiXOWwDlL4JoDrrkK1zxF9zyFawG4F0ncPyu0ZeBZadD6WyeNp1qRDnMLBAbIckX7li705RK5WKLmKsQshfhaIT8B+YHCeEch3lKI1xTiFYl4RSFeUaiXFepFiXhBIJ+XiBck+nMGxvMS7VmJ9pwy86yB8ZxEfxa8z4B4VqGel3hmSFwzJe6ZXtpebafq3TqqlzWYs5MuhaoWtO/soPyNapqf66LzUS+uRxTuhwSuhzTcjwjcD0k8D0nc0xTuaQrPYwrnExrOp7y0z3BQ8FEpLpsb1WWg2iT1u5sof62GjuleOh7W6fi3oPlug+Y7DNpuk7TcKGm4waB+sk7ddQa11+jUjNOpHqtRO0ajZrSX6lEuqsKdVIU7qArv4lx4OxXhrZSFNlIcVk9RWB3FYdUUhp0jP7ScvPBScsOLyQ0rJCc0n+zQXDJDs0gPSSc9NJXEkEQSQ+3YQuOJD40hLvQMsSGRRAefJjrkFGdCjnM6+DCngg9xKvgAx4P3cjR4D0eCd3AweBv7R/zOnuBN7Apez84Ra9k+fDXbh69i6/DlbB6+lM3Df2bjsJ9YH7SItUELWBM0n5VD5rJ86Cx+HfI9Pw/5hiVDvmbh0K+YP/QLfhzyKbOHfMSsIR/yn8Hv8+2gd/h60Nt8OehNPhv4Gp8OfAXL22FW3g3z4/3wi3gvzI/3Q/34IMyPD8KtfBTu52s7rXwWbuWzcB88R/qO2kdZ+XaUle9Gm/c8fxhtZfZoP+aM9uPHMVaz9RxrYfG4C3Z6jrOwdJyFZeOsvfBcM94cMto43pxw39IDzwlWdlzjd36h/ERr74T70estvUfupyf5EXm9H1GTLiJmkh/xk63YJluxT7aQPNlCymQrGTf4kTPFQt4N5/FZMsVKxU1m61l7o5XqGy3U3+SD55TzzWfPXc+e5rP1FittN19E283WP7WfHbf58PkPKx3/MAHadYeVrn9acPzTiuOfVpx3+J3PnRf9Kd13XfynOO/uQ/e//On+lz/uf/fDc29/vA9cgufBS3A9dAnaY1finX4VxlNB6M+NQJsRjPbyGByvTCbn84cQVUngbsabeZLcj+6j853JaG+ZDah4McQcNnp+GMazg9CfuRztySvwTr8KffrleJ4agOeZ/nif74dnRl+0F/vieSUQ7Y2+eN8KxPtuIN73/dE+8sf7WSDal33xfBWI99sAtO/90X7wx+vDp7GwL9qiPmg/XYy+tA/GsgD0Zf7oK/zRV/XBWOOPd20ftHX+6Bv98W66GH2zP/rvfdC3+WNsD0Ds6IPY1Qdtz8WIPYHIvX0xDvQ1G88jfTCOB6AdD8Q42Q89oi9GZH+MqAGIaBOeIuEyhO1yjMQrMJL/hky5CpX+N2T21cicgajcIVAwHFUUDCWjoXwsomwcqnwyWuVNeKvuRqt+Amf1m7hal6G0KFAFKGqQqgupnEATUGbe2xSHcTuW0tXyMc62F9EdD+LtmorhvBnpug7ZPR66JyDd45GesUjvODP6GKQWbkYPQxlhCBGKEKFghIEYiRSjkHIsUo5HqGsR6nqkugGhbkWqfyLVVIT6F1Ldj5SPoNTjCPk0Qj2P5CWkeh2h3kPIT5DyKyTfINX3KN8RPPwKajmKtSi1HvC1n+xGqv0oDqE4hlSnUeosEIvAhiAJSTqSLAR5CFWEkKVIdQ6hGpCqHaXOT6b/dQ2SCUPfvlHf0fufj8T/jMQ/N5P/ff78M/43Xxe0nn9pVc07p27fEJXD3EZAZ296ls+b7ecFd0BVndl8qnpcss63hP4c3bKcbnmOblmBQ5TiEMV0GQV0Grk49Dy6tBw6vdl0eLJod6fT5k6jzZ1KqyuFlu5kmp1JNDkSaexKoL4jjrr2WGpao6lpjaa6+SxVjWepboqmqjGayoazlNdGUlZzmtLqCIoqTlF47jT5ZRHkFJ8ktySCnMKTZBecJLvgFNl5J8nKPkZW9hEyM4+SkXGMjIxjZGaeJC3tGOlpJ8hIM7GZkXSKzMQIspIjyE6OIivpDBm2KDJsZ0i3x5BmiyY1Poa0hFhS482kxMaTEptASqydpLNmkqMTSTxjJ/FMEklnk0mMSsEemUxSZBpJkWkkns4gMSIL+6lsbCeySDyZg/1ELvbjeSQcyyXhaD4JR3OxHcsj4WghtiNF2A8XYz9cgu1QqZmD5dgOVpBwoJyEAxUkHDhH/L5KEvZWk7C3lvg9NSTsrsG2uwb7rlrsf9Rh31mHfWcD9p0NJO5oJHlHMyk7WkjZ3krq7y2k/t5K6u9tpG7pIHVLJ6lbOknb7CBts4P0TU4yNrrI2ugmc72HzHUestbq5K2HvHWQt1aSv1qRt0pSuFpRvNJM2UpF+Qo4twIqlisqlivOLVNULlNU/6qoWaqo+0VRu0RQu9joRWfTIknzIknLQknrAuhYAO2+xrPTF8dcRecsgXO2pHuWGc9s8M4Gz1yFNh+880FfBPpCiWc5uFco3Gs06nc1IOsUaAqlC3BC05Emuld5kEsUcqFEzpbIbyXycxAfCXgf1Dsg31CoVyXqJTO8AvJFAS+CekEinxfwnEI9qxBPC8RTCuNJfJEYT0r0J87/nv6EQDxpoJ40kM8YeJ7X6X7eS+vMLvLeKqb7dDc9a5BVDhTMy6fi9UrannLgekxDm2bgfUTgeVjgfljHM03geRRcjylcT+h0P+XG+7RB43Pt5HxYgJ5hIDsVokPRuLuDspfqaJ3uwvGAQfu90H6XQds/NVpvk7TcZNB0g0HD9RqNEw0aJhjUj9OpH6tRO9pN7WgXtaNc1IR19qYyvI2K8GYqwpspC2+kLKyWkrAqikPPURBaTn5YMfmhReSF5JMTkkt2aBYZwelkhKaRHppCcoidxBAbiWFx2EKjiQ89S2xwJDHBEUSHHCcq+AgRwYeICD7IyeD9nAzey9EROzkSvINDI7ayN/g39ozYyO4R69g5Yi07hq9mx/AVbB3+C1uG/cxvw5awYehiNgxbxLqhC1g9dB4rh85l+dAfWDrkO34e/A2Lh37NgiFf8uPQz5kz5BNmDfnofPs56B2+HvQmXw58nc8HvorlvTA/3gvz491Qqw+eF/Fh2EV8FO7HJyP9LoCntReeX43ytZ2j/fh+jF8vPGeNtjJnjIUfx1iZP9bK/LHm2+2Lx/n5Wk8rv1zwfvuqntZzvIUNE3yrla4xB4y2Tex5v92P3RP92DvRwv7rLBy47oKl8tdazKXy15v4PDPJSuzki4j3wTPxBivJky2kTraSOeUicm/03fe80Y/iKRZKp1h9rxpZLhg2stI0xULLjVZabvY1nn+Bp4lP63/BZ/utFnPt0u0W2m+3+ABqoesfZnoA2pOuO6w4pvrhmPo/Q9R5jw+g9wTi+ldf3Pf1x/3AADwPXYr7oUvxTrsK4/HByCeGIp8NQs4IRTw/ms7XriX7swdQ1WkovRlXVhSlXz5E+zuTEK+ORn9lLPpLYRgzhiKeH4zx3JVoT12F/uRVaE9chv7MZejPXYL2Qn+0Gf3QX+qH99W+ZvP5ViCedwPxfhCA9yN/tM978BmA9l0g+n8C0GYFoM8NxDsvEM/8PmiL++Bd0gftl4tNfK4IQFvpj7HaH2OtP9o6f7QNJj613/qY8Nzqj749ALEjELHTH2N3H/S9/uh7AxH7+yEO9jUn248GIE4E/qXxHICIvrQXntJ+BUbilYiUvyNSr4b0v6OyBiNygxAFIehFoejFIxGlE6B0IpRdh1FxK57y+3HWvEJbzRdozh0omQKqBqTTd+zbgVIVoJJRxkHcHfNwt76Lq/UpNMe9GI5bEI5rEc7rkM6JGM4xSNdYpHMc0jUW4QlDaiFIPQyphSG0EUj9ghjDMIzhGMZwpDEcZYQgZThChCPVaAw1FqGuQajrEPIGhLoFoW5HqjuR3GMCVE1DqOkInkaoFxDyZYR6G6HM9rP3+F3NQaoFKLUU1HKkWo2U61BsRqntJj7Zh+IgiqNIdQqlzpprnLAhSESQiiQTQR6SAiTFSFWGoaoQqh6hmnxrlnqm3LUL2kb+BD/z1+p/xOdf81d0/v/Bp3lP9L/HZ++Rvu+FpL/iswegOq1/OX437366Vb0J0N77n+dwqSq6pdmCOkRx7/G7Q8+9AJ8ZtLnSzLhTae0+j8/GLjtNnXYa2hNoaE+grjWeutY4appjqWqK4VxDDBX10VTUR1NaE01JdRTFVZEUVZymqCKKgtJICkoiySvqwacJz+zcE2RnHycn+zg5mSfIzjxBVsZJMtNOkpkWQUbqKTJSIshOjSQr+TRZSVHkJMeQlRhNpj2GjIQ40uPjSEs4j8+UuBiSY2NIiY0nNcZOaoyd5LN2Us4mk3wmiZQzSSRFJZN8JoWkqBQfOFNJikgjKSKdpIgsEk9mkXQql+RTeaQczyPleD4pxwtIOVZEyrEiko4XYTtWQNKxYhKPlJjwPHghPMtJOFBO/P4K4vedI2HvOeL3mPi076nFtrsHn7Vm63kBPO07G0jc2UTS9iaStjWRtLWFtK2tpG1t/ws8O8n4zUHGbw4yN3WTvcFF9kYPORs0cjZo5K2XFKyD/LWQv0b0Np7Fq6FkpaJsFZxbCRXLJBXLzqOz6kJ4LjXhWf+ToGGxoNGHztZFitaFkub5gvb59KKzax50zVVmZkvcP4JztsQ9W+GdDdosM+JH0OeBvkBhLAZtqUT7VSJXKbo2OWiIaTHfoJASpYMo0enc1Ijxq45YLJDzBOI/BuprgfxUIj4QqPdAvg3ydYl6VcJLEl5SqJck4gUDZpgtpnrWjHxKIJ6UyOkC9bhCPCowpivEdIV4XKI/KjEeVcjHQD2q4FEJjyvk4wLjCQP9CQ/eJ720zGyiCqLzRQAAIABJREFU+LsC9EwdrUOHFok7wknB+4U0Pd+G93FJ9+MevI/reB820KeB91HwPCpwTddxP6lhTFd4npS0zegm74NSvHEawmVgOAwad3RQ+nIdzU848dxv4LpH0XaPQfNUjfZbDVpuMmiZYtB8vU7TRIPGCQaN4zUaxnpoHOOhfpSL+lFO6kc6TICGt1MZ1sK5sGYqwps4F1ZPeWgNpaFVlISdozi0jMLQIgpDC8kPzSc3JJec0EwyQ9NID0kmPTSZ1FAbySHxJAbHYAs5S0JIFPEhp4kNOcXZ4GOcDTlCZPBBIoIPEBG8jxMjdnEseAdHRmzjQPAW9o/YxN4RG9g9Yh1/DFvNzmGr2D58GVuH/cqWYT+zaehPbAxaxPqhC1k7ZD6rh/7IyqBZ/Dr0e34Z8i1Lhn7DoiFfsWCIr/0cbLafPwx+n+8HvsM3g97iq4Fv8OWg17C8H2bh/TAr74dZ+dCXj8LOg7On8fyiF54Wvh5p4dtRVr4fbeWHHniOslwATwsLxlhYONZ6QeNpNXd6jjef0Fw1zsLqcebb7evHm63nbxMs/D7BytYJ5vvtf0y0+uBpZd9E8zWjQ76F8kevtXDyWgsR11l64Rnt2+1pm2wlabKVlEkWUiZZSZ9sJeuGi8zW8wbzLfeSGyyU3ejHuQvue5rrlc6vVPo/4bP9Fr9efHbcaqXjViudt/mZn7efTw88/wpQs/286IIm1IrzDosvfrjuvKAF7W1AA3D9OxDXfX1xP9AP94MD8DxyOd5Hr8Y7/Wr0pwcing3CPTME94vjaHvjVvL+8xRU28BdhzfrNAXfTMP5ziSMV8YiXwxHzhiOMXMo+nNXoz9zNdozfzdb0OcuR3vhUrwzBuB9sT/el/vjfa0f7jcD8b7dF+/7ffF86I/nY3+8XwTi+bIvnm8C0L7zR/8hAH12ANrcPmjzA9AW+qP91AftZ3+0pf5oywLQfPjUffjUN/ijbeiDtqkP2uY+GFv9zQn3nYEI34S72BNo4nN/AOJAX+Thvohj/TCOm/c8jVN9EZH90aMuwYi+FBF7OSL+coTtCkTi3xDJV6PShyAzgjAygpHZI5E5o1H541EFE5DFExBlkxCld+Apm0bXubfobl6M0k6DykZRj1AdSNWGUjWgspHGMdyOJXS3voen9UmMtgcQ7XciO6cgu66Druug6xqUYwx0j0F1j0K6wpHuUUjPSIQWjNCDEN5hSG04Sg9CiiFIMdiXIQg5BCGHIo0hCDkMIYIRwodQORIpxyDVNRjiWoSaglQ3+wA6FSn/hVQPodRjPoA+i2QGQr2BUO8j+QShvkD+CZ8/o+QyhFqFVOtQajNKbUOpP5DsRaoDKHXEh88zvfhU2FEqBUkmUuWgyEepIhTFSFWOpBJBNQYN5q5P1Y5QDt+w0IXvsP+Jg/83dPxvUfp/93UBYv/H+6TmxL2g2/faUc/rRz0APT+EpKmm3un3Hny6qcV9wROc5/FZ4ms/C33NZx4dnmw6PJm0uzNo606nzZlOqyOV5s4UmjqTaeow09ieSENbInWtNupaEqhpjqe6MYHKhgQq6uIor4mltCqG0qqzlFVFU1J+luKyM5SWRVNYGElB4Wny8yPIyztFQX4EuTmnyMs6SX5mBHmZEeRlnCYnLYK89EhyUqPISTlDTko02UlnyfElO/Es2fYYMhNiyIiPJTM+nvS4WNJj40iLiSMtNoG0mATSou2kn0ki42wy6WdTSI9KIz0qjdSodFKi0kmJzCD5dAbJpzNJPp1FUkQWSRHZJEfkkXQql6STBSSeyCfpeD6JxwpIPFaE/VgR9iPFJB4txH64iMRDxSQeKsN+sAzbgTJsB8uJ319G/P7y3rbTtreSxD1V2PdUYd9dReKuGhJ312DfXYvtjxpsO2pJ3FFP0o4GknY0krSjyWw9tzWRsq2VtK2tpP/eTtqWdtK2dJCxpYuMzQ4yNzvJ3uQke2M3ORu6yVnvIXeDRt56jfz1OvlrBUVroWCVpGi1pGiV2XaWroKKlb6m81fJuWWK6mWKmmVQ+yvULlXU/6Jo+NlM08+Kpp8kTQuNXnS2LVS0LZB0LJC94HT+iJnZku45Cvcc8MxSeGYptFlgzAIxSyFng5wLxjyJWKSQSxT6MgHLBHKNl6ad9cgmhWZ4MaSO6IKmQw0Yq5zIJQq1QKJmG8jvDPhSwscK+Z40W883FfI1Ca8oeFEhXhComQr5vILnFPIZgXpaIJ9WiOkGPKFQj0p4WKIeUYhpEvEIiEdAPgLiYdAfMj/Vw8AjoB4B+ajC+5gX42ED8bCB4+kOSt8op/G3ZlS+giaQJVC3ppnK16roetqB5zEN+bCCB0E+IjEeEeiPKTzTdYwnBMaTCu/Tgq7nu6l6vxpPjBu6dVSjpGlPCyWvVuJ4rBPv/QLHfYrOewTOqZL223Q6bjZou0Gn9TqD1mt0mid6aRqn0TjGQ9MoN02jumkI76IhrIu6kDZqwlqpDm2mOrSJ6tAGKoNrORdaTXnoOcpCyykJKaU4pIii4AIKQvLID8kiJziD7JBUskKSyQhJIi3ERlpoPCkh0SQFnyUxOApbyGnigo8TF3yM6BGHORN8kMgRBzg1fBcnhu/g+LDtHB2+jUPDNnNw+G/sH76BvcPWsjtoNTuHrWB70HK2Bv3C5qE/8dvQRWwYupB1QxawZuiPrAqaxfKg/7Bs6HcmQId8zaLBX7Jg8GfMHfwxswd9yKxB7/Ofge/y/aB3+Gbgm3w18A0Tnx+Ens9HYX58Embl0zALn4db+SLcwhfhZtv59cjz8PxulMWHTjOzR1v4cYx5zL5grIVFvpgDRlaWXgDPleNMfK4Z1wNPKxvHW9jsw+e28RZ2XuPHrmus7L7Gd89zooVDE83W89h1Fk5MtHDK9477mev8OHudldhJfsRfb8HmGzJKnWzCM/OGi8iefBH5N1gousFK8Q3meqXyKX69w0bVN1qon2Kl8UY/mm+00nyTH02+u56tN1l6m04TnH69jedf8dl5m98F8PT7L23nn/F5sS9+dE/1o3uqle6pFyD0Tivdd/mZn/+62My/++C6zx/3/QG4HwjE/dAA3NOuxD39SrxPXYX+zCC8L/wd+cII9BfH0vLGRAq+eRyjPBnlakQUxJD3zRO0vXcT+uvjES+NQr4UbAL0+aFozw5Cf+5KtBlXoL14OZ6XLsH7yiVorw1Ae6M/nrf74n2vH94PAvF81AfPp/54vgjA81UA3m8D8X7vjzbLH21OAN55fdDm9zHxuaQP2i/+aL8GoC038amvCsBYG4C+PgBtQ5/e1lPbcrGJz+19THTuCjyPz/19EQf7Ig71wzjiw+eJ/ohTAxARAxBnLkVEX46IvQqR8HeE/e+IxKtRKYNRaUHIjBGorFD07DBk/ihU4Shk0QRUyU0YZbfjqrgfR8U7eFrXozS7udtSOUF1oVQzSpSgxBk053pcLV/hbHwZre0xjNa7kG03oDonohzjkM5wlHM0smsMyjkGusPAFYpyD0d4hiC0wQjvEIR3CFIfhNAHI40gpBiIFFf58jek/BtC/R0hr8YQQ3wJQogRSBmCkOFINQqlxiHkRKSajFQ3ItQtSPVPlLobJR9Ayp728xkkMzDU6wj1LpKPz+OT2Ug138Sn+hWhViLVWqTahJRbkXIHUu1Fsh+pjiDVSZSKMttP4nvxqcj4Ez6hGEU5inMoKjGoQ9DY+9SmVOZb7OYU/H835f7/8ut/0Xz6jt+FD6AGzr/gs6N3Er7nCL53/ZKvBdUwp+DdqtLEpyj34bOELqMYh1ZIp7eATm8uHZ5c2t05tLuyae/Ooc2ZTasji5auLFq6MmnqSKOxLYWG1mTqWpKoa06ktslOdb2N6noblbXxnKuOp7wylvLKGCoqoimviKas9CylRWcoK4qitDCC4vwIivIiKMqNpCgniqKsSAozT1OYGUVBehT5aZHkpkSR2wvOaDOJseQkxpBrjyHXFkdOQhw5CQlkxSWQGW8nMz6JjNgk0mOSSYtOIvVsMhln00g/k056VDppUZmkRWWSGplBSmSWLzmknM4j5XQeyRG5JJ7MIfFELonH87EfL8R+vJCE4wUkHCsi4VgR8UeLiD9agv1wEfZDRSQeKiPxYBlJBypIPFCBbV8Z9v0V2PafI2FfJQl7K7HvriZpd62Jzl01JP9hJnFXLUm7akneWU/y9gaStzeQur2J1G1NpG1r9qGzlczf28nY3EbG5nayNneS9Vsn2Zu6yNnkIGdjNzkbu8nd4CZ/vZf89V4K1nopXKtRtMYEZ8lqKF4letvO0uUmOCuXQ/VyetFZ/ys0LOU8OpcompcoWn9StC32ZaGifYGkY4GiY75vUv1HcM5ROOcoXHMU7tkmPL2zBfpsiXeWwJglkT9I5CyFmg3qRxALpNli/iIRKwzUCh3Xlg6607rMfZ5KoHSJK89Lx+ZOxM86cpGCuZit5zcS+YlEvS9RbyvUW6BeV6hXzMaTGQr1gkK9AOp54DngGWU2nk9I5HSz7VTTgIdAPaSQD/pyv0Lep1D3KfT7FPp9IO4DdT/I+4D7Qf0bjIcU8mGJ/qCXruldNL7QSPnHZbSdaEe1A02g2T1UfV9DzWu1OJ5yIKYZyGkG8jGBmAbicYX2pIb3aR39GQP3MxodM9wUf1CFK86L6lKoLkXLrlbK3qqgbXoX3Q8auO8VuO+WOO7Qcdxu0HWToHOyQce1Bi3XummZ4KV1rE7rGI3WUS5aRjpoDnfSGNZBQ3g7tSHN1IU2UxfaSG1wHTUhtVSFVFERUkF5cBmlISWUhBRSHJJPUUgu+SMyyAtOJy8khezgZDKDbaSPiCMtOI7UEdEkjzhDcnAktuEniB9xjNjhR4gOPsKZEQeIHL6HiGG7ODVsByeGbeNY0FaODt/CgWGb2B+0gX1Ba9kVtJqdQSvYEbSM34cuYUvQYjYNXciGoQtZO3Quq4NmszLoB1YM/Z5lQ79j6ZBv+WnI1ywc/AXzBn3K3EEfMXvQR/ww8D2+H/gOX1/9Fl9f/QaWD0ItvY3nx6FWPgnz49MwK5+HWvgizMpXo3pyHp7fjrLwn1GWXnj23vEcYzUbzzEWFo81s2Ss5U/7PFeOs7BqvJXVvsZzwwQrmyZY2TzBwpYJVrZN8GP7BCt/TDDxuXeilf0TrRycaD6leeQ6CyeuNRNxrZXIiRbOXudH9PVWYidZegeNkidZSLneQvoks/XMmuRH3mQTnyU+fFZM8eOcb81S9U1WGqf40XSjnzntfvN5fLbc+GeAXojPP6HzNj8ct19E123W3jj/YcHxj/MN6J/ufN5xMd1T+9A99SITn3dazEy14rrTh9G7/HDdfdF5fP7rYpz/vpjue/vgvj8A7wMBeB68FPe0y3A/fjnaE3/HeCoInhmC8eIQ3K+G0PraJAq+ewyj0g6uFmR9EZn/eZKWj6bgfmMs8uVw9BdHIF8MQc4Yjpw5CP2lv6O9ciXeVy/D+8ZleN+8FO/b/fG82w/P+/3QPuqH+2N/PJ8H4PkyAO83fdG+M/GpzwpAnxuAPt/fhOfiPmhL/NGWBqAtC0BfEYi+KhBt9Xl86hv90Tb16b3raWzvg7ajD3rPXs9dARj7+qLv74t+MBBxuB/yWH/kiQEYpy5BRl6GirwceeZKVMzfkHGDkLYhyKTBqOQhkDYcmR4CWSMheywq7xpkwXiM4utxl9yJs/wZOsrfx+jYDEYaSjWaTzrKFgxVg1JZGN4DOJvm4Wx4GXfLvRgtd2G03YJsm4RquxbVOQ7ZOQrhCEc4QpGOMJQzGNU9FNE9FOEKQriDMNyDEdogpDYQqV2F1C9HGFdiyKsw5GUIcWGuQJdXYMi/YYhBCDkUQwxDymAMYwRShpntpxqLUuYAklRTkPLP+FTqUYR6AkM9jWQmwnfv8zw+v0Yx63/GpzLxKdQehNqHVIeRnEARBURDLz6ToBefeWbzqUqQqtyc+KcWQQOCJl9azfuTqmd5/F/vgv6//vo/4VO/AJ9ehPIg6AGo478ev6s2NHnhBHzD+fjw6boQn0bpBfgsoctbSJe3kE5PAZ2efDpceXR059PuzKPNkUtrVw7NHVk0t6fT1JZGY2sq9c3J1DUlUdeYSH29jfo6O7U1CVRXx1NVFUfluWiqzp2lquwslaVnOVd8lsqiM1QUnaY8/zTluZGU5URTkhVNSeYZijKiKEiLpDDtDIVpZylIOUt+0lnyk6LJS4wmzx5Hnj2BXHsCuTYbuQl2chOSyIlPJiculazYVDJjUkk/m0JGdCoZZ9PJiE4nPTqLtDOZpERmkBJpNpwpp7NIjcgmNSKHlFM5pJzMJflEHiknc0k5mUfKyUKSjxeZR+q+2I8WYz9SjO1wCbbDpSQeKsF+sJikA2UkHSgnaX8FSfvOkez7TNpXSeLenqazuhecKTsvTC3JO2pJ2V5L2rYG0rY1kb6tmfStTWT83kzmlhYyN7eQ9VsbOZs7yd7UQc7GTvI2Ocjf6CRvo5PcDd3kbnCRv95NwTofOtdqFKz2ULxGUroGs+1cKShboShbLilfJs07ncsU1UulCc+livqfFY1LzJazeYmixQfPjp+gY5GibYGgY6Gic4Gic77EMV/hnKdwzjXbTtccfOgE7w8KY7ZCnyUQPniqHnjOBTkfjIUS9bNC/qrQVhqIdRrN+xqQnQpDGChDIVslLfsa0VdqqEXAXIGaJZHfKeTnEvmhQr1r3vOUb5itp3pFomYK3/1OiXoBE57PgnpKIKcLxOMS8ahAPKoQjyjkQwrxgETeJ1H3S9S/JfxLoe6RyHsEojcKeY9C3iVRd2p47ndhPKCbf/cBifdRDdfjDlpm1lL6TQEiTaCaQTVBx7FOCt4ppn1GJ94nvejTNfRpEvkoiOkS8aRAPQnaYy6MZwycL3VT/H4p3ngvdEpkq0Hjrg6q32ym+3EX7ge8eO4VdN+l47pD4LxF4JwicU4SdEzy0n6NRus4QftYg/bRbtpGd9MyspuWkQ6aQttpCmv7/3i7yyg7q/v/++dMICEJUaLjmWRCnDiuCUVKWygUaJEKVaQFihPixN3d3UlCQtxlZs7YGXd3OTPHz3Xtvd/3g+saSUrb//27799/1vqsczLJWnn6Wp/v/u5NRVQNFf2qKO9XQWlkGaWRxRT3K6IwKp/8yGzy+mWS0y+DrMgUMvslkx6ZQHqkjdTIWOwRN0iKvEZi5BUSIi9iizhHbMQZbkac4kbE91wNP8aViGNcijjCufADnA3fy+nwXZwK28mJ0G0cD93K0bDNHA7bwMHQ9ewPX8OesJXsDlvGjtBFbAudbwA0dA5rg2eyNnQ6K8OmsiJ0MkuDJ7Ek+GsWBn/J/ODPmd3nE2b2/ZgZfT8y2s8+7zGp19/4qtdfsHzUrw0fR1n5OMrKP/tZ+bS/lc/6G43nFwMsfGG2nV8NtPL1AAvfRFuZEh3EtIFWpg+0MmOglZkDLXw7yMLsey3MNeG5cLCFRYOtLBlsYclgC8sHm/AcHMSqIVbWDLXeMm7fPMzCtmEWdgyzsnOYlT3Drewz8XlohNVoPc133E80nfW8z8LZ+6ycHxnEpVFBXB5l5cooc8t9lNF+No3ck8dYSR1jab5iycCnlUITn6XjrVSMM65Zqhjf6k7PByzUj7dQf78Vh5mGB4JoeNBCw4MWGh+y0viQFefDQWbamJ9WXI9YcD1iwdlq7N4an57HgvA+3ua2BDU3nu6ngnBOCMI1oQ2eCW3wTrwD70QDoJ6f3InnJwZAfT/tgO+Fu/H9oiv+X/ZAe6UP+q/6In8djv52NL53htDw1zFkfv0a/pxzSH8VsiaTnEV/oeaDh3D9+T70P0Sj/y4C/Y/98P8xAu0vfRB/6YX4c0+0v9yD/73u+D7oSuDDTmgfd8L/yd34Pm2P58v2eL+6C/+ku/BPbotvyp34p7cl8K0BT23unWjz70Rb2BZt8Z0ElrYlsOIOtFV34l95B/r6tmjr7iSw6Q60LXeYS0Z3IHa2RdvdjsC+uwjsb492oAP6obsJHLmbwNG70Y51RDvRCe1kJ7QzndHOdEFc6Im61A0u34O62hdxMxRhC0HYwhHxA5GJQ5D2YajU0WgZY/FkPI4z+2Vq8z9EuA+AnoSiBEE9QjaiVAEycAF/w3oclR/hqXoFreIZVPkjUDkKWTscVTcMVT8IVT8QHNHQOADRGIF0RqBcEShPOMoTivD1Qvh6IAM9kIHuCH83ZKAbQutiRO/UHCnubpVOSL0rUt6DLnsgVG9jDC/CESISqQY041OopuZz3C3Np1TPo9TPkeplpPo1Uv0egXHmU7Qeuzfjcz5KLUayshU+t6LULoTah1SHWuHzDHAeuALqmolPGyjjyU5FBkplGmN3WQyUI6kyNuBVDVIZV1IZ7827MO7sbLob9H+6NPT/DZ//fuzeGqBejNeWWiJwI6QboRrQpcN40cmMpmpabcAbLahPlOGTxfhEIT69EI+Wi0fLxR3Iwe3Pw+3PxenNwenNpsGdhcOdSb07k3pnBrUNadQ4UqmpT6GmPpGq2ngj1TYqK21UVsRSVXaTytIbVJTcoKL4BuWF1ykrvEJx3kVKci9TnHOFoqzLFGZcpjjtEoWplyiwXyQ/6TK5CZfJirtAtu0iWXEXyIy9SGbsJTJjLpEVe52smJukX79O6tUbpF+LJf1qHOmXbaRdtpF+OYG0S4mkXUzEfjEB+8UEki/Ek3QugcRz8SScTcB2JgHbmSRsp5OIP5OK7XQacafsxJ1KbkHn9+nEHs8g5vtsYr7P4ubxLG4ey+bmsWxijmUTdzSXmCO5xH6XZzSdR/KJPZxDzKEcYg7mE3OwgNgD+cQezCPmQC4x+/OI21dA3L4SYveWELu7lLjdpc3otO0qIW5nMTd3lBKzs4yY7eXYtlca+NxaReLWahK31pC8uRb75nrsG+tI2VBHygYHaesdpK1vJH2d08haL5lr/EZW+clapZO1OkDW6gDZKxV5K4wRe8FyKFgGBUsV+YtFMzpLF6vmxrNyEVTMEwY850lq5knq5ykccyQNs5uicM5SuGeBc4bAM0PiM89z+s3xemAqBKYoxGSFmIIZhZyqkNOBmQpmCdQ8ibZYIZYJtLUBXDvr8KT5QFegaaiAwmVz0bihAbFEQ5vrR04TMAnE5xL5kUJ+AOpdhfizbF4y4rdG68kbmItFEn4NvArqFYn6pUL+QqB+LhEvCNRPFTynUM9K1E8U8mngaZATFHICqCdBPgHqCeAJ4DFQj4H+pEB/UiCe1FETJPIZCc8K5HMC7QUd94suSt4ppnRpFSJPQjmoHEXZmnLy38nG80Ydvpcb0V/2oX6pwSsa6ld+tF/50X7tQ76p4/qdl9yP8/Cd9oBTgUOndn8dpb8vx/1LL54XFL6faAQmePE8IXA9JPGM13GP03GN9NM4zIdjiBfnIC+N93pxRHtwRLupH+Cktn89Vf1rqYyqpDyqnPKoMsr6lVDSr4iSfoUUReZRGJlDQWQWeZHp5EakkhWRSGZkPOmRcaRFxJAaeRN7xDWSIi+REH7eBOhpYiJOcD38ONcjjnMl4hgXIw5yPnw/Z8P3ciZsFz+Ebudk2HaOh2zmaMgGjoSs52DYWg6ErmZf6HJ2hyxiV/ACtoXMY3PIXDaGzGZdyCxWh0xnVfBUVgRPZXnwZBb3ncSCPl8yt/dnzOr9MbP6fMS03h8wtc97TO79LpN6/wXLx/2CWuBptp2f9bfyuYnPZngOtDbDc+rAIBOeQcwcaGWW2XbOGWTic5DReC4Y3LLZvqxpu31IG9YMDWL90DZsGGo1loyaxu3DDXjuGmaM2/cNs3JwRBCHRlj5brgBz+MjjLOeP4y0cMbE54WRbbg8qg1XRgVxbZSVG2MsxJj4TBgTRNLYNqSMNfCZMdZK9jirOXY38Fk63kjzq0a34bP2/v/cfN7efjaN3htvQ6fzMSvuJ9o0fzfG7W3+NU8GNePT/VQLPpsA6prY0oR6nm2L7/m78L3QEd/Pu+B/sTv+l7vjf7kH4rU+iDfCCPyuH953onG9O4qMz59Bs59C+iuRjkKyts0i87OJNPxpGOKP0Wh/GgB/6I/4Wxj6u6Ho7wUj3u2NfL8X4oOeaB93Rv9nF/RPOuH/ogPerzoQ+KY9/kl3EZhqXK/kn94WfVY7AnPbos1vi76gHYFFbdGXtCWwrGXDXVvTFn19O/QN7dA2m0tGW+9E29EWsctoPAP72qE1vWR0uCPiyN3oRzsjjndBnOyKONUNcbY78nwP9Ms90K/2RFzvi7gRgYiNQsZHIRMHQPIgpH0oMu1BtLRncGa8hjP3c6TzEMhkULVI6UbKWlDZqMBpnJWzcFf8Ga3sDfwlE9ErxiMqxiIrRyJqBiPropF10aj6KFR9BDjCUQ0hSGdfpKs3wtkL6emF8PRAebuD7x6EvxvC3xVd62rCszNSdDGQ2Zy7b43eFSV7mM1oT7MBDUOICESr5rMFn+ORPIxUj2Pc/flcK3z+5jZ8/hOhPjfPfE67BZ9CrUCxFqk2IeW2H8WnVGeMjXd1BdR1lIox8ElSMz6NsXs+ShWjVFkrfNb+B3y2yo9eOP+/89N8ZdN/wafC17x41PTkp3FZvtM4F0xDK3zWoMnqf8GncQVTKT69BL8oxqsV4tUK8QQKcAcKcPvzcHpzafTk0OjJweHKMJpPZyr1DSnUN9ipcyRTX59EbV0CtbXx1FTHU1MZT3VFHDXlMdSUxVBTGktV8U2qCo2U512jNOcapVnXKMm4RlH6FYrTrlKYcoWC5CvkJ10nL/EauQnXybFdIzvuKtlxN8iKvUlmzA0ybtwg/fpNMm7Ekn7dRuoVI2mX40m9ZCP1YgKpFxNJuZCI/YId+4UUks7ZSTpnJ/GsnYQzyQY+zabTdjoV26k04k6lEPtDCjEn7MSdSCf2+wzijmcSczST2GNZxB7LJuZoFjFHs4nk7aRaAAAgAElEQVT5Lpu4I3nEHs4l5rDZch7KI+ZgXjM8Y/bnE7M/F9vBfGL35xG3L5/YvQXE7i0mrnXbubMY264SbDtLse0sJW5HGbZtZcRvKydhS6WZKhK2VJG0pYbETTUkb6rDvqmB5A31JG+ox76+vhU+XWSs9pC5xk/W6gCZK/3krNLJXqWRtSJA7kplnO1c2nK2s2CJpGhpyzJR2SJJeasxe1PbWTcf6uZK6udKGucoGmdLnLMkrtngmmVckeSdofBOl8aZzukt6NSngj5FISeDmKzQJyvEFImcphAzQM6SqLkCsUChLwGxXOFb56b6UAWqXiGkQOkSaqByTwW+5T6Yr1CzBEwG9YU0Ws8PQb4P6m8g/ySMcfvvFeotaYzbzcUiXlfwmkK9IuFlkC9K1M8l6mcS+bxEPitQzxhtp5poovMpiXxCIZ9QiMcV+mMS+ahCPayQDxnRH5HIRyXqMQlPgZyo0Cdo6D/R0J4X+H/ix/1zN5VvVpH7Xh71+2pRJbpxHvS6JHdyIcV/rqD2rQZ8r2uIlyX8SiFfVYhf+xGv+dBfC9D4WwfF/8jHedELjSBroXpvPYV/KcX7Kw+BF3S8zyrcEyXux/1oD2l4xws8Y3TcIwO4hvtxDfbhvNdHQ7Sb+gEu6vo7qO1fT11UHbX9q6iOqqAyqpTKqFIq+hVTFllISWQ+RZE5FEVmUdQvk4LINHIjksmOTCAr0kZGZCypETdIjbyBPeIySREXSYg4jy3iNLHhP3Az4gTXI77nWvgxLocf4lL4Qc6H7eVc+B5Oh+3kVNgOToRu5XjIJo6GGKP3A6Gr2R+6gj3BS9gdvJDtIfPYEjyXTcFz2Bgym7XBM1gTMo2VIVNZHvwNS4O/ZlHfL5nf5zPm9f2E2X0+YmaffzCt9/tM6fMu3/T+K5Z/Rlr4NCqIT6OC+Ly/lc/7W/ligJUvBlj4KroFnd9EW5k8wMqU6Fsbz9n3Wpl9r4nPey3Mu9fCgkHGOc9FQ4xznkuHWFk+NMh4xWiwtXncvmmIMW7fOtzK1mHW5nH77mFBRus5zMrB4UEcGW7l2Agrx0cYZz1PjrBw6j4LZ0YGGa3nyDZcHhXE1dFtuD46iBujzJH7GCtJo4OMkfvYIDLGWMgaF0S22XwWjLNSNM5K2f1BzW+5VzVtu/8IOm899/kf8NnqzOePLxq15Mfw6XkyyBi7m/j0tMLn7SP4pvbT89xduH/aAe/P7sb3i84EXupK4OV7jMvj3wpG/C4c8c4gGt4ZRuY/JuC8uQfpKUG6y2i4uI2sT1/A8ff7cX8wCPF+FOr9CMQH4Wj/CEH7sA/iwz7ID3uhfdIV8WlX5Bdd0L66G+2bTmiT70ab3AF9ekf0Ge3Rv22PNrs9gXl3oS9oj764PdqSpovl2xFY1Q5tbbvmC+W1je3Qt7ZD33YXgW3t0Ha2Q+zpgL63Pdr+u9APtEc/1AH5XSfU0c7I491Q33dH/nAP6kxP9HM9UBd7oa71RlwPQ4+NQo+LQsZHo2xDIX4k2Megpz2GM+NXNOR/Cp4DIBJB1QFudFGCkqkI7xFc5d/gLHodvew5RNkjUDkWKoZC5b2oyiHo1YPQ66JQtZGoun6o+jCUIwTl6AvO3kh3D4SrO8rTHd3dBeHpAp4uSF8XZKALmr8TQnRGFx2bgSn0Dv8hnZCiK7q8xzz/2RchQ43208SnYghC3YdUY5HqASSPoHgCpZ7GePnoRaR6BcUbP4LPL27DpzF2l6z6F3xKDiDVYZQ6hlQnTXxeQMmroK4DMShlA9WCz3/ffN6Oz8Zb8CnVf3qt6H/nR0qBlPp/xSf4UeYznwY+m54KbUDiQOIw3q9XtWiy+t/gsxy/KMevl+PTS5vj1UpwBQpw+vNxevNo9OQacWfhcqfhdKbibEyhscFOgyOZxrokGmoTaahNxlGdSF1FArXl8dSV26gti6Ou2EZNYSxV+TFU5cZQmRNDedZNKjNjqMiIoSztJkUp1ym036Ag+SYFSTHkJ8aSHx9Lvi2W3NhYcmJiybkZS/aNOLKux5J1PY7Mq/FkXEkg/XICqZcSmltO+4Ukks8nk3w+mZRzKaScS8V+Jo3k02kkn04n8XQq8aeTiD9lx/ZDMrYfUrD9kErcyRTiTqQRdyKDuBMZxH+fhe1YNvFHc4g/moPtu2zijuQ0J/ZwLnGHcok7lEfcoXziDuUTe6CA2AOFxOwvIO5APnH7c43syyd2bz5xewqJ21NM3O5ibLtMdO4oJn5nKfE7S0nYUU789jIStpWTsLWcxC2VJG+qInGzgc+EzTUkbao18LnRgX2jg+T1DuzrGkld6yR1jZGsNV4yV/nIWuUjd1WA3JU6OSs08lbq5C0XLRvsSyRFS1qWisoXtSwV/djZTsd8aJiraJyjDHSacX9r3M/p+1YRmKEITJcEzMUi/2RpNJyTQXyjEN+Y36dK9KkSMU2hZirkbB19gURbCGIJyJU6jq01iFyJCmgEpB/dpXBdaaRxfQNykYBvgWkKJgGfg/xYIf+ujCWjP0n4owFPfitRbxnLRbxuwvNV4FcKXgb1IshfKNTPpNl4StSzymw8FepJZUDyMYl6XCEfU8hHQT6sjDwokfcr5P0K8YBCPQA8AuoRhXpcoZ4AfaJEf0ZHTZSoZxTiBYH3ly7K3i7E/s94/Ne8UA1Ug/uMm4wPM2h404H+ywDqZYF4BbTXdbTfaIg3JeIthff3fko+qsB/KoB0SZRT0XjIQcmf8nC+7Mb/LIhnJPpEH4FH/fge1PGO1/GO0fHcp+EdpuEZ4sdzrxf3QBeuAU6c/R00RtXT0L+G+qhKavuVUd2vhOp+RVT1K6IssoCSiBxKIrIojsigMDyVgkg7eZGJ5EbGkxURS2ZkDOkRN0iNuEpK+CWSI86TEHGW+PBTxEWcNBvQY1wP/44rYQe4GLaPC+H7OBe6i9OhO4wGNGQLx0M28l3oOg6HruFAyEr2Bi9hb/ASdoYsMAAaModNIbPZEDyTtcHTWBMyhVXBk1ge/DVL+n7Ooj6fMb/PP5nd60Nm9fmQGb0/YFrv95jS610sn0Ra+LSflU/7WVrwGWW0nl8NsDJpgIVvBliYPMDK1GgL06ItzBwYxMxoC7MGGpl7r5F591pYaGbxYCuLBxvwXDrE2jx2XzvEwrohFtYPsbCp1ZLRtqFG67l7WBB7hwYZ8BwW1ILP4Ra+H2HhxPAmfFo5e5+Vc/dZuTTSauBzZBA3RlqJGWXBNspKwmgDn/YxbUgbY+Az29x0zxtnMUbuY42Re9l4A53V5rZ7Ezyb8Fn/YBCOB9uYrWcQDhOfzRvut8GzBZ9WGh/58auWfrT1fKJN85nPJoB6JrTBM9GKZ6IV79NBuFvF9/SdeJ9paywhPW/g0/vzzvh/0Z3AS/egvdIL/bU+iDdC0d+OQvtDNM6/DKHk4wlU7psHjXngrUTPPkPy9Nco++h+nP8cgPo4GvlxfwKfhOH/tA+Bz3ujf9UX8UVPxJc9UF/fgzapC9rkzmjTOqNP74I24260mR3RZndEm9ORwPz2aAs7oC3pgLa0PfqKjmgrOxBYfZfxhvv69mgb26Ntbo++rQP69g5oOzui7+qItrsD+v67EQc7Ig53QhzphDjaxYDniV7Ik31Qp/uizgcjL4YgL4fA1Qjk9WhkbDQyYQAqeRgyaRR68sO4k1/CkfkxuvMAqFR0VYlQtUhVCXoi0rWVxpKPcBe9jlbyFLJsFKpsJKJ8JKJqCKJ6ELJqILJ6AKImElkXiqoNR9aEoBzBKEcfaOyNbLwH4eqOdN+DcHVFeEx8ejuh/Hcj/B0QekeE7IiQ7ZFmhLirJXoHhGjf/F3JzkjZDV11N/Cp+rTCZ1QrfI5EqvGoppE7T6LM147gZZR6FaneRKp3EOo9hPoQwScmPr9BymnmtvsilFyKVKtQah1SbUbKHSi1x8TnEVquWjp7Cz6VikWpeBOfqc34bGo+W+NTUWemNT493PLSUdPLR/8X8Glc69TqntD/0nwqvOanx2w+W96qF6oBoVpG75q8/QWkKgKykoCowq+bANXKmvHpDhTjCRTj9hXi9hbi9hTgcefidmbhaszA1ZiOuyEdlyMdZ30qjbUpNNak4KhKob7STn15MnVlSdSXGKktTKQmP4Gq3HiqchKoyrJRmZFARXoCFanxFKfGUWSPoyApjvxEG3nx8eTF20x8xpF9M4as6zfJuh5HxhUbGVdspF2KJ/1SEumXkki9mIz9YhLJ5xNJPpdM8nk7SedSsJ9NJvlMEkmnk0k+ndoM0OTT6SSdSiPpVDoJJ9OI/z6N+O/Tm9HZAs9sbN/lYPsu10Rn3q05lEfswTxsB/KIP1hA7IFiYvcXmeP1PGL35RK7O4/Y3XnE7Mondlc+cTsLse0qIn5nEfE7S0jYUUr89hLit5cRv70M2/ZybNsqsG01G89NlSRsqiRxU7UBz421zW2nfb2DlPUNpK5tJG2ti/S1XjJWe8ha5SF7lY/cVX7yVgbIW6GRu1ynYLmkYJmgaJmgaLGgdAmUmUtFpQulsVS0QBrnO+cJaudJ6uYpA5zzMDJH4ZqtTHRKvDMl3m8Vvm/BP0OhTVdo04ymMzDVaDjlZFDfKJikUJONs55iikSfKpAzFHwrYa5ALJSoRaBWCrTNXupP14ALhAwghUSVKKq3VhBY6UWfF4CZCjlVIicJ5CcS+Q+Jeh/UX4E/KuTvdWPk/juMc56/boGnekUZeRF40dxafwF43hi18wzGmc2ngCdAPWagUz0iUY9IE50GNsV4iRonkWMVjAfGg3zAQKl6SMHDoB5XiKd05NMSnpbwjEbgeTfyBT+el5yUvlNE7uxsVJKESgW5iqrt5eR/kE/Dm41oL/sRv/ShXgsgfiPQ3lCItyWBP3op+XsZrrMe9DoJdeA97qXgvRLcL/vhpxJ9ohf/05LA45LAQxqB+3X8Y3T89wXwD/PhG+LFO8iNO7oR14AG3P0bcEZV0xBVgaNfOfWRpdRGFlEbWURVZD7lEbmUR2RTGpFOcUQaxRHJFEYkUhCZQG5EHDmRsWRF3CQ94hppEZdJibiIPfw8SeGnSQw/hS3iJHHhJ7gR9h1XQw9yLewgl8L2cSFsTwtAQ7ZyImQTx8LWczR0LYdDVrM/eDn7QpayO2QhO0Pmsz1kLltC5rAxeCbrg6exNmQKq/tOYmXw1yzr+4UJ0E+Z2/Mj5vb+iG97fcCMXu8zrfd7WD5rQmeUhS+iLHzZ30y0la+jg/hmgJUp/a1MHxDEtGgLM6KtzIi28G20hdkDrcwZaGXuQAOe8wca8Fw00MLSQVaWDbKyYpDVOOc5OIhVgy2sG2zAc+MQC5vNbB1sYccQK7uGWtkzNIh9Q4M4MNTKgaFWDg8L4rthVo4PM+E53MIPI4ycHWHh4n0WLo20cnVkENfvC+LGfRbiRlqwjbKQMNpK8igrKaPbkDbKSsYoC1mjreSMsZA72kL+GAvF44IoGWuhbJzV2HIfb6X2/qCWJaP7rTjGW2i430rjA0E0mGc+Gx+00viAhcYHLTgftOJ8KIjGByy4HrK25OEg3A8H4TLPf7oftd4S72NBzfE93gafee7T87ilGZ+eJ4PwPNUG9wQL7gkWPBOtOCdYcE20GviceCe+p43znwZA78L3044EftYZ/4vd8P2yO/5XehJ4rQ/qjZ7wVij+P0Th+dMwSv7xFFkr/4kqs0GgCFWXQdGWKeRPmkjjl2Nxfz6MwGcD0L+IQHwdjj4pDDEpGDmpL3Jyb/QpPdGm90Cb0Y3AzK4EZnVFm9MZbV5nAvM7EVjYEW3x3ehL7kZffjfaio5oqzoSWNMRbX1HtI0d0Td3RN96N/qOTug7OyF2d0bf0wl9f2fEgS6IQ13Rj3RDHO2OPN4DeaIX6odgOB2GOheGvBSBuBqBuB6JfnMAxAwD2zD0pPvwJj9Jg/1FGrLfR6vfgdKTkaIUqRwoWYaScfgattBY9Cne/FfRi54mkP8Qong0onQosnwQsrIfWkUUonIAVEWhasKQtcHI2mCo6Q11vVH1PVAN3ZGN3ZDOrghXF4SrM9LdBeHthPR1QvruQgXaI/X2SP0uhGiHEG2R8k4z7Zp/p+vGdynbIWV7lOyElF3QVTeE6mHiMwQhW+FTDTUvm78fpZqe25yAUs9ivPf+S5R6DaneMPH5PkJ+hOBThPrSxOeM2/C5GqXWodiCUi2XzBv4PH7rVUvyKqibKBULKgGUHan+p/j0t6ATv7mE9H9r9P5/PnZvwacPidmCqqZRvDGC12WDCVEjmqxHEyZGZe2t+GzVfPoCpXj9Jfh8xfg9xfg8RXhdBXicBbgb83A5cnA6cnDWZeOqz6KxNpPGmkwaqjJwVKZTX55GfVkatSWp1BanUluYSk1BCtW5KVTl2KnOslOVmUxFWjLlqUkUpyRQmJxAfkIC+QnJ5MUnkheXSH5cIrkxCeTGJJJ9PZH0yzYyriSQcdk405l20U7ahVTSLqSSfj6VtPMppJ5LJfVsOvYzqdjPppitZyrJpzNIPpVF8qkskk5mkXTCSOL32WZyiD+eg+1oFvHHsrF9l43tSNYtTWfs4VxiD+UTezifmMP5xBw08Bm734Tm3iJi9xYStyef2N35xO4uwLarCNuuAjNFxO8qxrazkPidRSRuLyJxewmJ28pI2lpB4pZKErZVkLDF+J60uYqkTdUkb6zBvrEG+/paUtbVkbqunrS1DtLWNpK21knaGqcxal/tIWOll5yVHnKWe8ld7iN/uZ/8ZRoFSyUFSyTFy3RKlmiULhbGiH2xomyhpHyhpNJcKqqdr6ifZ6TpXKdztsI522g6PbPB963CN1PinSHwz1D4Zyj06ebrQlMkcirIyWa+USgzcpLevGgkp0nkt8BskPMk+mKFWCLQ1nup2lOJqJCogCIgAtAIjmO1uNe50RbpaHM15DQFX4P8XMBHAvGBjvybgj+D+r1E/VagfiuRb0nUGwp+rVCvSTBH7eolBS+B+pky4PmcArPxVBMVcoLRWqpHDXTKhwxMqocU8kEQ9yvEOIkYI1FjFGKUhLGgxhl/p98vkPcL1IMKHlaoRwXiCYX+lERODKAmGAtL+rM6vl94afyVg9I/lFK1tgaVq1D1oCXqFC4opfivOTS+XY543YN8TUO8oaH/JoD/bQ3PnwIUfFJKzXe1UA/UQd2ROgrfy8X9aiPiFzrasxr6BB3tUY3AgwH08Rr6aI3AfX78I7z4h3rwDXbhjW7AFVWHe0ANzqhKGvuV4+hXRn2/Yur6FVITmU91RA5VkdmUR2RQHpFKWaSd4ogkCiMTKIiwkRcZR25EDNkRN8gKv0ZG+CVSwi5gDz1LUthpEsNPEx9+gtiw49wMPcL10ENcCd3HpZC9nA/dxbnQnZwO2cbJ4E2cDF3P8ZC1fBeyhkPBK9kfvJy9wYvYHbKAHcHz2BY8h83B37IxeDob+k5jbd/JrO77Dcv7fsXSPl+yqPenLOj1CfN6fszsXn9vBqjlsygLX0QZbeeXURYm9bfyVX8DnpOj2xjLRQOCmD4giBnRVmZGW38cnoOsLBhoYWG0hcX3Wlg2yMryew18rhocxJrBQawZZOBzY1PrOcTC1iEWtg+1snNokNl6Wtk/1Gg9Dw8L4sgwK0eHWTkx3MrJERZ+GGHl1PAgTrdqPS/dZ/lXfI60kDDSQvIoK/aRVtJHWcgcbSF7tJXcsQY+C8ZaKBlrpXSshdKxFirHWloumDfxWT/eQv04i7Fo1JQHTHiacT5obZUWgLpvw+ftAP0xfPoeb4PvySB8t+Az6Nbmc6K1Od4Jd+B9+g7cP7kDz7N34nmuLb7n2+J74S58P++A76Uu+F7phu/VngR+3Qtej8T/VhSB3w/A985wqj94mMzJr6KlnSPgr0F6y/DbDlAw9yWqpz2G9+sRyC8GwKSBiEnR6FMjUVPCYFowckZf9G+D0Wb1QptzD9q87gQWdEVb1JXA4i6IJV0Ry7qgr+iMWNkJsaozYk1ntPWd0Dd0Qt/UCX1rJ+T2LoidXRG7uyH2dkXs64bY3x11pAfa0R6IY73QT/RG/NAXeaoP6kwo6lwk6uIA5NUBiOvRiNiB6AmD0eNGotnG4bH/hLq0v+Gr3oDSYpCqBl06kbIIpccRcGylrvAfNBb8DH/Bo+gF45GFoxDFo9BLRqKVDkeUDkJVhKMqQqE8FCr7Qk0PRM09aDW9oLYb1HVDOrogGzohnZ2Qzo7oro4Id3uUryPS1wHpb4/QDHQaaYsUTei8AynvRIg7TIy2MxvQtuj6nUjZASU7of4Fn6EmPvvfik95P0o93Aqfz6HUL1DyZaR8DaXeRPFHo/mUHyJUCz6VasLn4lvxqTaj1E6j+VSHDHyq75HqlInPS7fgU8lW+FSt8VkCVJj4rEJR+yP4dN+Gz9ZXMP2/ufPzf47P/7zt3urMZ9PYXfmaN+CbX0EyESqUy0xjc3TpQBP1ZqoJ6JX4RTk+vaX59AfK8PvK8HtK0DylBFwl+FwluJxFuBoLcTcW4nQU4KrPx1mXS2NNDg3VuTiqcnBUZOMoz6auLJvakkxqijKoLkynKi+VquwUKrNSqMhMpSIthfLUFMpS7BTb7RQmJVOQkEx+fDK5ccnkxCSTe9NOzo0Usq/bybqWQuaVVDKvJJNx2U76JTvpFw14pp5PIf1sGmln0kk7k0Hq6QxSfsjAfjqD5FPpJP2QSdIP2ST9kEfSyTySjmebySHxmJH4o9nNbWf80RwSjuYQ/102cUdym893xh42z3WaZzxvmotEN/flcnNPDrF78onbXUDs7jxsu/OJ311E/O4S4k10xu80krCzmKQdxSRuLyZhazFJW8tI3FJOwuZykjdXkLy5kuSNFdg3VmFfX419fRUp66tJXV9L6tpa0tbWkb7GQfqaBjLWNJKxyknWKg9Zq3xkr/SSu8JN7nKvAc+lfvKXBihcKo1N9iUaJYs1yhYLY8y+UFK+QFDZ+mznPEXDfKPpdM5RuGcbcc2SeOaAZ6bAN1OifQuBaQJtujTgOc2E5xRpnMNshc6WNF2vJFAzFWqWQs4BbaFCLAWxQqdhWx2NsS5kQKHrGrqQiGwd9+Z6fMv8iLkKfaZATlLwKfCxQn4gkX8Txnb7H4RxzvNtgXxLIt+UqN8Y8FSv6PCyQv3SbD1/brSe8nlzwegZUE+b8HwS1OPAYwr1cCt43m+M2cU4iT5aIMZI5GiFGqUMhI6R6OMEYrxAjtcR9wvUAwIeVKiHQT4C6jGJfFJHf8LYlteflQR+GsD3ggfHq/VkvZeN40gj5AGloF31kz8jl4o/V+J624PvTQ3tTYH2ho58WyfwJxfFH+dQe6DaeF++DtwnXeS+W4T7VS/yBS/qOQ05QSAf1ZEPaojxAbQxfvz3edGGe/APceEb1Ignur4Fn5HlNPQvoyGqBEdUEfWRhdRG5lITkUN1ZCYVkWmUR9gpi0imJCKRwggbhRFx5IXHkBt+k6zwa2SGXSY9/AIpYedIDjtNYthpEsJOYAv7npjQ77gZeoirYfu5ErKXS8G7OB+6i7MhOzgdvIWTIev5Pngtx0LWcjh4FQeCV7EveDF7gxewK3ge20PmsjV4Npv6zmRj8AzW9Z3Kmr5TWNlnEkv7fMni3p+zqPenzO/5MXN7fcSsXn9nZq/3sXzez2g8v4qy8HWUxRiz9zfG7FMGWJkWbWH6AKPxNM53WpkdbWF2tDlqH2RlgTlqX3Rvy2b78sFm6znEwuohVtYODWLdECsbh5rwHGphyxAL24YaG+67hlrYO8zC/uEWDg63cGS4lcPDLEbrOdzCiWFWfhgexKkRbTgzwsq5EUFcHNWGyyOtXLnPynUTnzGjgrCNshI/ykLS6CCSR1lIGWUhY4yJzzHGec+8MRYKx1gpGWOlbGwQpWODqBxrpWqctXncXjPeQt04K/XjLc2b7vX3m1vuD/x4jA14I86HrcbW+8NWXA9bcD1swf1ISzyPtfmXeB9vg/cJq5FbAGrB85QF7wRrczxm+9kUz7Nt8DzbBu9zdxgA/Vl7vL/oiP+lrvhe7kbgtR5or/ZF/iYc8XYE+u+j8f1pKDXvjiTj02eoObMZ1ZAHWhmqOpHigzMonPUcvm8fwD9lOJ6pQ/HNGIj6dgBqdgT67BDEnBDk3BD0+b0QC+5BW9QDfXEP5NLu6Mt7IFZ2R6zuhlzTFbW2K3JdN+SGbsjNXRFbuiC3d0Xu6I6+6x7E3p6I/T3Q9/dAHOqJOtwL9V0w6vtQxMl+yNMDUGciUZcjkZf6o64MQV0fhrg5FD1uFIHEB/An/5T65N/hLVuG0m0oWWqcK1S1EEjGX7uJupyPcOe+hC//MfSiUYiCYaiCYajCIYiigYiS/uil4ejlIYjKvlDeByp7Q3VPqOmOqu2Kqu2Mqrsb5eiEauiIbOiIcnZEutsjPHchvXchPG2R/naoQDsDm+JOlGzb/KlkW6QZIe5EiDvNP7drieiAkl1QohtSdkfJnkjZFyHMy+ab8TkEoUYj5QPN+JQ0nfd8CaFeRck3UOq3SPVHBO8i5IdI9SmSr1H8GD5bxu5K7UTJfUh12MTnCYQ8ZYzc1WWarlkyxu7mVUsyFVRmMz4lJUgqjfOezQCtMfCpnCgaUcoNyt8CT+UHFYDm7fd/9+LR/7/4hP+Gz9vjN9MKpbfg02nCs8GMw4ioJ6DVEtCqCWiV+APl+AKlBHyV+L0VRtyV+FwVeF3leFyleJwluBuLcTuK8DiKcNUV4awppLGyAEd5Ho7yfOrL8qgvzaG2OIuagixqC7KozsukKjudisw0ytPTKU9NpTwljdLkVMrs6ZQkplGSkEaRLY2CmFTyYtPIuZlC9vUUsq6mkX01jewrGWRfSSfrchrpF1JJu5BG6vk0Us+lk3Y2ndQzmaSeziLlVDb2k9nYT2VhP5VF8slskk7mknQil8TvW30ezyXhaA6JTXXn95cAACAASURBVNg0wZnQlMNZxB/JxXY4j7hDudgO5WE7VED8oQJsBwuI259vjNj3FmDbW0D8nnzi9+STsDufxD2FJOwqIn5HsXGuc0cxCduLSdxWQsKWIhK2GvBM3FJC8pYy7FsqSN5UTvLGSpI2VJC8vgL7+kpS1lWRsq6alDXVpK6pJn1NHRmr68lY1UDGyjrSV9aRuaKRnBVuclZ4yVnhJm+5i4IVPgqWaRQuFRQvlZQsFZQs0ihbIilbJKhYqChfII2znQuhdoG5TGSO2R2zBE4TnZ5ZCt8s8MwSuL8VeGcItJkKMV0hpkrjqqRpoKYpA5ZT5L+Bp0J9g9F6TpeImTpyjo6+QKAvUqglIDYGKNqXj6pTKCHxKw3ZoKg9UI1vuZfAPB1mKdQ0BV8p+ESh/i7hXeDPIN8Rzdvt6i3ZfJE8r0nzjKeElwx4yp+DfAHU8yCfMRtPc6NdPWVss8tHzTH7QzriAWE2nhI1ViFGS8QogRglzSjkaNkcNcbAqBpntKGMB/UAqAckPCRRjwrkYwL5hI72RAD5tED7iYb2gsT9Mw8Vvy4n7eMUPE1PdRaC6wc3uZ/lUP9OHd43fOi/9SF+60d7y4vznUZKPy6j9kA1olyhHOA746PkL0U4X3eh/dxvbO8/pSGe8KM94kO7309gjBdtpBsx3ElgsAPfvXV4B9Th7V+DJ6oKd1QF7shSXJElNEYWUx9RQF1ELrXhmVSHZ1AdkUJVhJ2KiCRKwmwUR9goCIshL/w6OeFXyA6/QkbYRdLDz5Madp7k0PMkhhgAjQ89TmzIEW6GHOJa8H6uBO8xABqyjbPBWzkTvIlTwes5EbyO7/qu5nDwSg4GL2F/8CL2hCxgZ8h8tgXPZXPfOWww8bm27xRW9ZnE8j5fsaTP5yzu8xkLev2TOT0/NPH5AZav+hno/DqqBZ1Nn9Oig5gx0MqMaCvfDrAya6DlVni2Oue5aFBT42nEGLdbWT3EyLohxqLRrec8Lcb77UMt7B5mYf9wKweGWzhk4vO7YVaODrfy/QgrJ4db+WGElTMjrJy9L4hzI4xFoyujgrg60sDnzVFBxI2yNuMzcZQV+2grKaOtP4rP4rFBzfgsH39HMz6bWk+j+Qwy2s8mgD5goeFB679ctdSSFnS25F/h6f6RMXzz1UsmPt3mZfPuJ6zN+PwxgLomWnE9bcX9E6sJ0DvwPncn3ufb4XmhPb4X78b7Yid8r3RCe60n2uu90d/si/hdONofBuD5cxSNf7+Xos8eI3Xxe1BhQ/NXID0laLmXydv4ASXzJ9AwbzTanMGIecPwzRuEf0E0ckE/5KJw9MWhyMUhqCXhqCUhsLwnclVP5JoeiHX3IDb0QGzshdzcC7W1J2pbD+SO7oid96D29ETs64U80AdxsA/ycG/U0b6oY8FwvA+cCIXTkchz/VAXoghcvhdxbQjq2lC4ORI95kH8sc9Sk/Bb3IWLUYFYlChByUaUagCVhc+xg9qcv+DO+SmB7Efx549FLxiGnj8QkT8IkT8QWRgFxeFQGooq64Oo6IFW0Q1Z2Q1Z1Q1V3Q1V3RlVe7eR+g5IRwdkY3uk8y6Uuz3K2x7pNfAp/Xch/W1RWjuUvBNUW1BtUfLO5jSN3Y3m845bGtCWsfvt+AxGiDDzkvnWzWcTPh+5FZ+8hJCvmfi87W139RlSTUIxBaVmoph7W/O5Hqm2oNTuf8Gn8bb7xdvwaUMp44UjVDpN93wq8qEZn1W3jd6N5vO/49N4//1/96fVc53/R/j8sd//O4D+Kz41vc5MDZpeYwK0ohU+q1rw6SzH01iGy1GCu6EUd30xrroiXLXFOGuKcFYV0lBRgKO8gPqSPGqLcqgrzqUmP5va/Bxq8rKpyc2iKiuLiowMytLSqUjNoDwlg/LEDMoS0imNz6AsLpPim2nk30wj92Yq2ddSDXxeySDzYjoZF9LIvJhJxoVMUs9lkHI2szn2MxnYT2WSfDKblJO5JP/QMlpPOpFD4ve5JBy/9TPxmAHQW8925mA7nIPtUDZJh/JIOpBrZH8eifvyiN+XS9z+PGwmOm17C4jfXWiM1nfnEb8nH9vOAmw7igx4bjeSuL2Y5O2lJG8rIWlLMUlbirFvLcW+uRT7pnJSNlaSuqka+4ZKUtZVkLq2ktS1VaSurSZ1bQ3pa2pIX11Lxup6Mlc3kr2ynqwV9eSscJKz3E3ecg95y9zkL3NRsNRL4ZIARYt1ihZpBjgXS8oX6sa5zgXmJvt8o+2snSupnyNpmGuM2l1zMFrOWQr3txLPDIF7uo5nuk5ghkSb1nI5PNMw20yJ+kaYaRqz3wbRyca/VzNAzpaIuTpivkIsBm2VoGFnA4E0PypgbrgHwGPz0bi2EbVIImboiGkSOVnCF8DHCt43Ru3yjxL1e2m82f6WQr4hjO321yTyVwL1skC9KJG/UOaCEfACyOcU6llQP1GIp2TzuF08KpGPSNRDwoDnA+ZS0XhMdIrb8Gn8XpoobUIoozHSPJKXxmLSQ8YoXz4qEI9L5JMK/Skd8bRATVTozwVofNlB2VulZHyZjHYlABWg8hWevR5y/5GN488V+N5xId9QqLch8CcfFZ+WUrG1HOpANAQInPNR8F4R7t94ES/4UM/78TzrRX9cQz2oo433oY/xIEa60IY14B9Sj39gHf7oWnzR1XijKvH0KzMA2q+Yhog8HJF51EVkURueSW2/NKoj7FSFJ1EemUhJRDzF4bEUhN8gL/wqueFXyAq9SGbYedJDz5MSepbkkDMkhp4kIfQ48aFHiQ09zM3gg1wL3seV4N1cDN7J+RATn303ciJ4Hcf6rjEBuoyDwYvZ13cRu4PnsyN4HluD57Kp70w29J7Kur5TWd33G1b0+Yplfb5kcZ/PWNjrn8zr9RGze/2dWT0/wPJ1PwuTmuDZ38KU/sYZz2kDLEy/ZcxuoHNOtJW5A63mVruVBfdaWTiwZdS+7F4Ly++1sHKwkTWDDXiuH2Jhw2Bj1L5lqIVtQ63sGGox7vQcZmXfMAv7hwdx0Gw+Dw+zcHS4hWPDLZwYcTs8zbs977Ny5T4L10ZauDHSyo2RVuJHB5EwOojE0VaSR1tIGWUlbbTVeNlotIXcMUbyx1opHmc0nmVjmxaOgqgaZ6V63L/Bp9lsNty26d46t+PT9UgQrkd+/Mzn7fBsShM+PU9YcT9ponNC61hbMrGpATXw2RqgnufuwPvTdvh+1gH/i53wvdQJ/8v34P9VD/yv90R7MwTxVhj6O6H4/hqKeH8wjk+fwP7tK9Rd3giONBDVKHc2fvtu8ta+Sfmix2lcOBZ9yQj0pYPRFg1CXxaFviICfUUU2soBBNZE4F/fG7muL3J9X7QNvRFbgtG3hqJvDUFu64vc2Ru5uzdibx/k/mDkoWDU4WDkd6GIY+Go7/uhn+hH4NRAtLOD0S8Mwn9hIPqV4YgroxBXxxO4/hiu2BeojPsDjQXzUb4LKJmLwIGkEkQSmnMvlVn/wJn7SwLZD6OyxkD2KGTeYFReNDKvPyq/P6IwDFnYGwr7QElvZGkP9PJu6BVdkFWdDXTW3I2s7YCq64CquwvhaIdoaIdobItw3YnwtEV42hnw9LVD+O5E+O9AaAYqZSts3p5b8dn079uZY/fOP4LP8OYXjgx8DkPIUUj5IEo9ilRPIpo33V9GqteNkbv6vYnPD5DqE6T84jZ8zkOpJSi5zMTnBpTcZuJz/3/BZ2wrfKagTHxCDopCoARFeSuANuHT0QLQ2/FJEz6bxu5NT2j+b/20/B+3jN6VQCn9VmgqHSmN3ApQP01PcBovIbW0n7psbManJhxoen0zQANaDQGtBn+gmoCvGr+3Cp+nCr+7Cp+rEq+zAk9jGe6GUnwNZXgcpbjrinHVlOCqLsZZVUxjRRENZYU4SgupK86nrriA2sI8avPzqM7NoSonm4rMTCoysihLNVJqz6IkKYOi+AyK47MojMsg/2Y6eTfSybmeTvbVdLIuZ5B1KZMsE53p57NIO5tF2tlsUs9kk3omi6QzmSSfysR+Khv7DznYT+SY8Mwi8XgWScdySDqWS9KxXOKPZpnJJv67bOKPGJvsMYdziD2cQ+yhHOLM2A7kkLA/h4T9uSTuyzNTQPzeAhL3FpC4t5DE3UUk7i4kvuls58484ncWYNtehG1bMYnbikjaVkTy1mLsW0qwby4mdUsJKZtLsG8qIXVjOWkbKkjbUEHq+krS1lWQtraCjLVVZK6tJmNNNemra0hfVU3m6joyV9aTvcJB7op68pY7yFvupHC5h4KlXgqWuCla4qJosZeSxQFKFuuULRJULpJUL5RGy7kQaucpauZK6uYq6ueo5oviG2cpXE2ZKfHMkHhnSHzTJb5pOoHpxgtFYqqBTzlFoiYr5GRj8UdNkqhJEvmVQH0tYZIB0CaEMlkZF8vPADlbIOZL5AKFXCrwbGyk4mg5NIDQdXShQzVU767DvzSAnC1Q0xXyG4n+hUD809hu/3+YO+/oKut8X2cnoejoKC29QUIIECD0LkXFrqOj4xSdGZk545w5M3OcGccCNhCRjkjvSBHpvSjSRJpICem7752enbaz+35/v99z/3h3Qhj13HPvWveuk7We9b6kLMIfrPWsz7fJf5fI3yvkVIn8jYyczpT6Ps+fK9RzUt/l+bREPaVQT0pk6+WiRyTqYZBTFPJ+qa9TmhCZaB8nkWNlZJpdIkcoxHAVKbPL75VPlSdReRI5SLS9MwidwQo1FLRhCm0EyBEKORLUGNDGCsR4hTZBoE2Weq/pJIWcIgk/Gsb/TIDyqZVY55tRN8JQAcqiqNlUi/EfRlr+0IT22zC+l3z4X/bh+lsd5RvKkY0SGhT+rwOY/9OC95eNqMc1tEck4kENMTFEeHwQbbQPbZgHLa+F4IAmQjmNBPvUE8quI5BZTaBXBf4MJ96eTtzpVprTzTSlGWlIL6ExoxhXegG1aTeoSb9OVdpVKtKuUJ52GXvqeayp5zCnfoUp9TRlKacpSTlJYcoJbiQf43ryYa6lHOLbpP1cTtrDxaSdfJ20na+StnEmcSunIunnF0nrOJK4msOJq9ifsJS9SUvYnbiIzxIXsC1xHlsS5/BJwgdsiH+ftQnvsTrxHT39jG/t/XyNBfF/Z06PV/iwx1+JejtTX6H0XmaErChdPLOimNX7X9LO3gbm9jYwP8vAwj4GFvUxsCgn+laPZ45BF8+cdolnf73Pc12/KDb0M7Ap0ufZOmD0aX8DO3L1tUq7c3X53DvQwP4BBg4OiOJwZLr9i4h4fjkompODDJwZFM3ZPF0+9Qn3aC7nGdqm3PMHG7g5JIrCIQaKButXjYxD9cRTl0992KhieBSVw6LayWf09yafeuppaEs7f0g+ddmMbiee/4V83hfVRlupfaKhLf30TWpNOKPaJLN97+e/4p1iwP9wDP6HYvA/pKefev9nJ0JP3kHgqbsIPN2VwE+7E4ic4hQ/TyT42xT8L2cSejkT8dcc3K/n4XhnIsXLphJwnCYcrkBpNeCx4i07ROknf6RmxYN4lw9FLB+EXNIflubA8hxYkYNa3RttbTpiQ0+0DRnIrT3RNqejbe2J3NYL9WkGakc6clcacncacm9PONATDvVCHu6FOJqF+LwP4vNs5Jc5qJODUGcGoJ3uhzo3nuD5SXgu/YSGq3/BV7UeFb6GlDUgm1GqFilKEZ5DNBT/nZbinxIomUCoeDCqZDCqdADSlIUyZaPMvcCcgbSkotnjEM6uKEcclPdAVnZDVd2LqLkHWXsXsu5OZP0dyPrOyMbOyKbOiOaOiJYOKF8nhK8jmj8WEejUlniKYAxC64AUsUgV89+nnZQqdUdbz6dS3drkU8pW+eyNVH0i8jkMKccgpS6fkilI+XhEPn+Bkr8CImV39Wek+kdEPt9GqfdQ6gNdPuVHKLkU/a77OpRqJ5/y++TzXLuS+1WUykdRhKQYiRH9tKY9MnBUgaT6X8Szle+Tz4Aun227PhV6Cvr/+qOdgP4r/41E9FbvZ6uA3uoBbRXQsGhC05oIhxsJhxsJhRoIhRoIBusJB+sJ+usI+usI+eoJeOrwt9QQaK7C31Sp01CBr74cr6sCT10FnpoK3FVOmirsNJY7qHfYcNmtuKxWXBYLtUYzNWVmqkqMVJWYqSw0UlFgovymEfsNI7brRszflmD+phTjpVJMF0uxXCjFeK6UsrNllJ0upfRUGcUnjbfE83OdguNlFEZK7flHy8g/YuJGRD5vHCnlxmEj+QdNOgfM5B+xkH/QzI0DJq7tM3F9r4nr+yxc22fl2l4LV/eYubrHzLU9Zr7dbdan2XdZuPqZmWs7LFzbYeHGdhvXP7Vx/VM7N7bauLHVxtWtVq5utXJts4XrW2xc3+LgxuZy8jc5uLlRp2CDk4INTgrXl1O0voKidZUUr62kZE01pWuqKV1dQ+nqGspW1VC2qhbTyjpMK12YVtZjWuHCtKwey7JGLMuasS1rwra0CdtHbpwf+yhf4sex2EPFYg8Vi/xULgpRtVCjbrGecLrmSVxzBA1z9RvszXOhaY7CPQdaZitaZkm8syT+D9HXJ70v8c+UBGdKQjP06XTtPYH2jkC8o+/X5B1Qb4GcDmq6Qk0HNR2YJmHaLQm9JZ9SX480WyHmCrQFAvUxBD/24dpWCdUgghIZCqF8iuZTzXhWeggtFIjZAvWuRL4J8h/oOz3/FLliNFWhftsqnvoyefm8QP1MtS2R5ykFTyp4AtRjCvWonnjyEKgHgMn6Dk81QcF4hRpHpMdTwQi9fC6GKuQQBUMkarBA5d2STJX3Q/IZIU//WTkM5DBQQ/UkVI4EMUpf2yTGKsR9ivBEiTZZoD0QJjxFI/SwxPeoH+9zjTh+W0rdihrUTQVVIMsUZSst2P7uxPtvzYReDuH5nYf6V+qpXFONKlfIRoH4VmD8mwnP8y2IJzRCj/kJPuQnNNFPeJwXMdqLGN5CaIgbbYCbUL9GAjl1BLOrCWRVEMosJ9DTibenHU9PC+70UprSS2jIKKI+vRBXxk1q065Tk3aNqtQrVKVdxpl6AUfK19hTz2FOOR0R0FOUpJygMPk4+SlHuZZ8mGvJB/g2aT/fJO3hQtJOzid9ytnErZxO3szJxA2cSFrP8cQ1HEtYxaGE5RxMXM6exCXsSFzI9sR5bEuYw7aEOXwSP4v18TNZk/geKxLeYnnCdJbGv8lH8W+wMO5V5sX9jTk9XiHqnV5RbeI5I1OXztYezw963+rvnJMVxfzsaOZnR7Ogd7Qun9kGPsqJ0RPPyIDR8siA0eq+Blb3NbC2v4F1ken2DRHx3NxuwOiz3Gh25erT7Xty9YXyewcaODAwmiMDIyX3NvnUh4z0QaNozuUZ+DoviouDo7gUWbF0tXXKfUiULp+DDRQPNmAc+j3yOSzq/0o+m0dH0TzG8L38V/L5HQH9L+UzBv9kQ6TM/l35bBXQwAO35DMwJToin7E6D3doE9DgY50IPNEZ/1N343vmLvzP3kXwuXvRftaN0AuJBKf2JPhvyaj/TEP7Wybe1/rS9PZwHLMfonL3W8i6y6iwA6VqwWdEln9B+ZE3cKx7hsa1D9Kydgyh9YMR6wYi1w1AbsxFbslF29wHua0PYltvtE97I7f3Qe3Ihl29YV82al9v1IE+qEPZcKQP8mhfxOf9kV8ORHyZS/jkALTTY/Cfm0jT+UdouDiVmpvvI92HQSsiLJxoshal6lCyiLBnN/VFf6Pl5s/xF0wgXDASUZyHKO2DKO2PKM1BmFIQ1lSUNQFljUNa4hG2HghnF2R5F2TFPciqu1HVdyFr70K4OiNcnVENd6Aa7kA2ReTT3RHp6YTwdUL4dekUgQ7IYEdksMMt8RQ/LJqK7xFTGdtOPjuD+jGoe/838jmgTT6VmqDLp3oIqZ6IyOcvUfKXwItINVW/6x6RTyHfRqkZKDUbpRaAWgJq2e3yKXdEks/9bfKpOPFd+ZTt5bP0lnwqZ0Q+y5GR9PO/J5/+iHzKdlL4/0M++S/kU/se6bzV89n+BOftAto+Af2v5LMhIp8ugr76iHy6CLjrCLpr8TdV42uswt9QFRHPSlpqK2ipLsddVUFTuYNGhx2XzYbLZqPOYqXOZNXFs9REVYmJymIT5YUmym+acOabsH1biu3bMmzflGG+WIrlkhHz+VJMX5di/KqMsrNGyk4bKTlppOhkCYUnSin6opTCz8so+txE0bEyio+aKDpm5uYREzcORybYD5dy/VAZ+QdN3Dxk5uYBM4X7zeTvN3HzgJmb+83c3Bthj5Wbu23c3G0jf5eV/J1WbkSSzhs7LVzfYebGdjP5n5rJ/9TC9U+t5G+zc/NTh/7c6iR/i4P8rTbyt1i58Ymd/E1O8jc5ubnRQf4GO/nrbRSud1C43kHR+nKK11VQsraSktWVlK6pjginjnFlNaaVtVhW1mFZ4cKy3IVlmQvr0nrsS5twLHVj+6ge+5JGnB+1UL7YS8ViH+WLPFQu9lC1yE/1whA1CzRqF2gR6dTL6k0fStxzoOkDiXu2unUSc5bEP0uXTm8k9QxG5DM8QxJ+W0O8I5DvCH1w6C2pi2VEOuU0BW+2IuBNgZomkNOEnn6+Q5t8qsiEu1ikCC4VuNe3EDjvQYXAI0KggXAI6tbXoi3UCH2oCM+QME0hXwXxikL+RSFelsjfS5gKMiKe8pcK+bxA/ky0iad6OiKej7eKp2xbqSQf0EvtcqJA3CcQ44S+UmmMQo1WqOGRvs2h6PI4BD3F/F75VKhBEtkONUjTGSxQgwVysEAOltDaIzpMX9ckRonIcJJCjhGI8frvo+6D4P1+xMMS8aAk9FiQ6meqsP/BSe2aOihUUAMqX2FdYMb2DzuNf64n+EcPDX9twr60HFWhUB6Jdk1Q9o8SfC/WIX4aIPSkQHswSHiSHzHOizbSQ2iom3BeM6EBjQT61eHvU00ou5JQdiWBng78PW14Myx4ehpxp5fQlF5EQ0Yh9ek3qUu/QW36NWrSvqU69TKVqRdwpp7HkXoOa/JprCmnMSV/iTHlS4pSjnMz5Rg3Uo5wPfkQV5MP8G3SXr5J2sX5xO18lbiNM0mbOZW4iZNJG/kicS2fJ6zhcMJKDiUuZ29Ca/o5j08T5vBpwhy2JnzAhriZrE14j1Xxb7MsbhrL4qfxcUQ+F8T9nbk9XiHqnaxo3o3I58ysaGZlRjErK+q2xHNO7yjm945iQe9oFvQ2sCArikV9olmUbeDjnGiWZhtYlq2Lpy6fBtb0i46sVIrcbe8fxaa+UWzpG8W2tsRT3+e5K1fv9dwzMIp9A6I4MCCKg7lRHBsUy/FB0RwfZOBE617PvGhO5UVxdlAU5/IMnB8YxcVBUXwTmXC/mtfa6xlNwdBoCoYaKBoaTekQA2VDDZiGRmMaZsA83IB9WDTlw6P1ns/hMdQOM+CKrFtyjTTgGhVFw8goGkdG0TTy9rK7e3S0TqTU3kbbfs9beMZH6/I5Pgrv+FvC6ZtwC/9EHd9EA76J0fpzsn7r3Xd/FL4Hvh/v/a0L56PxTYnG91A0gYdjCT4cS+DhWAKPxBJ4tAPBxzoSeLwjwSfuwP/UHQSe+RGBZ35E6Ll7CP2yO6FfJxD8twTCf0lFe6UX4VfT4Y0M5NtZNM8eieWjJ6k59Day4iwELKBcECpHNV7FW7KTimNv4dz2PDVbHqRl630Et4wjsHUYwa15iO0DkZ/1Q+7IQe7qh9zdD7kvB3mwL9rBfmhHBqCODUAcHUj4+FACJ8YQODUJz5kpuL56hpqL/0FD2VyCDXtQ/uugVSFFPUI1IKUTGTqPr2YjTUV/oTn/J/jyx6AVDkIU90MW9UMW5yBLeyKNGcjSNFRZEtIUjzR3R1i6IqxdEfauSOe9yPK7UBV3IavvRFZ3QtV2Qrg6IRo6IRo7IRs7IZs6Ips7IbwdkL6OCH9ENoOxqGAsKhiDCscgtBikiEGpWKQyIFU0UkWj0KVTJ7rd1wxIZUDJaB0Vi1KdkeoulLoHpbqjpH5es1U+pcxEST35VLK153M8+o7PKag2+fw5Uv0KyW8QkWl3qSKnNXkTxTuRsvt8lFwCank7+dzSJp/I/SgOoNRRUF/qJXf5NchvUOoKSl4HVYCiuJ18mgE78H3Jpy6gUjWicAPeiGyGILJDU5e6W2X3/7cDR7d/tA44/feSz9bf95Z8tvZ/CuVDa5PPSPqpudGEm3C4mXC4mVCoiXCwkXCgkWCggaCvnqCvnoDXRcDjwt9Se0s+G6rwunTctRW4a3XxbK4sp7ncSbPTQaPVQaPNQb3JQZ3JRk2ZlaoSC1UlFioLrVQWWKi8YabyuhnnFSPOyybsF43YLhixXjBiOVeG5awR85kyzGfMmE6bMJ4wUnLCSPEXZZR8YaL4mJGSYyaKjhgpPWam+KiF4qMWCo+YKThspuCQkcLDZooPWSk6aKbogIWi/WYK99ko3GulaJ+N4r0Oivc6KNxtp3C3naLddgp32ijcaaNgh1V/32GlcLuVwu02irbZKNpmpWCrlcKtNgq22CjcYuPmJ1YKPrFS+ImNwo02CjY6KFxfTuF65y3hXOegZK2D0rXlFK8tp3iNk+JV5ZSuqqB0VRXGlVW6dK6oxrKiBsvyWqzLarEtc2H92IV9aQPlS5twfNSA86NGKj5qpnKJm8rFbioXeqha6KV6oZ+ahX5qF/ipWxCkdl4Q17wQ9XPCNM4TNM3R2srr7g/AM0u2pZyByHUi/0yln8ecSWRnpyT8rp52yreFvi7pLT3RVNMjSeQ0UG+CekNHvi5Rb+iyqKbrOz55W8K7EjVLouYoxHzQPpIEV3ip2OtCa1AooRFUAulWNB1qwLPUjTZbH3AKv6Wh/il08fyrQvy7Qvwu0uf5on6vXf1SIZ4XyJ8p5LMS+VOJeEYinwb5FMgnQD2qoPV60RT9Lru4X+lXicYr5FhNTyEj65Rak0oZhDvJKQAAIABJREFUkU81RLUTzltJpxwkUQPV9yB1BkkYpG4983QZZYhEDhHIYQo5TOiMkMhResmfsaDGacgJAnm/IDxFI/BYEO8zAWp/5cL8Rwv16+tRRQpZAcHrGtalVsr/5sTzH16q/l5NxRInyi7BB1p+kIrXLLhfCNDydJjgUz6CD3tQ94VQo0KERjURHtpEaHADoUEuQn1rCfepJty7kkCWE3+WDV+mtU0+mzOKacoopCH9JvUZ+bjSr1GbdpXa1G+oSbtEZcp5ypPP4Ug+gz3lDKbkLzGnnqIk+ThFKccoTD1GfvIhrifu52riXq4k7+ZSwnbOJ2zj66TNnEnYyOnEDXyZsJYTiWs4Gr+SQwkr2Be/hD0Ji9iROJ/tCXPZFjeHLXGz2RT3Puvi32N13DusiJvO0rhpLOnxOot6vMqC7n9nfvdXiHovM5r3MqOZkWng/UwDH2TFMDvTwOysKD7MimJulkEXz6woFmVHRzCwJDuaJdnRLM2JYXmfaJb3iWZlTjSrcqJZ3TeGdf11NvQzsLGvgU19DXzSL4pt/Qx82l9fJL+zdZn8wGj2DDSwb6CBQwNjOJhr4MiAGI4P6sDxQbF8MSi2rdx+Ki+aMxHxvJBn4FKegW/yDFwdrHMtTxfPm0OiKRwSQ+EQAyVDoikdEo1xiAHL0GgsQ6OxDjPgGNba8xlNzbAYaocaqGvr+Yy+Lf1sGqnTPCqa5lEGmsbERDDQNDaqjdsTz9vxjo/BOz66Lfn0TDDgaTdU5J1owDMpBs+kDpFnuxVL7YaMAg9EEs8HoiMnN2PwPRiNb4oB30NR+B6KxjdFT0C9D7UbQHqkE8HH7iDw+J0En/wRgad+ROCZuwn9/B7CL3Yj+LseBP49gdBfUgj9Iw35ejpyegaBGTm4Zw+jceFEKpY8SvX+1wlZj6E8ZSCqkKIcghZovkHIfpjmq0uo/vyfVB56icq9v6B6x5M07HmEpj0P0LL3fjz776fl4P20HH2Q5mNTaDr+KA2fP0HDyZ9Rd+Z31F36Jw35cwhUbEK2fAkh/e8RsgqhavQUTRYSdh+j2TSfpqtT8V19Av+1+wnfHEfoei6yIAdZ2BdZ2AdZ2AtVlIoqSYDSeCiLQxm7oUzdkOYuSOs9SPuPkc67kc67dfmsuhNVcweqrjOyviNaQ0dkYydUU0do7gTuTihvR4SvIyrQGRXspA8XBTtAqAO0X6ekOoCKbUfr8FEHlIz5QaTU5VPJu1Dq3oh86heOpEpDqV5I2Rul+qLUQJQchpKjUfI+UJNR6iFdPuWzSPULJC8g1Uso/oCQf470fEbWLKGX3ZELUfJjkCsj8rke1NaIfO4BuR/UIZQ6BuoUyHMoeT6yZukySl0DlY+iEEkJklIUJhQ2wEH7oSN90r0BRWNb3yf4vkc+A6h2aef/XPkMtsnyvyafQvnaJZ8ehGjR5VO7JZ/hcDPhQCMhfwOB78hnHQF3LYHmGvxN1fgbq/HVV+N1VdFSV4G7ppzmqgqaKnTxbHZE5NPqoN5kx2W0U1dmpabERnWRheoCK9U3rVReN1N51UTFFRPOy2acl8zYLpiwnjdhPWfE9pUZ6xkT5lNGzCfNmL40UXbCgvELM2VfmCk7bsF43ELZUTOmI2aMR6yUHbZQdthC6SErpYesFB8wU7TfRNF+E8X7zBTtNVG0x0bRHhvFe2wU77JTvMtO0S47RTttbRTvsFG0w0rJZzZKt9so+dRKyTY7pdvslGyzU7TFGsFO8WY7RZ/YKPrERvEmG0UbbBRvdFK8oYLi9RWUrHdSvN5J6VonpWvKKVnlpGR1hJW6fLYXT9OKaizLq7Etr9NZWot9ST2OjxuwL67Huaie8sUNVCxqomJRM1WLWqhe4KF6gZfaBX5q5/uone/HNT9A3ZwA9XNDNM4RNH4YpulDjabZguZZkub39bTT+77AP0vpKeeMViD4riL8riD8rl5ql29rqLcjKeZ0vaQu3hSIN0C0SadCvqZQryv9z28q5DRxSz5nSPhAoOYo1ELQloVpXFeDZtbQwgIlQ2ga+K/7aVrbSHhBADVTIt5R+j7Pv4P4q0JEyu1qqkL9WqFeAPlLify5RDwnEM9J5E8F8hmJ+IlA/EQhngT5uEI9Itv2eYoH9CEjbZLSLxiNk8ixAjFa6Xs8R4AYou/wlD8gnbfkU9wmnXKAbHv+67uOhhoodAbJSJoq2wRUjJBokVVNjFbIMRIxXi/Hhx7U77cHHw3ifcpD3QvVWP5qpGmjC24qsELwQgjrYgeO16xUv+qkbIkRzSIQbkn4pkbFNCueF+sJPu0n/LgP8ZCP0MRmtHFuwqPdBIc1EshzER7oItyvjnBONaHsCoLZDgK97QR6WfH3NOPJKKUlo4TmjAIa0/OpT7uOK+0artRvqEm9SHXqBSpTvqY85SyOlLNYk09iST2FMfUEJcnHKEw+SkHSIfKTDnAtcS9XEnfxTeJnXErYzoXELXyVsJHTCes5lbiOLxPXcDxhFYfjV3Agbgl74xexK2EBnyXMY1v8HLZG5HN9/AxWx73Dyri3WBY3jY/j3mBxj3+yoFurfGZFMTOrdaL9VtrZ2uM5P9vAguxI2pkdWSCffWuifVmOgWX9olneN5qVfQ2s7hPFun763fZ1/aPZmGvgk9xoNg+IYdvAGD4dYGD7QAM7Bkaze2AMewbFsi8vln2DozmYF82hQdEcGRTDsbxYjg+K4fO8GE4MjuHk4BhOD4nmzNAYzg6N4tyQKM4P0UvurReNrg6JXDUaGk3+0GhuDo3W5XOojmmIActQA9ZhBv205jAD5cMNVAw3UD08Wt/xOTL6uxeOhkd/R0AbRxtoGGOgcVzUbTSP1ZPPlnZ42oQzum2lkve+aFomGtrwTIpuwz05huZJBlruj6blfn2a3dtuyMj/QDT+ByLS2S4F9T8UhW9KFN6HDBHpjGm3fqkDgUc6Eni0E8HHOhN8ojPBJ+8k+NSdBH92J6Ff3U3wpXsJvNyV4H90J/C3BEKvpRCelk7orQzEzEzk+1mIef3xLhlO7YqHsG56iYZLSwk3fAVhE2i1KNWMUvUgHRAqAv8NpPs8Ws0xAo6d+C2b8Zs24DdvJODcSqB8O+HqPcjGE+C9CMGbKGlDk1Uo5UKoOpRqQooKlHYN4T1Oi30BVVd+T+OVpwhenYS8MhyuDkTdyCX8bR/UjRzUjSzUzUxUQTqqKAVVlAglcVDSDUq7gPHHYP4xWO9C2e5EOe5EOe9AlN+BrLwDVd0JWdsR6eqIrO+IauwATR2hqQOqORZaOqJ8HcHfGRXoiAp21J+hDqB1QIkOoDqhVEeU6oBSMW1IFasjv38ISZfPaL0srzoh1V1IdQ9SdkGq7kiViJCpunyqbJTqh1KDkHI4Uo4FNQGlIteN1JMopcunQl+1hPo3pPgzyH+CeBMl30GpmSg5B33BvC6fyFb53ELrtHurfCKPgToJ8izIr2k/7S65jqIg0vPZKp9Wve/ze+VTTz+h5XvkMxApa7cvtf/Plk9dOvXEUxFAKC+a9HyvfLZKpxbSxbOVkL9Bl06vi6BXTz397pqIfNbgb6jBV1+Np64ST20V7uoK3FUVtFSU43Y6aXY4aLY7aLTaaTTbqTdaqTdaqSu2UVdkpabARvUNC1XXzFRetVB1xULFJROVl6w4vzbjOGfCdtaI7bQR6ykjtpNmbCctWE+YsX5hxXrCivm4GfNRC6YjZsxHLFgOWbEctGA+aMF8wIrpgJXSAxZKD1go22+ldJ+F0r0WSvdaKd1jp3S3jZJdNsp2OSjdaadkl53inTZKdugUf2aldLuV0m06xq02yra0Yqdkq42SzfY2SjfZKfnEQeknDoo3OinZWE7JhgpKNlRSts5J6VoHpaudGFeXY1xVgXFVOWWrnBhXVmBcXolpeSWmZVWYl+viaV1Wg3VpHbYltdg/dlG+pAHnR/WUL66nfFEjFQsbqFrYROWCJqrnt1Azz0PtPC+183y45vpxzQvgmhOg4cMQDR+GafggTPMHgpYPBO5ZGi3vS1pmgnuGxDtT4puhn8IMvyvR3lOE3lWE35Fob0u0twTiLYGaHunfnCaQ0xTqTYV8Q+rC+bounPKfkRvrryvk6xLxhkBM0/Ry+7sKOUOD2RLmKeRHGv41HjxfNqHcCqlCaCKMVg8NnzbgXxSED/UhJaZJ1D9A/RnEnxTaHwRiqkD9RiFfUMhfKNQvFFpEPNWzRMRTIZ6SyCdAPqbv85S3iadCTgLtPokYL5DjJGK0QIyIJJ5DFDKPSEkd5CCFHPR96WarcPJd+gudXP2pciUyV6By1S0GAAPQS/Z5kUGmIQIxTCKGSWSkN1SOBm2sQtwH2iRF6H6FeFgRejyM/1kv7hfqsf/FSu3GGlSZgkrQLoewfFyC9T0rRbML0IoFeIAyhfU9M/W/bkD9JIR4zE3w4TrEBA/aeA+hUY2EhrsIDa4lPLCOcG4t4ZxKgn2chLKdBHpZCGZa8WaU4UkvpSW9CHfaTZpSbtCQco36tCvUpl2iOuUCVannKU85izPlLPbU01iTT2JOPUFp8jFKko9RnHKE/MT93Ezaz9XE3VxJ2sHlxO1cStrG1wmb+SpxI6fi13IyYS1fJKzmaPwKDsYtYX/CYvbEL2BX3Dy2x89la9xsNsfNYkP8DNbGvcuquLdYETedZXFvsqS7Lp8Lur1C1KxMA7Myo5idZeDDTANzM6OY2yuKuZkGFmRFsyjLwOIsAx9lGljSJ4qPs6NY2juK5X2iWNHHoJMTw6q+0azJiWZ9HwOb+sawqV8sm/rFsrl/DFtzY9g+oCM7BnZkZ24MuwbEsntALHsHdGTfwE4cHNSRQ4M7ciSvI0cGdeT4wE58PrATJ/I68WVeJ04N7sjpvA6cHdKBc0M78PXQGM4Pi+XS0BguD4ns9hwSy7XBsVwf0oH8oR24OSSWgqEdKBoSQ8mQWEoGx2Ac0gHrkFjsw2KxD4vBOTyWiuGxVI2IpXp4B2qGx1I3oiN1I2JpGNmBhhEdqR8RS8PIWBpHxtI0OpbGUTE0joqheXQHmsd0wD22I+7RHXCPjsU9Opbm0frnmsd2oGVsJ9xjO+EdG4N/bDT+MTH4xsbgHROrv4+PbUcM/vti8U3sgHeC/vRP6oh/UkcCkzvim9wJ3+SOeCd1xNfK5I4EJ3cicL9O8MFO+B/sRODBjgSn6AQe7BB574TvoTvwP3QngUd+RPCRHxF8/G4CT9xF4JkfE3q+C8EXu+L/XXcCL8ch/twD7W/JhF7rSXBaFto7mcj3MtFm90PN74tY2J/g0hE0rp2MY/0z2He+TPW5D6H2BHgKwG8DrRqECyHqkaoRKRtQ0oVSNShVh8SFVHVosg5wo+97rEeKSl1ew6XgvYhW9xmuwunUfjOVxss/w3v5cfwXx6O+GQzfDERcySN8ZRB8mwPf9kVe64O83hOVn4IsSEYWpCALk5DF8YiSHsjSboiye5CmHyMsP0bafoyy340ovwut8k5E9Z2I2s6Ius5o9Z2Q9Z1RDXcim36EbL4T2XwneO9G83WC4J36gFGoMzJ8B1J0jlwn6qyfzWxFtU61d0JE1iiJdt8jxR233mUnpOqIkJ0Q8k79upHsiibi0UQSmsxAyN4I2R9N5qLJQWhqKJocgyYmINT9CPkgSj2GUD9FUz9HqBcQ6tcINRWp/oiS/4lU+qS7UO8h1PtINQepFiNZilQrkXItUm6idccnai9SHUDKQ0h5FCVPoqRedteHja4giUy6UwyUAea21FO2ldz/9cJRa+rpjchnsE1AW9cZ3S6c/3/uvN8uoP8n8ulvx+2JpyZb2sRTtJNP0U4+tYh8Bn31BG+TTz35DDTW4quvxueqxlur46mpwltVSUt5OW6Hk2a7A7fVTrPFQZPZTpPRRn2JlYZiG64COzU3LNTcsFJ91UL1txaqLluoumim6oKFqq8tlJ814jxj0jltwXnSiv2EGfsJC9bjFmzHLdiOmbEesWA9YsFy2Iz5kAXTQTOmA1aMBywYD1gwHbBh2m/FtM+Oca8N014bpj1WjLtst9hhp+wzG2U77JTusFO63XaLbVZKPrVRsk2XzeLNNoo32yltZZMtggPjRgelG+2UbLRj3FhO6TonpevKKVtXjnGtk7I1DkyryzGvqsS8qgrLqkosKyuxrKjEsqwS69Kq27Atqcb+UQ32j2op/6ge58I6yhe6qFzUQPXCJqoXNlM9X6d2Xgu1c1uom+vFNcdH/Vw/9XOCNHwYpHF2iMZZYZpmhnG/L3C/H6blfQ3PDIF3psIzQ+J9TxJ8TxF+W6K9pQtn67t8SyKmC8SbGnKa1KXzDYl8/ZZ08hqo10C+ir70/Z/oIvq6QL4pENMjfaIzFHK2hDkCtUDDt8yNa3s1VIIIg1Ia+KH5aw/+5c3IORI5UyLfCqPeCKH+phB/AvEHGVmrpIunioin/JlAPitRkSXyetop9SXyjynEIxL5kEJO4ZZ4TtQn27VxAjFGQxul6Xfah6lI0sl3+CH51NNMELkKkau+K5/fQbWhcomgIkmonqTKwbf2hsphAkYo5CgBY/S+1PAkgbgfxBQIPSIJPqUR+qnE/VILpv8spWZDBZSCcEL42zDFq0q4sPA8YVMI0QjCriibVYb7xSbEU37EYy2I+/2Iic2IsY3IkfUw3IUcXIc2qJZQbiXB/k6COXYCWRaCWSb8vcrw9SzFm1FMS1oBzSk3aEq+RkP6t7hSL0fSz/NUpnyFM/kMzuRT2JJPYkn+AmPycV1Akw5TmHiAgsT93Ejaw9WEHVxJ+IxLidu4EL+ZcwmbOBO/jlPxa/kyYQ3H41dypMfHHIxfzL74BeyOm8eO+Lls6zGbLXGz2BQ/k/Vx77K6x1us7D6NFT3eZEm3f7K4+z+Y3/U/iVqY1plF6XewOK0zS9I683GEZWl3sCztDpandWZVWmdWpd/Bqp6dWdvzDtb1upMNPTuzqecdbMn8EVt63c2WXneyrdeP+CzrLnZm3cWurLvZ3fvH7O39Y/Zn38OBPj/mYJ97OJxzF0f73s2xnHv4POdevujbhRP9uvBl7r2cyu3CmX738lX/Lpzr141z/brxdf+unO/flYv97+WbAV35pn8Xrg3oyvWB3cgf2JXrA+7l5oCuFAzoSsnArhQP6ELZwK6UDeyCaWBXTAO6YBnQBWvuPTgG3Isz914qBnahakBXqgd2pXZgF1x5XanP60r9oG40DupG06DuuPO644nQktcVz5CueIZ00Z+Du+Ad2hXf0G74hnWP0A3f0O54h3bHN6zHLYZ2xze4C4HBXQjkdSEwuBuBwd0JDO5BYGj3NoLDehAaHkdweBz+Yd3xD+tBYHgPAsPjCI6IJzAijuDIeIKjEgiNSiAwUv9ceFQC4VEJBEfFExwVT2hMgs7oBMKRpzY6ETE2idC4RELjktDGJ99ichralAzk470I/aQnoeczES/mIKb2Rr6cg/aXAYT/Ngjx+hDUtKGod4egZg1DzRmFmDee8JL7CS95gNCaR3FvepL6Lb+kcuufcO55h7qzK2i+vhNhP4usu47ylKB8RvCZwGcGrxE8pShPEarpOqL2AkHHUZoKN1J/ZR61Z6fTdOpVWr56Ce+5n6Jd+Ani3CMEvn6C8OVH0S5NRF26D3VpHOryKPhmFOrKSMS1YYgbg5D5uciCfqjC/oiifmhFOYRLshBlWWimnghzLzRbTzRbBsKRgXCmo1WloNWkEa5NQXOloNWnIBpSdZrS0JrTEJ50hDcdLZCCDKUiQimIcCpSpCFFKppIjVwfSkPIdITMQKhUHZmGJlLRRBqaSGv3fWn/8jP6z0mZhSZzECoXoVolcxSaNo6wNhlNPoAmp6DJxxDyaTT5PEL9CiF/jRC/RxP/gSb/hpCvRW64T0eo99DE+wg5D00uRPAxQi1DqjUItRGhtiDVdqTchZR7kar1jvsJlDqJVKeQ6iuUuoBUV5CRCXcpbyJVMUrpSSfKAcoJqgJUTUQ465G4IqX2ZsCNnnh6dPFsv9tThYAw371u9D9VPgP6aU11+6nNVvGUUk88hWhBht2IUHMbWrCpTTzD/gZCkUGjoNdFsEUfNAo01xJo1PHX1+Crq9Hls7oKT1UlnopKPM5yPPZyWmxO3NZymswOmowOmsocNBbbaCx00HDTTv0NG3XXrdR8a6X6Wyu1l63UXLRSfd5C9Vdmqs9aqTprpfK0lYpTVipOWin/worzczOO4xYcR80RrDgOmbEfMmM5oCee5v0WXTj3WzHvs2PZZ8ey1455jx3zbjvmXTbMu+0Yd1gx7bBh+syOabsN43YbZdttlG2zUbbVStlWK8YtFkq32ijdEmGzndJP7Bg36Zg22TFucGDc4MC0wYFxnRPTeiem9eUY1zgwrnZgXOPEvNqBaZUDy6pybCursK2oxrq8EuvyCmzLKrEvrcLxcTX2JdU4llThXFKFc3E15YtdVC5uoHxRHRULXVQtrKd6QSM1C9xUz2umdm4zdfPc1M1pwTXHS/2HPupne2mYHaD+gwBNH4Roej9E04ww7pmKlhkSzwwNz3sa3nc1vO8I/O9I/O8IAm8LQm8JwtOFLqDTRUQ6JfINiYr0cKo3JPI1hXxNIv+pdF7VxVO9CuofwKsg/ikQr2l6Svq2pt9gn6nQ5oKaL9GWBGnYUIvvpjey01P/76Ysirr1VYTn+WCWhnhXoqYr5N811F8k4mVQv1eI30rEiwrxC4n8mdLL7M/q/Z162qnQnpCoxxXyUYl6ROni+aBCPCARkxVikj7ZrsZHStojFXKEQhuqJ49ysIwMFClUnkLkSbQ8STgv0ts54HZkrkLkSkSuRA5o9/4D8in6qzZkf4XqTwSJ7C+RuRIZKcmrPA05WEMOFajhGmqE0JfVj9ZgrNRvz09WyIck4nFJ8MkQ3qebaXzBhfmvFmrW1iMLBJSDtyTA+R1fUW+uQfjDqHKFY4GDmpcq8T3diHzUg/ZgM2JiI3KsCzXKhTaijtCwakKDywkNchAaYCfY30Iwx4S/txFfVineXsW0ZBTQkn4Dd9o1GtO/pSHtG+rSLrXJZ0XyWcqTTuFIOokt+QTmpOOUJR2jNPEwRQkHKEzcz82EPVxL2MHV+M+4nPApF+M3cz5xM2fjN3AmYR0nE9ZwIn4Vx+OXcThuMfvjF7I3bj474+bxaY/ZbI2bxSfxM9kQ9y7r4t5mVfdprOzxJst6vM6i1uRzefd7WdGjC8u73cOqbvewuvu9rOl+L+t6dGFd93tZ3+NeNsXdyyfxXfgkoSubE7qyNb4r2xO6siOxGzsTurEnvgd7E3qwN6EbB5Lj2J/Yg0NJcRxJjudYSgKfpyVyIi2RE6nxfJnSnVNp8ZxJS+Cr1ETOpSXzVXoiX2Uk8HXPJM5nJHIpI5Fv0pO4lJ7CNxmpXOmZytWMZK5lJHOjZwo3eqaSn5FKQUYKhenJFGWkUNIzmdKMJIwZSRjTkzClJ2LJSMKckYg5PQ57RgKO9ASc6fFUZiRSlZFEdUYSNekJ1GYkUpuRSF16Eq70JBoyUmjKSKY5Ixl3egpNGSk0R2jKSKK5ZzJNvRJpzkrEnZVEc2YizVlJuDOTaOmVjKdXCi29kmnJTMGTmYInMx1PZk88mb3wZmXhzcrGm5mNJyurDX/vbHy9s/FmZ+PJ7t2ObHx9+uDPztbpnU0gWyeYnU24TyahnEyCOZkE+/Ym0Lc3/r7Z+PvlEOzfl0DfnHb0JdCvL8H+/Qjl9iec25/woP6Eh+cixw1CmzQI7eEhiCeGEnpuNOFfjEb8ejTa70Yh/zQW9coEwq9PJvDWIwRnPIl8/0mY8zja/MfRlj2LtuI51IqfIde9gPeTF/F/+ju8u/4D9/5XqT/wOrUHX6fmyHRqjr5L7dH3qDv+LnXH38b1+TSaT7yG59Qb+M68ge/0K4TO/DucfRlx5reIc79Efv0i6vxv0M4/BxefQV14EnX5GeQ3zyGvPI369nG4+gjq+kOIGw8iCx6Am1OgYBKqeDyUTkCW3YcwjkaYRiKtI1G2USj7SCgfBZWjUFWjUDWjoW40qm4UqmEUNI4G90iUeyjKOwLlG44KjIDgSFRoJGijUWIkyFHAaBT6E8agWlFjUYyOMAbF2Ahj2n3+FjAeuA+YAEwCHgQejvA48DTwc+DXwEso/g34I4pXUPwTeBN4G3gfmAdqMbAMxUokq5GsQ7EJxTYk21HsRLIbyX4kR1B8juIEcAqlToM6h+JiW7qpaC2tF6LayuqlKFUGWEDZ0ZfgVYGqBlULqh5FU+SEZhPQzO3SGRHP7yyWb10u3/7jf6Z8SvUv8om3nXy6b8mn5v5e+dR+SD5bE8+miHg21OB31d6Sz6pKnTb5rKDFWo7bUkWTqYKmMidNJRU0FTlpvGmn8aadhnw7dVdt1FyxUHPFRu1FKzUXrNSet1Jz1kzNaQs1p21Un7ZRedJKxQkLFV9YKT9upvyohfKjFhyHTTgPWXAesuA4aMGx34Z9vw37Piu2vVZse6xY9tgiOLDssmPZZce8w4Flpw3zThuWnTYsn9kxb7dh2W7Hst2BeZsd0zYblk/tWLbZMG+x63ziwLrZieUTB+ZNdsyb7Jg22jFtcGDe4MC0zollbTnmNU6dVQ5MK+2YVzkwr3JgXeXAurIc24oqbMuqsS6txLqsHPvSSpwfV1P+cTXlH1VT8VGVzqJqqhe5qF7YQOWCOqoWuqhe4KJ6fgM1c5uomevGNc9N3dwW6j500/Chl8bZPho+8NLwQYDG9wM0zQrRPCNMy0wNzww95fS8G8b3nobvXQ3/24Jge6ZrhN4SbeIpp90STl5v7efUy+riVanv2fyH0qXzVeBV4B866nW9JK+vWdL0i0QfQHiuIrxQ4l3aQvPhJmSLIqwCSBFCNUH1nip8H7kJzxLwbhg5XaG9CuovwB9B/R79dOaLCvUrkM+DfBbEs3rFPRqkAAAgAElEQVSPZ2t/p3wKtCd08eQRhZwikA/qU+3aZIU2UaJN0Hso5RiFGCFguF5mF4Nv7fGUbTs8JdqQW6iBwIDbUbl8p69TDfxh+dQiCanWX+pJaX+F6qdQfSX0U7qg5uq0Di21JqFiGMjhoEaAGAVirN46oE3U/53hKWG0JyThJwX+Z314ftOI+WULrlWVhPPDqGoI1gTQvBoiJKAenEvtVP/Wie8pF8HH3YQfakZObkTc50IbV09odC3h4RUEhzoI5tkIDDATGGAk0NeIv08Zvt7FeHoV4Ol1g5b0b2nOuEZjxhVcqZeoSb1AZco5KpO/oiL5NM7Ek9iTT2BN+hxT4jGMiYcpTjhAUcJ+ChL2cD1+B1fjPuNy/DYuxW/hfMInnI3fwNn49ZyMW82JHqv4PE6XzwNxC9kXN59dcfPYETeHbT1msTluJht6vMv6uHdY2306q3tMY1n311jS/VUWdnuFqDVd41hzbw/W3tuD9V2680nXODZ3jWNL13i2do3n065xfNYtnh1d49nVLYGd3RPY3SORvXFJ7ItL4kD3JA72SOJQXAKH4uM4mpjM0cQ0vkhM5WRiKqeS0jidnM7ppHROJ6dzLimDr5MyOJ/SiwspvbiYmqmTlsWVtN5cTcvmWnofbqT14Wp6b66lZ5Ofnk1BRjZFGb0pSs+mIK0Pxal9MKbnYErtgzU1B3NabyxpvbGl5WBL7YM9tTf21Cyc6b1xpGZSldabypReVKf0ojY1i9qUTFypmbhSetHQSnJPGpN70pzSC09KZhvNqZm4U3vSktoTT1ovvOk98WZk4knrhS8j6za86Vn4e/bG3zP7Fhl9CGTkEOzZ93Yy+rcR6plLqGcuwV65BHr1v41gZi7BzP6EIoSz9KfWewAisz9aVn/CvXMJZQ8gmD2AcPYA/WvZA5HZAxH/gpY9ENE3Dy1nEFruEMLDhqONHoE2YTjagyMRj45E/WQM6rlxyF/dh/bb8Yg/TED9ZRLhv08m9MaDhN96GDnzMcSHTyLnPQ2LnkUseQ6x7Hnk6l+gbfwV2sZfIbe+iPjsN4R3vURo71SC+6cSPPA7QgenEjo8lfDRqWjHfoc8NhV1fCryi6nIEy8hv3wJeXIqnPod6vSvUWdeRJ15Ab56Hi78FHXxp6iLzyAvPY28/BTy8hOIK48irz6EujYFeeMBVP5k5M1JyIJJyKKJyNJJyLJJSONEpHkCyjoBab8P6RyPKh+HrByLrBoHtfeh6sajXONQDeNRTWNR7rGoljEo71iUfxwqMB4RvA8VnoDUJiDFBJSciFT3/QATv4Ni0veiHzSejGIySj2A4jFUq3RG+jfhtyg1FckfEfwJySuRMnq7tUnMAxZH1iatQqm1KLUB1VpKV5+h1C4EexDsQ3IIyVGU/CIyyX42UlK/2LZGScgbSFWAVEUoVYpUJqSyoKQVJW2gnLTecFeqBnABLqR00X6lki6dreLpRxfP9slnmNaTmu2vDt3i/0gff4D/3cd/48670lBKgAqjZBClWns+fciIXEt5i/bJpwy726bcW5PPkL8hIp96uT3gqSPUUk+guY5Ak4tAg4tAfR3+ujr8tbX4a2rwVlXiqazAU16B11GJx1aJx1pJs6VcTz1Ly2kqLqex0Ik730HzdTuN/4u18/6Ossz/9/4Ln5UkBEgvM+mB0NJBFF0LrmXd3tdd146oCIIgCvYGgg1EqvTepIiA9CJIFUimPFOSzEyS6eW57/v6/vBMJkFwdz/7+c4513lmQpKTnzjXeb3bSSu+ExY8xyx0HLXScdhCxzetdBxopX2fhba9Ftq+aqVtdwvuXS24v2zFtaMF5/ZWHFstOLZaDPHc2IptQwvaRgvaegv2DRbsG61Y1ltoXddK65oWWla30Lq6FcuqVlpXtmJZacGyogcbti9sWJfbsCyzYl1mw7LUhnW5hnWpHesSO5YlNloX27AsstP6uc1goUbrQjstC+y0zNdona/R+qkdy3wNyyca1o81Wj6yY/nIgf1jF7YPHdjmadjnOrHPcaHNcWGf7cI+24n2nhPtXQPHO25cb7txvd2G+6122t700PZGktc9tL/uo+O1LjyvdeF7NYDnVb/BzACds0J0zgzR+XKY7pcj+F+O4H8pSmB6nND0BMFpguCLgvBUQfRFnejUBNEpCeJTJLEXBPHJEn2SMnhephLPVHn9uV7JlBMUYrxCPg1ivDKuDD2tUuLJM6AmYiSnU3SYKlEzIPGaIPGmIDEnQdvSNoRLgA5SCAgpwifCdHzSReJNgZpmDCmpiRL5pDDOZz4E/EmhfieRvzGuF8kHRfJ6kTLEc5xE3K2QdynEHRJ+JuE2CbcKGCNgtEQ1y9RwkaqVqBEY+zb7nMXseyZTDL4eqrjhYJGq7BFQgazQDf5N2V2USkSpvO79jVDlElUpoFqgBktj8n4YiOEKUWvsCk00ScTNRmuBvE2i36XQfy4I/cKP/89d2P9pw/qaFf1YAuGKQ1yCDrpTxzXfhfMPNoK/aCd+Vwfyti5iYzrRR/tQdW2oEW4itXZiwzX0ahvx6qtEKy8TLr1CuOQyQdNFgkVnCBaeIph7kq7c4/hyjtGec4S27CO4sg7iGLgPx8C92AbsonXATloHfMnVgdu4lLmJ8xnrOdd/Laf7rzIENGMFR9OXcTh9CQfTF7EvbQF70z9ld9rH7Eyfx9a0OWxKf5f1aW+zNsOQz+XpM1mS8TKfp09nQfo0Pu33Ah+lTeaDmyby/k3P8M5Pn+Ynn6bEM42F/5OWks+l/5PBsp/2Z8VNGay6qT+r+qWzPi2dDekZbEjPYGNaBlvSMtiWnsm2jIFs75/FjswsdmRmsyMzi92ZuXw1IJ+vB+azf2AB3wzM5+CgAr7JKuRQdiGHswo5klXEsaxig+xiTuSaOZFXwslcMydzS/g2t5jv8kx8l2fiXG4JF/JKuJhXwqV8E9/nm/g+z8TlvGKu5BXTkmeiNc+EJdeMLcfAnmNCyzVjzynCkV2EK6sId1YB7dmFtGcX0pFViDerAF9WAb5B+Xiy8vEOysebVUB3ThHdgwrpzipMymcBgax8gtk9FBDIKiCUU0gop+gaInkmwrnFRPJMxvs8E6E8M+E8M+H8khtQRqSgnEhBOeHCMkJFJdcQLiolXFROqKiCcJJQYTnR4goSheUkiiuS4llFzFRF1FxJxFRBzFx5DQlTNQlTNXFTNQnzYBLmwegVQ0jU1JCoHUqiqYb4mBr024ehjxuOuL8W8as6En+oQ3+oAfHPJsTjTSQmjEZMvAU1dSxyxs+Qs+5CvvVzxHv3Imffh5x7P/onv0DOfxAW/hq55NfI5b9FrPo9+prfoq/9DWLdb1Cbfova/FvUpt+gthvIHb9G7vw1Ytevkbt/hdz9S+SeB5BfPYDc+wvkvntRB+5FHvw56tA45OE7kYd/hjx6O+rEbciTY5GnbkF+ezPqzGjU2WbU+WbUxSbkpSbU5SbU1UZUaxNYmlDWJpTWBI56lKsB1dYI7Y3gaUB6G6CzAdlZiwo0oAL1EG5ARRog1oRMNKL0JpTehJSNqB8Vz2tRNKeQqocmhDRQcrQBN6PUrX3k877r5FOpPvIpJyLVVKSagZKvotQbKNUjnx//iHz2PZm5BaV2IJPl9d4dnoeTk+wnkquUziDVORQXkXyP5Eof+bShlIZSLqAN6ADVgUwmn73y2Tf17JHPCNeW3XtK7v9X+fxvX/+BfCYF9MfkU6nANeLZ0+vZI5+p1DMpn4mkfPb0esYDvfIZ6/IQ83mM1DMpnin5dDgI2J2EbC6CrYZ8+q9qdF3W6LqoJVNPG92nbXSdMuTTe9yK55iVjiNWfIdteL6x0LHfQvvXVtxfteLe00LbbgvuL1tp22nBtaMVx5arqbTTsuEqto0t2Da0YF3Xgn1dK7a1LdjWGqmnZW0r1jUWLKuS4tkn7bSssNL6hUGPeFqWWrEtsWNdbMO62IbtczvWhbaUcLYstGL5zG6wwIb1EyvWj+3Yklg/smP7SMP2oR37h3bs8zTsc7Xe51wH9jkOtNkutPddaLNdOGYnk853+ojnW27cb7Xjft2g7bUO2l7roP1VDx0zPXhe8dE5s5vOV7rxzOrGO9OP75UAvpcDdM4I0vlSiK6XQvhfihCYHiU4PU5oWpzQ1ATBKQnCU3QiU3QiLySITk4Qm6SITZKIyQp9knE5SJ8ojH7NibJ3gOgZkBMkcoJAPC3RxxtP+bSEpyRqvDQSz1QKKmGSQL6oI19SyFkg3pSItyWhT4NET0RRMYWQCVRCojSBc5GV8Nsh9OkJ1GQd9bxCPC1Rj0nU32Uq8eQ3KnU2UyWn2tV9yf7OcYZ4qjtJ9nj2JJ4SdbMyxLNBoBoVql4aOzWHGbs2Gco10tmLSiWiKfmsJnW5SFUqqCIlob0iagioKpfX8cOez770lc/rRVSiykXvlHylQFYn/85hEjHCWM+k6gSqQcDNxkopebtA3i4R9yji9+sEfxum/R/t2F+yE9gRAJeCsLEv1Lu8HeufL9P1Kyexn3uJ3dFJ7HYP8Vs60Ju8xJraSNQ6kTVO9GoH8epWopVXiZZdJlp6kYjpLOHi04QLThHKP0l33nG8OUfoyDlCe/ZBXFn7cGXtQxtklN5bMnfQOnA7lzM3czFzI+cz1/FdUj5PZazgeNoyjiTl85u0z/g6fT670w353Jb+AZvT32ND2tusy3iTVemv8UXaqyxNf5lFadNZmGbI58f9DPmc3e9Z3r1pAj+Z/z9pfPbTXvFc8tM0lv40nS/6ZbCyX39W9+vPmn4ZrO2Xwbq0DDakZ7IpfQCb0weyPX0Q2zMGsiNjEDszc9iZmcfugXnsGZTL7qw89mTl83V2Afuz89mflcs3Ofkczs3lUE4OR3PyOJ5TwIncAk7mFHI6r4gzBcWc7iGvmDMFRZwtMnGu0MT5wlIuFJTwfUEpVwvMXM0301JYQkuRiZZCEy0FZiz5Zqx5JdgLytDyStDySrDnmtHySnDkmHDlFOPOLqY9p5iOnGI6copSAurNKsCXXYgvq4DOrAIC2UV0DSrAn1VEd1ZhUj4NgtkFhHKKCGZfL56hnCLCudfKZ6RHPPPMRPIM4YzklxAq6CVcWEa4oJxwQRmRwlLCBaVECkuJFJYRLSwjUliRIlpUSay4imhRZa90FlcRMVURMQ0mZqoiZqogbq68hh7hTJgHEysxSFQOITF0CImRQ0g0DkHcUoO4vQZ93HDk/SMQvxqJ/vsR6H+tRT7cgHi0gfj4JsSzo1AvjEFOH4v+ym0kXrudxFt3ot67C+bcjfzwHuQn96A+uw+56H7E0vuRKx5ErXoQVj+AXHM/at39sOEB2PQAYvN9yK0PILffj/ryfuTO+1C77ofdP4c9d6O+ugf51b2or8eh9t+NOnAnHLwDdfg21JFbUMfGIE8kOTkK+W0z6kwz6lwT6nwD6mI94lId8nI96mo9qrURLI0oWyPSXo/S6pCuelRbA6q9AeVtQPnqUZ31iK46pL8eFWpAhesh2oiKNaL0BgPRgJQNKNWAUoaE/qf0ymcvSiaTTzUGpcYa8qnGAfeD+gVS/caQT/k3lHoYpR4B9RRKPQ9qKkrNAPUq8BaQ3Nkpe3Z2LkjK51Jjgj0lnxtRamtSPnej1FekTmeqQ33k8ySoU6jkOiXjdvsllLqKkq3JkruGUg7AZZTcMeQTOvvs8+yRzz69nj8su19z0/3/Kp3/zYT8fyifJFAyjlLRpHxGkBjyKWWPfIZS8tkjntfJ5w/K7fGAh5jfQzzgNcSzs1c+o6nU00XI6SLkcBKyOQlZXQRbXQRaXASuOOn+XqPrgp3uc5ohn9/a6Dplo/Okjc4TdnzH7HiP2vAdtOI5YKEjmXq272k1xHNXK64vW3DtsODaZsG1zYq22YptYyvWja3YNrRiXd9qiOfqFuxrWrGtacW62oJttQX7Giu2VTasq6xYVllpXWmjZZUdywobrcuttC63YllmpXWpjdYlNloXW2lZ1Jtytiy0Y/nMimWBjdYFNizzbUa6+akd60e2PtixzrOlsM3VsH1gxzbHjn2OHdtsG7bZGrb3NbR3HYZwvus0pPNtJ863XLiSuN9so+2NNtpe76DjNQ8dr3pom2XQPtNDx0wfnle68L7cjXdGF74Zfjpn+Ol6KUDX9CC+aQH808P4XwwTeDFC6MU44SkxQi/ECU+OJ6VTEJ0siE+SJCZB4nlF4vnk5PpzOuJZPSmcRmldPC0R4yVqvI4aryOfSqDGy16eTAro031K8M8K5AsJ9Ok64hVQryrU25LY3AS+tR4IQIw4QiYgBG3b3fhne1EvJ2CqRE7UUU8r5BMS8Q+B+ouEP2Kczex7MvM+hbxXGvfax6lkj6cybrXfBuJWibhFIEZL4356kzTOZtYaK4zEMIEcKmEYxu31GvWD5FPdWD4H33jtElXXpqGqUtxAOq9NPlX5j8tn3zRUlEr0Eh1RmkxTy5PP5MomkkmorJEwQqFqDdHWRwnELZLE7TqJO3TEnQJ5tyB6bwj/r7tw/NXBpSnn6djSDk6QHZLIriBXpp3B/pez+H9hJXaXC/2ODqK3txG/xUV8tAW96SqR2laiw1uJ1bQQq/qeePkFYiXniJq/I2b6llDhCfz5x+jOP0pn3hE8OQdpy96PO+drtEF7sCVL760Dt3NlwBYuDdiUks8zGSs5lb6CE+nLOZaxjENpiziYvpD96fP5Ku0TdqXNY3vaB2xNf49Nae+wPv1N1qS/wYq0WSxLf4XFaTNYmDadBf2m8GnaC8y7aSJz+j3LezdN4Cef/TSNz3+azuf/k8aSm9JZntafL/plGIlnv/6sTc9kXVp/1qdlsjYjiw39s9mUkc2WjBy2Z+SyPSObXYNy+XKA8eyRzv0D8zk4sIBvBuVzOLuIg9kFHMop4mheHkfz8zmUl8ehggIOFhZypKiYEyYzJ01mThWZ+baohO+KSzhdbOZ0cQkXzBWcLyzh+6IyLheWcaWglKtFZbQWlmIpLsdaVI6lKPksLMVeVIZWWIZWUI5WUIqzsAxnfinu/BLae8g105FbjDfPhC/XhC+nmO7sYvzZxQSyigkOKiY0qJjAoCK6s4rwZxUTzCoimJWUzOxiQtnFhHNMP8BMOMdMJLfkGmI5ZmI5ZuK5JcRzS4jllhAuNBMuLElSSjiZfsbzKonnV5HoQ7yggnhhJYnCShJFVejFRooZM1UQM1USK65MSudgEqYq9GR5vQdhrkqJZzwpn/HSISQqB5OoGYxeOwTRNAT9liHI24cgxw1D3DcM8eAwxO+HI/88AvWPWsSjdcSfqkd/phF9UjPxqc3oM0aTmDWGxOu3wNtj4b3bkHNvQ3x8O3L+nYjP7yKx6A705ePQv7gbtfIexKpxyLU/R6y7G7FhHHLTPajN9yA2343adg9q+zjUjrvgyztRO29H7b4Tsecu5N47kHtvRe27FXVgDBwajTrSjDrahDrWhDrehDzZiPy2AXmmAXm2DnWhDnWxDnGpFnWlFtVSh7LUgbUe7A1Ie12vfLbXozrqUd56ZGctdNcjuutQwQZDPpMldxXvK5+NCFFvyKc0yu/X03w9apSRbv4A1BhQY4ySuxqL4q4+8vkgUv0Wpf4M6iGU+mdKPpGGfCJn9Cm7v/eDsvv8PvK5HKVWgloPciPILb3yyR6U2kvv3fbDRr9nUj5RZ1DyxvKplC0pn07ADbQlh4x6LxpdP2gUxrjj3kc8rxk4kv+lQIJKlu9Vqozf8/v+vXz+6z7P3ml8I/WMoFQwKZ7BPvIZRooIUg8h4gGUHkLFg6h48Ib9nomQl0TQa0in30O8y0us00vU5yHu9RDrSMqn2004KZ5BLSmfFhfBpHgGvnfgv2jHf96B/6xG93d2ur+103XKRtcJO75jNrxHbHgPWfF9Y8G7z4Ln61Y69rTSvstC224r7l0WXDssuLdbcW+x0LbZimuTHdcmO9oGC451VrR1FrS1VpxrbTjW2NBWW7GvsqKtsuJYaUNbYUNbYce+wo7lCxutyyzYltmMcvoSK9bFNiyL7UY/52I7LZ9rXF1oT/Zyaljm27DOt2P5xIbtUw3bxxqWj+1YPrb18qGN1nlWWufZsMy10/qBjdY5NqxzNGwfOLC/r6G9Z8f+jpYSTkM6NZxvOnG94cT9hpO2N9y0ve6m7bU22l5to2NWO95XfXhe9dH+qpe2mV7aZ3bS8XInbS914nupm87p3XRN89M9LYj/xSDdU4MEpobxTwkRnBIlPDlKeHIsmXLqxCYJYhMF8YmKxHOK+HMS/TmJfJ5UP2dPuqnGS+R4hRqvUE9K1JMC9aSOfFJcA09IVFI+5QSJek4hJ0niLyZIvKyjZip4Q6C/F0ab70S1SIRMEFcJiEHikqBtfjvx12LI6cawk0z2ecp/KuRfBfzRuNUuHxSoX0h4ANS9IO7pnWbnLpKDRcblIjGm53KRMdGuGlTyapFEDNeRwwRqmDQuGPWRTjFYpD6rGnVDAf1x+UwulO+TgFJJLxXqX8ioMAaN/kUiKkolqg+UKigz+kOpMMr9YrCR5OrDJYlaiV4vEY0K0SwRt+jIWySMlci74ohxMeLjIkQe9OP8s4OW11uNmxxxEF2KxMkYHe/Zaf3LWdp+ZyF4v4vYWDdyjIbedAXRaCHeYCMysgV92GXi1ReIV1wgWnaecOm3hE0nCRQdw194jM68w/jyD+LJO0BH7n5c2XtxZO/BPmgXlkE7aBm4lcuZm7g4YAPnMtdwNnO1IaAZX3A8fRlH0hdzOONzDqTP5+v0T9md9iFfps1le/r7bEl7lw3pPenn6yxPm8mSfjNY1G86n6VN5ZN+LzCv3/PM6fcs79/0DD9Z9NP0VOK5rF8GX6T1Z0Vaf9akDWBt+gDWp2eyIS2TTRkD2DBgEFsys9jeP4udGdnszsxl14A8dg3MZ+egLL7KzWZ3dg57c0xJzHyVV8qe4kp2FFaww1TFTnM1u8pq2FE1go1Vw1hTOZSVlUNZXT2UtRU1bKkazo6qkeyuquPQ4HoOV9dyvHIEJ0prOFNaw3elgzljquBi2WAuFVfSWjKY1uJKrKZKbOZKtJJKHKYKHKYKnMWVOIoqcCdpL6ygvbAMT2EZHQWlePJL8eWb8eaZ6Mwz05VfQmeOiUBuCYEcM4EcM/5sE/5sE4FsE6FsU0o4Q9lmQtlmwjklP0oktzRJCZFcM9G8kmuIFJqIFJiJFJQQKShNld4jBeXECiuJFVYQTRIpKiNaXE60uJxYcQUxU4Xx3tSD8bW4qfK6xNNIPSvRzVUkSgzi5kripdUkqgYTH1qJXluNbB6MvKUaedtgxLgh6PcOQTw4BPnbocg/D4W/DYeHa9Efr0WOr0M9W4c+uYHEiw3oLzWRmNWMfL0Z+VYz+vujEPNGIz+6GfnpLYgFtyA+H4tcPBa17FbUiltRq8ci1t6KXDcWuWEsauNYxOZbEVtuRWy9BbHtFtgxBvXlaOSum1F7xiD2joa9zbCvGQ40ob5pgMMNqKP1cKwBTtSjTjUgv61HnqlLymdtSj65WpeUz1qw1YFWB456cDag3PXI9jrw1qF8taiuOlR3nVFyDzX2ymesCeLNqZI7srfs/uPyOToF6uYkPYJ5LSQxPt/2A/n8JYrfAYZ8Im8kny+h1CuoVPo5G6nmoVIXiz5DqSUotRypVoBYA3I9yE303Gy/Jv3kYKrvE3kS5GlQZ0FeSIrn5T7yaUFhyGdfAe1drdRNz2ql3t7PnhVL8evoXbUk+G9fCkNie68O9SSq/+bn/u2QUe8t92vlM3RD+USEkYkgKhFMyaeMdyP6yKcI+0gEPSSCPuIBL/FuD/EuH7FOL3Gfh7ing1hHsuTuMuQzqDkIaS5CNjchi5vgVRf+yw4ClzT8Fx34z2sEzznwn9HoOm3IZ+dxm5F4HrbiPWjFt98QT89XFjp2Ww353GXB9aUV5zYLzq0W3JttuDdZcW+041xvpW29HddaK841FlxrbLjW2nGstuFYZU9KpxXHF/Y+aLiWaziXa9iXatiW2NEW27Ev0pIldjvWhRrWhXYsC4z+TeunmiGcn2pYP7Fj+9iQT6PEbsP6YU/SacU2x45tjs1IOd+3Yp+tYXvPju1dG/Z3bUbi+a4D59sOHG85cbzpNMTzdQfu1xy4X3PR9qqLttfcuGe56ZjVjmdmB56ZHjpebsf7shfPDC/e6T46p3fT/ZIf37QuuqZ10fViN/6pAQJTggSmhPC/ECQwOUxwcoTQpAihiVEiExNEJiaIPSeIPyuIP6NITJDEnxUkntHRJ+jICQI5QSGflsinRB/plMgnFPIJgXxCIB7XEY/LFDxuyKcYL4zf8WyyjP+iQM2QqFmKxHsJuj7uInQqAjFJlCh6VKIcCtdSN+E3I8ipxs8kJiXgUeBhkA9J5J9Eb+L5gDT+K7pPoX6OIZ49E+23S+RtEnmrRNxsoJp7xFOiRsrkGiVjibsaJmGYvEHaeeOy+38in73l8D59oP9SNq+Xz5RklpNMO0VvIloiUUnoeZaq1PfLMoVICqheI0kMlejDBGq4hBGg6pP9rs0KNUYhx+rI26Pwswj6HSE6fufm6gvnka2ChF8iEgq8CnVGx7O6ndOPHsL9pxa67rXi/9lVomM0IqM1wk0txEZ+jz70IvqQS8SqLhCpOEO4/DQB8wn8puP4C4/SXXAIX8E3ePMP0Jb7Nc6cr3Bk70HL2oll0HZaBm3l+4EbuTBgLWczV/NdxirOZKzgZP/lHOu/lCPpn3MwYwH70j9lb/pH7Eqfx46M2WxNe9dYu5T+FqvTX2dl2qvG4FG/l/gsbSrz+73AR/0mMTftOWbf9Aw/WXJTBktvyjDSzn4ZrE7rz9q0/qzN6M+6/plsyBzIxv4D2Jw5gHUDBrJlYBY7+2fzVf8cvh5YwO5B+WwflM/2nHy2FhSxscDExuJKvpfLNqEAACAASURBVCgZzOKyGpaNbGLzfb/i8BMTuPja2zjmzSO8YiVy4ybE1m2IL3civvoa8fV+xJ69iJ17UDt2ozZ/SWzNenyLl9L61rucnziJ/b/7E1vH/Iw9w5rZM6SeIzX1nK0awfdlQ2gpr6GlpBJ7WQWOskpcpdU4TDW4zUNxllTjNFfSbq6ko6gCb1EFHYVleIrK6CwsoaugBF9BOZ35pXQXlNGdV4o/t5RATgn+HDPdOcUEck0EckwEcosJ5hYTyDERzDYI5fSIqcEP089wntno+cy/lh+TT6PkXnYNoaJSwsVlRIrLiBSXEy0uI1pURiyFMXCUMFUSN1cQS9FXQKtImKsMCTVXkygdTKJqMImhVegjq9Abqwz5HDuYxF2DSdw7mMQD1ei/GYL44xDkX2pQfx+GenQ46qnhqAnDUc+PREypRZ9Wi3ilHjGrFvlGHeLdBuScBuTcRsSHDchPmxGfNaMWNcOSJtTyZtTKZuSqZtSaZuS6ZuT6UahNoxCbmpBbmmD7KNSOUagdjcgvG1B7GpF761F7G2B/I+pAI/KbetShetSRetSx+qR81qO+bUCdqUeebUCdr0ddrEd+Xw9XGqClAWWtRdmMxFM563tL7h1GyV366qG7Adldiwo0ooJNqHAjMtKEjDah4qMg0Qz6aJQwkkypmlDJBe9SjsJY9J5EjulF9XALUl7PtcmnIZ9SjUOpe0E9iFK/Rso/otRfQf0D5COgnkSpZ1FqCsjpKPWykX6qN1DqPZT6oFc+5cJU8inVSpRcYyyPT8qnUjuRclcf+ezp+zSGjpDfgvoO5HlQxpS7UldSAmrIpzF4ZAioG6XaUapnxdKP9H6qvsmn8b5H7q5ft/S/eQkUcSRhhAxi3Iz/1/JpTLjLXn5MPlVPuT2SJFlup9tAdfcmnyKM0kPIeAAZDyJjAUTMkM9ExIeIdKKHfCSCXhJ+H4lAJ/FuH/FOHzGfl7jXQ7yjg1h7O1F3GxFXG2Gnm5DDTdjuIphKPV34v3cQuOTAf8FB4JxG8KyDwGmN7lN2Ok9odB2z4ztix3fQju8bG759Vjx7LXj2WOnYbaN9pwX3Diuu7Rac2yy4tlpxbzYSz/YNdto3aLSts+FeY8O12sC5xo5jlYZjhR3nchuu5Xa05TYcy+2GdC6z41xqx7HEjmOJhrZIQ1tkx7FQQ1uooX1mx77Ahn2+HccCB9qnGvZPNGyf2LF/Yry3f2T0c2of2tE+tGGfa8P+gR37B3a02Ta09+0G79lwvKehvWvH8a6G9o4DxzsOtLc1HG9qON+w43rdYYjnqw7aX3XS/qohn+2z3LTPdNP+ShueVzrwzujAM70D7/QOvNM8dE3z0TW1k66pnXS/2GUwtRv/lADBKUGCk4MEJgUITgwSnhQhPDFC+LkI0WfjxJ5LEHtWJ/GsRH9GoU9Q6BMS6E8LxASJ/pREPCURTxqCqR4XqMcl6nGFekwiH5fIx1QfQD4G6jGJeFwY0vqMMi4bvSAR0wTMkOgzdTo/CNCx0QddCikkcRIQBP+XAfzv+ZEvS9RUSEySxMcn4B/AXxXqjxLxW4H8pYBfSNS9Eu5VqHuMEjt3KuTPjIl2cbvR36luUcjRPT2eIBsUojZ5srLnetAwgRgqUEMFsibJj8hnj3D2lc/URaMfntis7MVIP41eUFneF4FIpZzX07fM3pt2KkSJRJolqkRBiQKzQpoVoiT5b8k0VJYYK55EpUBUCUTPmqbhgsTIBHq9QNTryKYEYkyc2K0B9LFB+FmM6D1+fL9xcGXCScQxHRFVhGMBzu37Ftki4SrEdka5PO0sl/5wAu2BC3h/dpXgLS2Emy4SqT9PYsRFxOALxCvOEq08TbD8BIGy4/hNx/AXHqar4ADevH105O1LCuhe7Dk7sWRtozVrK1eyNnJp4DouDljLuf6rOZu5im8zl3MsfRHH+i/kUMYCDqTPT8rnHL5Mf59tae+yOf1dNqS9yZq0a+Xz87RpzO/3Ap+kTWZe2kRDPpf1y2R5vwGsSM9kdb9M1qQNYHVGJqszB7AhcyBbMgexNXMQ2wZksSMzlx2Z+ewYVMiWnAI2FBayqriY5aZyVlYMY1XdaPb9+W+0vvsWiW1b6F62lNa33ubi+OfYf88v2ThiFEvLqllsrmBxcTkrSqpZW1bD2sqhrKk2WF1Vw+rqGlZX1bBhWD2bm2/l8B//xvfTXsI+7yMC6zegHziAOniI8LqNnJ70Il//8g/svfkuDtSO4fiQei5VjsRWPhxH2TAcpVV4ygbjMZfjLamio2Qw7SVDaCsZQru5yvh6USm+4oqkiJrpLjATzC8hmGsimG+mO7eYQJ6JQF4xgbwe+TToKb+nSvLZxdeU5CO5ZkK5JkJ5pv9QPsuIFJQSTfZ69hAuKiNUVGYkoEXlxIrKjX9LpqFGCppMP83XEjOVEzdXEO2R0GQ6Gi2pJF5ZTbymgviISvSmKhKjK0jcVkX87kri91YR/0UV+m+qSfyhGv2vg9H/MRjx6BD0J2rQJwxFTByKmDIMMW0YcsZw5KvDkW+MQL09EjF7JGJuLeKjOsQndYjPGpCfN6AWN6KWNSJXNKJWNiFXNyLXNqHWNaE2NqM2NqI2N6C2NSG3N6F2NKF2NiJ3NyD31CO+bkDtb0R90wiHm5LJZyPyWB3qeB3yZD2cboTvGpM9n42oiw2oyw1wpRFaGlHWBpS9ARyN4G5EtNWDpwk6mlG+ZmRnE3Q3I7obkIEmVLAZws3IqIFKjIbEaNBvRopRqUl3xWhgzHWldCnHpLhR2nlN8ilvvqbnU6o7kIxDqXtAPYBSv0Sp36PUn0D9HeQjKB5HqgkoNQmSF4tgFiTlE9kn+ZQLU8mnUXZfd03yqeROlOwpvf9QPk+kyu7Ic6AuJgW0N/2UyvID+XSCagPVAeraqffe9PMGq5ZUn2SROP+30ns8mUb6UUT+Q/nsww0HjZJ/owqjVChJJCmfXchkwitEEKGHESKETARTiKj/utRTD3WSCPrQ/V0kujtJdHUS9/mIeb3EOjzE2zuItbUTcbmJuNoJOdyEbE7Cdjdhq9uQz8tu/N+7CFxy0n1Bw39WI3DGQfCUne6TTjqPa3Qd0eg87KDzoEbnfg3f1zY8X9nw7Lbh2WWj/Usb7TusuLa14t5io22LHfdmDfdGjfYNGu51Ntxr7IZ0rrLiXGXDucqBc4WGc4WWkk1tuQ1tmQ3HUltSPDWcSzQcixxon2s4P9dwfOZAW6Dh+MyOY4HWy6cOHJ86cH6s4fjIjuNDO455drS5thT2D4ykU5ttw/6ekXDa37Vhf9uK4x0N+9t2nG9rON7ScLxpx/GGHdfrdpyvGbhfc9A+y0X7TGcSN+2vOOh4xYVnhhvfDA/elzx4p3nxTffQOd1L54teOqf46HrBR/ckH90vdOKf0k1gsp/QpCCh50MEJwYN+ZwYJvJshMiEMNFnYsSejRN9Ok78aYH+tCQxXpB4KoE+XqA/JdEfFyQeE4jHBOox3Rj0SSIfVSnEI8Zn9Riox4DHFOpJhXxaIZ6TyEmgTxPIl3XUq4Lo21HsCzSkXUIcpK5QAmLn43g/7ESfKRDTdPTJRvKqHpXwkEL9QcJvFfxKou4XcK9CjNNRd0vknQJ1p0LdbiSeYqyOuh30W5KJ5yiF3qAjGkA1gKpTyJHKWNI+XCKSGGX3JD+SforByb2ffeTz+rvuAlGpI6t6JFQ3SuDlCr1MoJfp6GU6skKm1if9u/L6NfJZAjIpm9KsUCYDYQJpBmGSSLNAmkUqGVVlClGuIyp0RGUCMSSBPkQganTE8ASiNo5siCKao6hRUeSYKPHbg8TGdeH5lYWz//yW6JEoelAn5o6we/Z2zs85QnhvAHVWwbeKzsVOvn/0AI4HD9I99iTR0ZcIN31PuP4C4WFnCQ05TWjwt/grT+Ev/5aukmN0mw/hLdyPt2AfbQVf48zfiyN3F7ac7Viyt3I1exOXB63n0sB1XBiwhnMDVnN6wHJO9P+c45mLONJ/IQf7L2BfxsfsyZjLrv6z+TLjfbamGfK5Nq135dKStJdYlDad+f2m8HHaZOalPc8H/Z415HNF2kBWpg1kdfoA1mUMYkN6FpvTc9g8IIuNmQPYlpXL1gH5bMjJZUNuEWsLS1laUs2nQ0fw1V8eIrZsFd3LlnPhlZdZO/Z2lpmrWGeuZmNpFZtMJXxpNvNVcRHfFBdxpLCEYwUlnCwo5dvCMk4ln2eKyjhdXMZ3xeWcKS7ju6JyTpWWcrK8gmPl1ZyoHMGxijqOVtVzoLqObcNHsXXcA3z/6pt0rd0ABw4j9u7HvWAxB/7yEHuab+VYbRMXhg7HMng4rooafBVD8ZbX4C0dQmdJDV5zDd6SwXSaygmYSuk2l9JlKsFfZMZfaCaQb8afV0wwv4RAniGiwVwTwdxiIj09nj1l+BwTwR+IZy/FqQGkaL45RbjARDi/R0p7Jt9LiRb0UEas0KCvfF5DcXmKaFI+jTJ8KTFTKXFzWe+ztJJ4aSWJkkriZZVEyyuJD64iPqKSRH0V4ubBJMZWIe8ajH5PJfr9Vei/rEb/fTXiz9XIh2oQjwxFPFGDeHoo4rnhiEnDkC8OQ7w0FDlzOPL14ci3hqPeHYGYPQIxdwT6hyMQ80ciFtQiP69HLa5HLW1ALm9ArqhHrm4wWNuA3NCA3NiA2FSP3NqI3N6I2tGI2tmA2FWP3F2H+Lo+JZ/yYIORfB5tQB6rRZyoQ51qgDNNqO8a4XyTIZ6XGlGXG1BXG6C1EWFpBK0ZpTWiXE0IdyOqvQnZ0YzyjkJ1jkJ2NxsEmlChJogkxTPWjEo0oxKjQCTL6WqUMSzUk3TeoJfzxvzYqqXkZzUGqW5PDh3dg1L3ofglUv6uj3z+E6keQ6oJSDkR5FQU06+VTzU3KZ/JiXcWJ+XzC1BrkgKaHDqSXxoCyh4j/eQAfc9nGvJ5+gbyaaSfUrVi9H32rF3qK58d9L3lLlU3vYNHPVPvvQJ6rXz2HT76372kiiNkGEWkj8j+G2H9t/KZuIF8hpNld0OspfIjRQCpB43UMxHsTT37yKcId6KHOq+Rz3hXMvX0eol6PMQ7PMTajNQz6mon4mwjpLkJ292ErG5CrS6CV1wEk+IZvOCg+5xG91kHgTMOAqccdJ9w0HlUo/OwHd83djoPaPj22fHttePZbaNjp5WOL+14dtjwbLfRsc1O2xYb7k123BvtuDfYaVtvx73Wmko8XSvtuFZquFc6cK1w4FxmN2RzmT2JZojn4iSL7DgWGmg/FM75Go5Pk+L5iYb2sYbjQzvaPBvaB1Ycc+04PzDQ5hhpp2O2He19Dcf7Gs73NJzvGsLpetuRwv2mHfcbGq7XNVyvO3HOcuKc5cA9y0nbK07aX3YZzHDS/pIDzwwXnulufNM9+KZ58E714JvaTucUD11TfHRP9tL9QifBF7oITO6k+/ku/M/7CU4MEHzGT/CZAMFngkSeCRGdECHydITohCjRp+NEn4oTf0on8aRAf1KgP6kjntARTxjSKR6TiEcl8hGBfEQgHhGIRyTiEYX6p4F8WCL/KVGPKHgUIxF9UhormCZKYzfndB19ZoLEOwl8n/iInoqgohIESCnBA20LOwi9GkF/MYGapCOfEUba+jcJfxLwe2OqXf5CIO+TqHskjFPIuwTyLoG6w+jvFGN15FiFPsYYLJKjhFFablTIOqPPU9YmS+4jVEo8e+QzVYb/Efns2/t5I/m8VkJ7E1Cj9M4P7rn/5/Kplwj0EvGj8imLJbIYlAnjvUkgTXpSRI3v00tkUn4FojKBXqWjVyfQh8TRh0URw6PIERGoi0NTHDEmjD62m/Cd3QTua8fy0Dmiu8Iol0S065ydc4ILE45z9tFDeD6zIo8nUBck4kAU56zzXPzlXtrGncY7+js8TefwjzhHtPo0sarThCqOESg/ht90hIDpiJGAFnxNe/4e3Pl70HJ3YsvdQWvuNi5nb+TSoPVcGrSO8wNX8d3AFXw7cAknBizmaObnHMyYz/7+n/BV/3nsyfyAnf2Tpfe0t4zBo4zXWZ72CkvTX2Zx+kssSJvKx2mT+SjdKL3/ZFV6JqvTB7ImYyBr+w9iXf9BrO+fxaaBOWwcMJCNgwayKSePzXlmlheUsGTYcA499Tjezz7j8tRX2HL7AyytHMpKcwWbTWXsLDCxJ7+QfXmF7M8t4GBeAUdy8zmeU8DJ7AJO5ORxKjefUzn5nM4t5ExuIWdzzJzLK+d8bjnnc8u4mFvOpfxKLuebuVxg5kphCZcLy/i+qIwrpnJaisu5WFLJmYohnKoZwZGakextaubre+/jzKTJ+FasQh06SGDrZs4/P4P9d/6K48NvxTK0GUflUNzVg2mvqsZbPhR32WDay6rpLKuis6SSLnMlXcXldBdVECiswF9QRqCgjO48M8F8czIB7RXPUHYx4VxDSgM5xTeYfC++jtQKpmuS0N7VS0YSWmIIaGGSZLoZLi4nVFRGuLiciKmCiLmciLmcqLmCaIlBvKScuLmMuLmMREl5ilh5FfGyKuJlFcTLK0lUVRKvqSI2opJ4QxWJMYOJj61CjKsm8fMq5C8GI349GP33VST+XIX+0BD0R2vQnxyKmDAU/bmh6JOHIV4cinhpKGLmMMRrwxBvDUW8PRTx/nDk3OGIucMRn4xAflaL/LwWuagOtbQe+UU9ckUdalUdYnUtam0dYn0tcmMd+uY6xNY6xLY61Jf1qJ11iF21KfmU+xpQ3zQgD9bBEaPfUx6vRZ6sN/o9TzegvmtEXUimnt83Iq/Up+RTWptQdmPNknQ1IduaUR1NSE8zyjcK1WXIpwqMQoWaUKHGpHw2QrwZGW9C9dnveeMez97PN9rz+aOI5j57QG9Opp8/65VP9cvk0NGfjL5P9TBSPYJkPFL1lc9XQL2elM8PUOpDlPoEpeYnz2Ymh47kKlBrQW5Ays0otYNrpt7Zj1QHU/JpCOgPS++96adUFhTWpHzaSQ0eqXZIDR71COgPd35eO/n+Q/n8b/s/FeIH/Z7/v+UziFKB5DOEVEGk9KOkHyUCqD7yqZLyKWMBRKQLEelEhLsMgl19Uk8fiU4fCa+XuMdDrL2dWFs7MXcHMWc7Ea2NiK2NcFI8Qy1uwlfaCH3vInjRReCsRuCck+4zDvynnfhPOPAfcxqp50GNzgP2VOrp3aPh3W3Hu9OOd7uGZ5sd7zaNjq0ans0abRuNcnvbOhvutVbca6y4Vllxr7LTtsKB+wuNtuUarmV2XMuM1NOxRDNK7IvtvSnn5xraZzacfaVzvj0lm86PNRwfazg/duD8UMP5oYZ7noZrrh3nBxquORrOJK73HYZsvqfheteB8x0N19sarrc0QzbftON6Q8P9uh33azbcr9pwzdJwzXLhesWN+xVDODtedtHxkouO6U46pjvxTHPjmebGN7Xd4IUOfC+00/VCB10veAzxnOih+3kv/oleup/14n+ui+CzfsLPBIg8EyA03k/46SDR8WFi4yNEn4oSeypG7KkEsScSxJ/Q0VM9mzricR35aK9kykcU8p+GYIqHe1Cov0vUQxLxd4l62JBP9agySu7jlTGsNFmiXpTIGRLxuqRrth/f5i7oAiHiJBIJZFjSvaeb4FtBxHSBnJyACQKeEPB3ifpjMvH8dXKq/X4FP08OFN1p9HeKn4lUf6e8VaFulqjREtksEI3G6UlZr5J9ngI5QiBGSsTI6+WzR0D/k97PH8pnT+/ndcln1f9f+ewrntfKp0QUidR7adKRxQpZ3JuICrNClYIo1RFlCURFHFEVRVRHEDVhxLAQckQUUR9Cb/aTGOND3NJN/I4ugve7sf3lHO1LNHCBdCocS1poffgMHb+/QstfTvP9pDN0LHKjjks4IQmt6+by86e58vMDWG89gKf5KL7hR/ENPYpvyDF8FcfoKj+B13yENtM3OMz7cBd+hSNvN/a8HbTmbqUldwvfZ23gUtZaLmat4btBKzkz6AtODFjM8YGLOdL/Mw5mzufrjHns6T+HXf1nsz3jfbakv82G9LdYk/E6K9Jnsiz9ZZZkzOCz5MT7R+mTmJc+kZ+sSc9gXUZ/1vc3yuwbMgeyaUAWWzKz2DIgj7V5Jj4xm1n34D04PviYSzNeY0XzGBabStlQaGJ7XiG78orYl53HoawcvsnKZm9uNoeysjk6MJfDWbkcySnkaG4xR3KLOZZjiOjxnAJOZBtrlk7lFvBtbj6n8wo4k1fI2bxCLuQVczbfzIWC3r2elwvNXDGVcbm4kivFFcagUUk1reYhXK2s5GpFFZcrRvJtzSi+arqDQ3/4O65PF6MOHMa/fQffTZvO7jvv5GhjE5eH1tFRPRJv+VC6yocSMg+lq7yGzrIaukuG0GUajL+4mkBxFYGicoLFFQQKSgkUlBAoKCGUbyaUZ5TTg8k+0BsRSu75TAlnXwEtKLkBpcazRzqLSokVlRk9nsVlRMxlhnCWlBMtqSBSahAtq0wRK61MSua1xCqqiVdUkyivJlZeQayqgtiQSuIjq0g0DiY2qorE2CoSdw4mfk8V4oFqEr+sJvH7ahJ/GUz8oSEkHqkm8Xg1ifFDSDw7BH1SDfrUoejTaxAvD0O8OgzxxjD0N4ehvzsMffZw9A+GoX80AjG/FvHZSMTCkcgltchltYjltciVtbC6Frl2JHJ9LWJTLfqWkehbaxHbRyB31KJ21aL21KH21hvyub8O9U0d6lA9HKlDHWtAnqxDnqpDfluP+q4edbYedaEhVXJPyaelAWltTMpnAyqZetLRjPQ2oTqTiae/ERVsNsQz3ASRxt5ho0STIYk/Kp+j/mv5vDYRNeRTqdtR3I1S96J4EKl+g1J/APW3a+RTqYkgp/SRz9dQ6p2kfM5DYaSfQi5EqkUYd9tXpNJPqXr6Pnv2fX6FVPswho6OoNTx6+XzB4NHUrUa8pnq/bTTd+3StTfd+/Z+9shnbwJq3Ev/YQKa+N+Jp+pZKt8z8f6/+9l/JZ89uz0N8exFSj9S+kEY0plKPZPSKaN+VNSPjHSnxFMPdKL7DfnUk/IZ7zTE05BPD7E2D1FXOzFnO1F7O2Grm3Cri0hrG+ErLsKX3YQuugiddxE66yJ4zkX3aSfdp1x0n3DgP+qg+7BG90GN7gMOuvZp+L6yG+K5S8P7pUbnNg3fFg3vZg3vFg3PJo2ODXba1lppW2PgXm2lbaWVthUabV84cC/XcC/TcC2141pix7XEgXOxHcciG44e8VxolNidnzlS4umc78DZI56fOHB+7MD1kQPXhw6ccx245jpwf+DANccQT9dsB673Hbjfd9D2ngPXO5qRcr6l4XzTjusNG+437bS9YaftNXtSOK20z7LRNtNO28sO3C+7aJvhov0lI+Vsn+6gfZoDz1Qn3qkuvFPceKe04ZvShm9yG52T2+mc1E7XpHa6n+/AP9FD97Md+J/14p/gJfCsj8AznYQmdBMZ301kvJ/oUyGiT4WIPRUh9niE2ONRoo/HiD+ZIPFEgsRjAv0xgf6oRD6qIx/RjVL6PxXi4SR/1xF/l+gPCfSHBIm/CsRfJfJvEvGQTKWf4hGJ/kRyOn6iQk4RyOkSNVMRfitC25IOlAYIhdAFKqbQL8Rpn9NOfEbcuID0jI56XEc9LODPEnrutT+ojMTz5xLuBu4gOVQkUGMF6taeaXaBaNJTa5R6xFP0EU+D65NPhqs+6adKIWpkin8lnz+afP5H8vmvB4565FMvEf9SPq8nKZ8pjO9VJok0JxClMURZFFEeRa+KkBgSID40RGJEkERDN4lmD4zyEb3NS/QOD+G7Nax/OIc2x4pqTYBP4NnSzpWHz+P9/RW6f3UOz+++49KfjnN14nd0L+uAIwKOQteKDs5NOMqZu/fS2nQQ18hv6Bh+gO7qw3SZvsFvPkhn8QHaTHtxFu7CWbgTrXAHlrwttORu5Eruei5lr+Vc9irOZq/k1KDlnBy0lGMDPufQgAXsz/yIvQPmsifzA6P0nvEOGzPeZl3mm6zMmMXyjJksTZ/BovRpLEifwifpk/kwbSI/2ZiRxsb+GWzKzGRjRiabMgeyOSeX1SYTc4tLOfDQo4QWLmPJqFv4vLSENQUmdgwqZG9mAXuy8v8fc2/5ZVeZbu33v/A7JCl396pdLknwBrrppgl04xISPLgH98YaJzjBJVggECfu7l5Ve22Xqu2y1vM81+/DWruqQgLnnPf0ecebMeZYq2rs7FEfrzHnfc+bxQXFrCgoYmVxCb/k5bMir5hVuSWsyS1jTV4ZawpKWVNQwvrCYjbkF7Ext5TNeWVsyS9na1452/Ir2FpQzrbCUnYUlrKrsIzdhWXsLSxnT0kJ+0rKOVBcwcGiKg4V13CwrI6DFdUcqahhoLwGe2UDg1XNOKpb6K+sx17fyEBjM4fqbRxu6mRrRwcrJp3Kkr9fQfK7hagN24jMW8iKS6ezYeIp7O/qYbCzC19TJ6HmNobqmgg1tBCuayZS10ykpolwdSORqgaiNU1EquqIVtYRq6wlWmHVJJWZ7mUGRscq8/ujZj3LakiW11qgOcbdtBSrrCVeVUeiygTNeFUdycoaklW1JKprSdTUkaitI15TS7ymnnhN/QiEJmobiNc2kqhrJlHXQrLeNqJEXQvJ2iYTUusbSDY1krQ1ke6yYfTZ0E9uRf9jC8afWtH/2oKYYkO/oIX0JTbSU1tJTW/BuL4FMaMFcYsN/Q4b4t5WjPtaMe5vR3+4DeOJNsTTHchnOzBe6EB/qQPj1S70N7ox3upGvteNeL8T+WEX4uMuxKedyC+6UV92oeZ0Ib/twpjbhf5jF8ZPncj5nagFXciFXcjF3ailPYjl3cgVPchVPZbz2YPa2IvY3G2C5/Y+c9N9Vx/snYjc3zsSuasjvRZ89qDsfebCkasP6e1D+Scign1ggaeImN2eJnhOsvo9J4E+2dx0V5MQog/UKzySCQAAIABJREFU5N/Zch+dBz1Wk5HqpGM0spCUuXB0FHyeg+L8X8Hn1b+Cz5koHjoOfL5mVS69hVDvWvD5MUpl4PPrMfBpbr2b0ftypFplRe8b/hP4PGBePGJgxP2UchCzdN4N+MZsvv969jPGr93Pfwd8jkHJ3wXM3wXQ35j5HCmWl2FzuUiFkGp4DHjGUUYC9PhRjqf6NXxGhxCR0FHgmQr60QP+MfDpI+n2kXR6SWk+EoMeEv0mfMYPu4kfdBPb5ya2x0lsl5PoDifhbU5CW10Mb3YS2uBgeK2d0Bo7w6vsDK/QGF6WgU8HgQWm6xmc5yAw105grh3/9xr+7+z4v7Xj+8aO+6t+PF8cwfNFP54vBnB/Zsf9iQmezk/suD624/xwEPcHdjwf2HGOzHVqI9CpvWPH+Y6G4207zrftON80HU+XBZ7u1x143nDhes2ETvfLGq6X7LhecuD6l4b7XxrufzlxP+/A9ZyG61kN9zOmPM8cDZ6epwbxPGnH/ZiG+zENzyMOfI86x7icTjwParjvd+Cb6SBwn4PATA/++zwE7/UQvNtN8G43w3eZCt3lJXynj/AdPqJ3BInfHiR6e4DIbUFit4ZI3BIicXOI+Iww8RlRkjPipG6Ik74xSeKGJKkbUqSvT6PfYFgup0ReZyCvE4hrBeJqiZiuENMt6JwmENMl6amGCZ9TFWKawrhaYVxr/n/9+tHIXd2rUA8I1COS9FMJ/C/5EdsFypAkVQIMEB6dI6/1k3g0gTHTQN1pbtSL63TEVTryEh3xD4FxvkJOUchzJOpsOTrfebpEnmbAKQJ1skBONlATzUJ11ScQ3YYZsXcrRJfC6DRG4JMOc+bzeM6nKY4CUNlmdmYeffnI1G9tu/9vwKdebfwmfHIcjXVEM5IVAlWuUBU6ojKBqE4gapIYdUmMuhhGY5x0Swy9PYzRPYTqDWGc6Cd9io/0KQGSf/UQvPAQ++/diTqoUCFFbNEQR67dxPDfDxA9/wixKYeI/HUXjnO3sOuSjWy6bjnRT4PItRLWKhLfRdl182o2nPUjuybPZ7BzGa7GpXjrfsFT/wvO6kVolfNxVsxnoOg77KVzOVTyHfuLvmFP8Rx2FX3J9qIv2FrwCZvyP2Rd/vusynuLZbmvszT3NRblvsrP2S/yQ/YLfJ/7PF/lPM3nOU/ySdZjfJT9MO9lPcDbWTN5M+te/jAnO485ubl8k5/Hl/kFfFJcypvlday//haG3v+AN9pa+aSunh9KKliYX8yi3CKWWKcyl+UVsSK/mFV5plbnFrM6u5C1ucWszS1gTU4+a3PzWZdXwLq8Atbm5rM5t5Ct+cWmcotGtCWviB35JezOL2VPXin788vYU1jK3sIy9heZAHqguIKDJZUcKqk2S+XLqhksr8NeUY+jvBZXRQ2OqjoctQ04aptw1DXjaGzB0dDKkZYedk08nWWn/5ltd98HGzdgbNiE9sLrLJ50Grsnncihrg48tnbiti5CjW2EmjsJ1jcTbmpiuKGJaH0T8eoG4tUNRGobCNfUE6msI1pRR6y81iyLz0BoaTXR0gri5VXEyqqIlVUfJbPjs3ZEY+c4M7F6JmIf+3O8uoFYTQPRWvOZqBpVsrrxGKVqmkjVmFePkjU2s1i+roVUxgm1tZLubEXvayV1Yivp023oZ7Vi/LUN/Vwb+t9b0S9pQ7+yHf2qNoxrbYgb2zButqHfbkPc3WouHD3QgfFwG8bj7YinOpDPtCOeb8d4oRX1agfy9Q6MWW3IdzoQ73UiZ3dgfNRuwufnnYivulBfdyG+60JazqeY1434uRu5oAe5qBuxtBvjlx7Usm7Uym7k6m6MNV0Y67sQG3tQm3pQW3thRy9iRzdydzdqby9Y856jzmcvarAHae82Lxu5+8A/CeXvQwa7UMM9yHC3qWgPKtaDSvRCsg+V7gMxEcTE44Pmb5bJH8/l/I3ZUHXqqPupTkHJs0Ceg1J/BaYgx8CnVFOBa1Bj4FOp+1A8hFKZvs/nrOj9FZBvgHqLzKUj1Ee/gs9M9P7zaOUSy5AZAFXrxgDoNpA74ai+zwModRhUP6Nzn2ML5/1IFTjm4pEijFIxRiP4Y+dAj10++p8Wz48pkbf0W995dN1SGkUSpVImfBJGqqClYaSMokQUZURQRgSMCOiREfhUFnya4Bk0FR3CiAQxwlbcPhxEt6qVdJ8fw+Mj5faSdPtIOX0k7V4SAxn49JA45CG+3018n5vYbiexXS4i2+2Et9gJb9aIbnYQXq8RWme3XE87oeUa4V8cDC0eZGiBRnC+g6GfNIZ+dBCY6yA410HgOw3/t3YCX9sJfDWI74t+3F8O4PnCjvuzMW7nx3ZcH7lwfujA+YGG+wOXqfcduN/TcL/nxPWOhvttB+63nbjespuapeGapeF8w47nddPldL/qwPOKA/fLTjNSf8kxErG7XnDgesEx4na6ntXwPuPA+08N/9Ma/qft+J6y43liAN8TGt7HHXge00ZmOX0PO/A/5MT3oAPfgw7892sEZmoEZjoJ3utg6D4XwXt9BO/2MnSPh9DdHkJ3ugnf6SF6u4/QnT6GbvMxfGuA8G1BIrcEiN4SIHbzEPGbhkncNEz8xiESM8IkZoRJ3RglfUOc1PUxUtfE0a9NY1yrY1xjoF8tMK4ZjdTF1RL9KoFxlUBeZV0TulLCVFBXKtSVCjHVGHE+U9MN0tfopK8zl5W4XSDvS5N+JI14Qif+YgTPL8MQlai0JCUlhAWBH4JEX4hg3C/Q7wb9Nom4zkBcZWBcqiMvEEfdaBd/lhhnCjhDwWkKThHmtaKTzLogJpr9nfQyOttpSXSJXzmfltrFMQDKb8Lnb8XwR5fO/9oRHbuENLb3UzWq0Xvt/0n10tHl8uIYiWoBVeq4ADoComXShM5yhajUEZU6RkUSUZlEVaeQNTFEbRhRH0M0RjGahxG2IKojiOz2Iyb6ME72oZ/mIXWWh+D5DvZetx6xPQFBhdyUYucNS3Bdso3YlCMk/rKX2Nk7iJ11AN+ft2M/ez37z1vGtisW4nntEKxVqA2K5I9xHE/uY8npX7B+4tcc6pjPocafcTb8gr1iAYNlPzFY/iOHy+ayr/Br9pfMYUfJ52wt+ZQtRR+xpfBDNhZ8wKrCd1hWMItfCl5nccErLMh7iR9zXmBu3r+Yk/Mcn+f+k09yH+PD3Ed4L/tB3s624PO7PDNu/zq/lA/Kaphz9tn433mDtztb+bSymh/zSlmUU8Ti/EIW5RaxOLeIJbkF/JJbyLK8IpbnFbIip4AVOQWszClgdbapNTl5rMnJM+FzjDblFLApp4DNOYVsycgC0O15xezMK2FPXim7c0vYU1DKnoJS9haUsq+wjAOF5RwsruBQSRmHSso4XFJGf1kFg2WV2Mtq0crr0SobcFY34qxpwlXXjLOuEV99C+6GVjRbNwc7JrKz+yRWT/4jK6dOZ/j7b2HTWjwff8iiv1/C9sln4ujow97VjqOrDX9LB4GmDoZaOhluaiXSaCNS30SkrpGIBYCxqnqi5bVEj7pYlFG1BZ8ZAB37mdrjKlpeOwKdGfBMWktF8cp6YlWmotX1o7OfvwGfR6mm1SqXbyZZ20iqoZlUSwupThupPhvpk2ykT7eR/lMrqb/YTPj8Ryupi22kL29Fn2ZDv9aGmNGOflML6dtbMO5uRZ9pQ3+gzYLPNoyn2jGeaTfnPl9sR77WgfF6O8asVsTb7Yj32xGzOxAfdyA+7UB+3onxZTtiTifGt52/gs8u5IIu5KIuEz6XdSOXd1rw2YVY243Y2I3cPAqfanuPBZ9dqL3dsL8HdaAXDvfCkR7o70EOdqG0HnBNRLrNTXcVmIgIdJr9nuGeMbfcTZHqQ6Z6TPiUmVqlX+tY8ITJ/PZN99+AT8v5lPK0Y+BTjRTNm/CpMMvmJTejuBOl7kXxIIqHkfJx5Ij7+TLI10G9+Sv4zGy9f40Ymfsc2/f5O/CpdoDchZDmrXcYU7mkMnOfmgmfeEB5kfiQyo9UwaPgU8qx85+/D59S/neWj453nvNo8Pz1+7EuqUQpYwx8plCkzL9LRUzoVMNIGTkKPEekh48LnzI+hIgNHR8+A34TPL1+dLeXdCZud5jwGe93Ez/iJnHIdD3j+1zE97qJ7XIR3eEkus1BeIudyCaNyAYH4XV2wmsdDK/SGF5uZ3iZRmipxvAiO0OZuH2eRnCuRuB7Ezr939rxW+AZ+GoQ/xcmeHo+t+P+xD4as3+o4ZxtgqfrAwfu952433Pifs+B510n7nccJni+5cD1pobrTQs837CPzHS6rZnOEZfzRQ3Xvyy9kFki0nA+Zzcj9mcHcT8ziOfpQbxPDeJ9chDfE4N4nxjE89ggvsc0vI9qeB/RzGj9YQ3vgxreBzS8M+3479fwz3Tgu08jcK9G4B6N4D1Ohu7xMnSXh6E7PQzd4WboNheh2zyEb/UQutXL8K0+hm72Eb45QOSWAKEZPsI3+oncECB+4zDxG0MkbgiRuC5E6voo+vUxjOsSGNek0K9OYUxPo0/XMaYZiGkG+jQDY5rAuMrAmGogrhTIKyXycoG6QqKusED0Com80kBeJZDTJcbV1ozojRJxm0Ldk4b7FcbDkshzUZyzj4AflK4jRAqRAn1TCv8rQdKPppB3KcStoG4AeZVAXG5gXGyYt9rPFUjrRrs4SyL+aEbsnKLMuc4TBeokhZiYidjl78CnOlbt8v8afJoO6Ch4Zs5xZvo//6fwqaoUqlIepbHwqSoy8Ckt8ExhVCQxKuIYlXGMqjB61RB6TRi9LozeMITR5Ee0+jA6fOjdbtKT3OgnuzBOc5I+Y5Dhcw6x97pNJJZFIQAckOyduR7XhVuJnrOfxJ/3kD5jO8bJu0mdvJv4STsInLIJ7Yz17D1rIRvP/ZYDD24m/vUwcrGAnwSBt52sn76A5X/8nLVdn7G17Wt2NHzD3ppv2V/9LXtKv2ZPyRx2F89he+FXbCr4nI2FH7Ou8ANWF77NyvxZLC94jSV5r7Aw7yXm5b/It/nP803eM3yV+xSf5z7BxzmPMjv3Yd7NeYA/fJGXx2fFFbxd34zjhRf45oyz+Li0krn5xSzKL2FBdgGL8gqZn5/PopwCFufkszSngF9yC1ieV8CKnHxW5OSzMiefVTn5rM0tZPWEPFZn57ImJ28EOtfnmNqYnc/m3IJR8MwpZKv13JFXzM7cYnblFJvwmT+qffmlHCgo41BROYeKyjhUVMbhonL6iysYKKlkoLSawfJatPI6nJW1uCpr8VbX46xsxFPTjK/ehru6CX99G76GdlwtPRxp62Nf3xksP+t83J9+idq+i+Evv2HNhZez88QzcbVPItzaS6Slm0hzJ9GWDsLN7UQa24g0thJuaCFS00S8ppl4tTUbWlFPpKzGBMgy84JRtKyKSHklsTJzaSlWWkestOE34TMDoCMQWllPsqKRZEUjsYoGElVNxKuaiFc3HRc+f9MNrWklWdtiOqF1JnwmWppIdjaT6msZhc+zbOjntKJPaSV9gY30JTZSV7SgT28lfa0NY0Ybxi2tpG5vRr/HhM/0A63oj7SSfrIV/ek2xHPtGC+0IV/qQLzajjGrDeOtNsS7HcgPOpAfdVrw2Y78osOCzw7Et13IuZ0YP3Ygf+pC/NyBWNCJXNyFWNqJsawLsbwTVvUg13RhrO1AbOhCbu4eA5/diJ2dqD3dyL1dyANdyIPdcKQbBrphwAJPRy/K6vc0nc9eVLAHQr2ocB8q0gPxPkiaUqmJSL0XxMTRUvlf6zhu6Mjm+nF1PPg8jUzt0gh8qr8w9sqRspxPpS5HcRWKq0HdiFS3objLcj8fADJ9n89Cxv1Us8hcOkKZW+9SfgrMQcivrVOb5rUjJRdi9n3+wui1I2v2U24GtR3YiVS7kCoTv5sAiuoHNQAjAOoehU8y996PN/v5n8Nn5qb6KCz+3j9jRP/pmczf/E4LVo8ql08C0dHIXYaRMjYy46mMGOij14zGxu0qGUbFQ8iYFblHhxBjIncjGED3+0dcz7TLR9ppwmdK85Ec8JA44iFxyE3igJv4fjeJvW7imVnP7U5iW5wWeGpE1mqE19hHZz2XOQgt1Qgt1ggtsDP8s4PgPNP1HJrrJPCdRuAbbcTx9H9pJ/iFncDng3g/c+D5VMPzkR33h3ZcszXcH2i4P3CYet+J910nnncc1tOF5y2nqVkOPG848Lyh4Xpt0IJOO65X7LjGxOtuCzhNl9M+ApzuZ82qJPc/B3E/PYD7qQG8Tw6Y0Pn4AL7H+vE9Ooj3ETveRzR8DzvwPqSZesCO9347vpl2fPfa8d2r4btXw3+3neBdDgJ3ORi6y8HwnW6Ct7kYutXF8G1ugrc4Cd/iJnyzh9DNXkI3+QjdFCA6I0hkRsDUDQGi1weJ3TBM/LohkteFSV0TJnVNhPTVMdLTY+jTEqSvSmBMTWFM1TGm6oipGeA0MK7QEVeasCkvl4jLJPJyhboCSwpxmYG8wkBOE4hrBPIGATMU6k6BeCAJ9ytSTwgcbzlRmkTqIKWOEAmkpvC95iP1aBpxr0DcKhAzBExTqEsl8iKJGAFPZS0WKcQZ1lLRyQp1EsgTzUs9xkSB3mtg9AlkrzgGPEfhk2PVfmz0/n8LPjPg+e+Az8wsqKiSR+nX7qeqEKgKgVGRtsAzA58xjMoQRtUQetUQRvUw6Zogep0P0eRDtHjR29yku1yk+hykT9RInNJP4lQX4T8NsP+itQx940b6AE3heGEXjos2EP3rPhJn7cb441bEKdtIT95OatI2UpO2MtyzEV/POlxdy+ifvIANp37L2gt+wvHPgyTmRJDLBfwCrmcOsfWSRSw56ROW9HzIitbZrK2bzYbqj9lc8hGbSz5mfdEHrC1+l1VFb7Oi8E2WFs5iUf5rLCh4hXmFL/Ft4b+Yk/8cX+Q9xcf5TzC74FHeLXiEtwoe4g9vldfy43nnc/Cxx3i7rIofy2v4Ib+IHwuLmZdfxIK8IpbmFLE8y3Q8l2Tn80tOPsuy81huaSx8rs7OH4HP1dm5rM3JY312Pusn5LIxO5+N2Xlszslnc04+W7Ly2Jqdz7acArZlF7Ajp2gEPnflFLMnv4TdecXsyStmX14J+y0APZhfzsH8co4UVjJQWMVAYRX9ReX0l1YwWFqBs9yUu6IKR3kTzspmHLUtOGpb8DbY8DW24Wlqw9fSisfWwZHWXnb2ns7SM8/G/d77qL0HCM79mZXnXsSeiaeidfYRbusl3tpDuLmLaGMP4aYOIk3txOraiNXYiNXYiNS0EK1qJFrZYEFoLTHLEY2UV5vOaGkd0ZI6okWZW+71xEqP815eT6yigVhFA9HKBuKVjSQqGolXHl/mXXdL1c0kao5VvMZmvTeSqGsk0dBEsqWZZFczyd5mkifbSJ7eROqsFlJ/tZGeYiP9DxupS1pIXtlMarqN1LUtGDPaSI/MfLZjPNBqLhw93obxVBvGM60Yz7dh/KsN8Wo78o1OxJvtyHc7kO93ID7oQH5kgednHYgv2sfAZyfi+w70H9qRP2fgswO5qAOxtANjWQdieQdyVSdyTacFn52wuQe1uRu5pQu5rQuxsxO5uxOxz4LPQyZ8qv5OlL0bpXWDqxfl7EF5epG+XmSgFxnoQQ33QaQPFbHmPZN9qFTf6ElN+TvwqcZG8BZ4/m710inH6qjLR6ej5JkWgP4Zc+N9CqgLUOpizL7Py1BMQ6nrUHIGSt2OlBkAfRilzNlP1POm+6leRVnRuwmf5tY76kukMuFzdPZzIaglFnyOvXa0foz7uR2pdiLVbgs+zdJ5rPjdPLlpdn5KXEg81tynHzlSPD+EIgQcvbjzW5vvv4ZFExiPnds0Zzn/G/BpfefxTnoefe0ojcK8aDQCoNYN98xy0VjwVOkopCKQjqKSYUiY8DnW8RwBz2Fzw133+dG9fgxPAN3pQ3f6SGkekoNekv1ekoe9JA96SR7wkNjnIr7bRXyXi9h2F9GtLmJbXEQ2OYhtcBJd6yBsgWdohYPwLw5CSxyEFmoMz7czbMXtQz9oDH/vIPiNRvBrjcDXDgJfagS/0Ah8rhH41I7vUw3fJxqeD+14Zo+Bzg+ceN5z4nnXifcdJ963XHjfcuJ504l3lhPvG6Y8rzvwvKaNQKf7ZQ33S3bcL2m4X8yA55hFoufsOJ8ZNJeJnrbjftqO9yk7vicH8Tzej/exAXyPDeB7tB/vI4N4Hx7E++Cg6XI+qOG9f1T+mXYC9zkJ3OsgcI9G4G6nCZ13Ohi6w8XQ7U5CtzkJ3eJk+GYHwze7GLrJRfhmD9GbvIRu9BK+0Uf4eh+x6wNErvOZutZP7Jog8WuGiF89THL6MKnpYVLTIujTohhXxTCmJtCvjKNfnkBcqWNclsK4JIlxWRpxqW6C5aUG8hKJuERgXGw6keISgbxUoi4z4VNcaSCmScS1Zhcot0jkXQbpB5MkH0vie8lHfGsClYaUoZCGgiGJ49MB4k+EUfcI5B2gz0gjrkshr9BRFynU+SDPVYizJdKqUFJngDxVIU9SiBMVYqJATJSISRIxUWL0iRGpHoHsNo6S6DJ+Az7/Pc7n8QA0A5/m5vv/C/ApUBUGqsJAlqcQZQlkRRxRHkOURzHKQxiVQYzKIUT1EHp1AKPaj1HrwWjwIlrcGG1O9E4neq9GcvIAqZPsiJMdpP58mP5/bKL/xb0woMCj8H4+yIGL1hL5y0ESZ+8kdfJO0iftJjp5O4m+TSS7NhFv20SodT2+1pW4O5ahtS9mb/tCdnfOY13HJ6z40xfsf2grgU/9qEUStUCS/iLEzntWs3jK5/wwcRbftbzEvMZXmF/zKosrXmdp+RssLH2NhUWvML/wZeYXvcyPBc/zbcE/mVP0FF8UPs5HBY/wfsEDvJM3kz8MPP4U3555Bh+VljM/r4QFuUXMKyhknhWzL80uZElOIYtyC1mcnc+SrDyWZueyLCuX5Vm5LM/KZnlWDsuzcliVlcPqrBxWTcgxnc/sXNZk5bB+Qi4bxueyaXwuG7Ny2ZSdx6asXDZPyB0F0KwCtmcXsiPL1M7sInblFrE7t4i9ucXsySliX04x+3KLOZBXyqG8Ug7nlXE4r4z+/HL6C8ssleMoqTZVWoO9tAatvB5nRSPOqkYcNQ24apoJ1LQQqm0mWNeEr6kNf2MXA119bJ94Giv+dhHOd2bDls0EvpnDkin/YPfkM3F3nYS/vZehli6GW7qINHcRb+gkVtdOrK6dcK0FotUtxKpMlzJaXk+k3KxripbWES2pJV5aR7ykYQQ0TSf0V+8WfEYrj1WsqnFEx4PQePWojgLQWtP5TNY2kahtJN7QRNLWTKKzieTEZpInN5E+w0bqzy2kz2nFOK8N/aJWUpe1kJ7ajH5NK8YNbRg3dSBub0e/u9WqWmrFeLQV8Xgr+tM29GdtiBfaSL/Yhv5KO/rrbehvtmG8047xfjtidhvio3aMT9oQn7dhfNGO8WWbBZ8diO/a0X9oR8xrR/zcjljQhljUhljajrGsDWN5O2JlB2J1B8baDuT6TtjUhdrcg9rajdzeidzVidrThdzXjdzfgzxkntRU/d0mfDq6UU7znrv09iD8JnyqYC9quM9yPjPwOdEET92CTzXJhM/f2Wof626ObrAfBzyPVzR/VPx+mgmg6nTgTFB/wrxpd74JoFyMwuz8VFyDkjeCusWK3+9BqQdAPQo8hVLPMlq7NCZ65yOU+gSlPkcyx5z7VN+Dmme5n6PXjqRaadUuZeDT7PyUagdS7UKx15Q6APIgZE5uqkEEGgIHErcFoF4LQo91QEfh83ecT0u/d/t9LHz+l8DzKAA93lypGPNdScw51bgFnlGkjIARHwXPVMSEzrGuZzw06npGTLczA55iaMgEzxHXM4Dh8pN2eElrXnTNS2rAS+qIl+QhH4kDXhJ7XST2uEjsdhHf4SK+zUVsi5PYJhfRDU6i6xxEVjuIrHISWu40Xc8lGsMLNUILNMLznYR+chD8QWPIAs/hbxwE52gEvjKhM/iZCZ7+j+z4PtbwfaThna3hed+B7z0X3vdG3U7P2w58bzrxznLgneXE94YT7+sOfK+78b3mwvuq05rpNJeJPBZwZtxO9wt2c5nIcjpHwPOfdjxP2fE8OYjv8UF8jw3ie3QQ38N2vA8NmnpwEO8DA3juHzQdzpl2fDMdeO8bxHvvAL57BvHfbSdwt53AXRr+OzUCtzsI3KoRuEUjcLOD8M0a4Zscpma4CN7gJHyjm/ANHsLX+4hc5ydyjZfY1T6iV3uJXu0jOt1PfFqQxFVDJK8aJjUtROqqMKkrwqSvCKNfHkVcHkdckURclkRelkJcmkJdlkZeaiAutnSRgbxAYFxojMBnRvJSaUbjUw0rcjf7QeXtAnmPjvGgwfCLQwwv9iMjEilBSQVRiPwSIfi0H2NmCnWbwJgB+tUSebmBuNBAnKcQ55gxu3GmQPxRIU61NtlPMp1OOUkh+pR5rehX4Pnb8Kmjuvhfid2P53r+O+FT1Br/BvgUqAodWZ5GlqeQ5UlEeRxZEcMoiyArIsjKEKIiiFHuR1QGERUBRGUAWe1D1HrQ65ykmxwYNg3R7kB2DCJ6DmFM7Cd10gDh0w7gPncD/XdvxdhpoAKK+Pwgu65cSWDKDpKn7yI9aTfxSbtJ9G0l1bWeVMdqErbVJFrWEG5cyVDTMtwNy/DULsVTswitbh57G75mY8vnLOv6iF9O/ZQVF3/H7vvX43h9EP37FMYPKSKfD+F48SDrb13Kgou+Ys7JbzC79Rk+qHuC2TVPMLvqCT6sfJyPKx5jdvnDvFf2IG+XzeTNknv4w1uVlcwpLGNefhE/FBQyP7+YhdmFzM/JY1FuPouz8liclcOirBwWTchlaXYev0zIYdmEHFZMyGHF+GxWZOWwIjuHlRNyWD0hh9Xjs1mTlcvqCTmsmWDC58Yx8LnRAs9LbjOzAAAgAElEQVQR+Mwy4XNbVgE7sgrYMaHAAtBC9mQXsieniL05xey3dCivmIO5hRzKK+JwbjH9+aX055cxkF/JYEEV9sJq7EU12Itr0IorcJRU4ymtw1NWj6eiHl9lI+6qJlx1LQTqbARqbHgaO/A3d+C1deFqm8juvtNZdcEVhH74CbVtN9qzr7PxtHMZnHw67p5eAq3dhFp7iLT0EG3qIl7fSbSug2htK/GaVmJVLUQrG4lUmn2h0bIGoqX1xMrqiJbWEi2tHQHNmAWl0RLzd/HSOmJl9Sa4VtSPVj1VNhCtaCRW2WTJgtDKBmKWO3oMcI5VXQvJumaSdU2k6puJNzWTaGsh2d1CerKN5CnNpM+ykTrbRnpKG/r5baQvspG6vIX0tBaMa20Y17djzGhH3NaOcXc7xn3tGA/a0B+xYTzWgv5UC/ozLRjPt6K/1IrxapsJn7Na0d9pQ4yBT2HBp/iyHfFV+wh8yu87MH7sQMzrQM7vQC7sQC5qH4XPFe2IVR3INR0Ya9uR6ztRmzqRW7ot+OxC7uqCvT3IfT2I/T3IQ72oI70mfA72gqMHnD1Idw/K24vy9SIDfahgnwWfE492PtMTkWPgU6lJZMrgUScdFz6PhtD/AnwedRkpU7M0FkwzLuhfUOpcUOejuBC4FHMr4WqUugG4CRgTv0vT/VTSnP1U6mWkegOl3v0VfH6G5Cuk+hapvgP5o+l+ygUoaRbOS7XCmv1cg1LrQW0GtXUEPk33MwOfB0Bm4vdBJHYMpSGUE6FGHVBTYwE0NAZAYyirfunYzfcMLGai8rHwaW6wSznmPvsxt9rTx5H5nVJlTnr+OoJXVvxumH+PMuFYyThKxpAyCkYCjAQqHUOlYpCMQSo6Muc5Fj5lJDQStxuhIavT03Q9014/utuP7vKRdnhJ2b2k7R5S/V5Sh32kDvpI7c/Ap5vELhfx7S7iW13ENjuJbnQSW+8kttZJZJWD8AoHoTFxe2Shg9DPGsM/2Qn96CA0VyP0vZPgHDvDXztM8PzSOQqfH2v4PxwkMNuOf7YD3wcavvcd+N514bXcTs/bDjxvmfDpm+XA90YGPp14X3XitZaJPC9reF/W8L6k4flXRg48L2i4n9fwPJcphrfjfmYQ11ODuJ8cxJOZ53zUjv8RDd/DdnwPm7G670EN3wN2vPcP4ptpwqf3Pjuee+147xnEe/cg/rsGCd6pEbjDjv82Df9to+A5dLODoZsdhGdohG7UCN3gIHS9k6HrHAxf5yJ8nZvQtV7C13gJTfMQucpHbJqX+HQ/yekB4lODxK8IkrhyiNSVIQs6I+iXRjEujWFcEreUwLg4gXFRAnFRCnmJgbxYIC4yUBcK1AUScaHAuFAiLpSIiyTGxRJ5qcK4XEdMtbbibxQYtxiIuwTqAYPUYwa+9zyooESXOobQQRek9ydxvuRGn6mTvsM82SmuAXEFqAsUaopC/FUh/iQRZ0iEFbGLkwTyRImYLDAmScREZdYn9SqMXoXRdzSAyt7fgk95dNfn7y4cqX8bfP6fxu4mdBr/ZfhUVcdWLY3Of5rwqSrSyPKkBZ8xRHkMWRFDlIcxyofQy/wmfFYEMMp9iHIfssqLqHKjVztJ12ukGwcwbBrJVjtG+xFEVz/p3n7Sk/YTPX03gbO3s2faSpJrY+BR6FsT7Ll2KYG/riN5ymYiJ28mOnkrsd7NhHrWM9S+nohtE+GmdQw3rCJYvxh/zWLcVYtwVS1Bq1iMvWIBRyp+YF/VV2yt+Zj19R+wuv59FjTO4ofWN5h/8vssOvczNt60iMHnd+OZ7SD0eYDk11GiX4bwfeTG/cYAh5/czua7l7H6lp9ZfP23/HjVp/xhbm4+8wtLmZuVx7ycAn7OLuDn7HwWZuWyKDuPRRNyWTQhl8UTclk8IZsl47NN8Byfw8pxOaw4IXvkfdUJOaw5IYd1J+Sydlw2a07IYt0J2WwYn8vGCXlsnJDHZktbJuSzZXweWydYrucEUzuzCtllafeEAvZkFbInq5C9WYXszypif1YRB7KLOZhTYiq7mCN5ZUdpoKCCgYIK7IWVOAuqcBVW4yyuwVlai7O0Fnd5Pd7KRrzlDQSqmgnW2vDUNOOvtzFUbyPY1I6ztYuByaeyedIpLD3/UvTV61A79rD1jnvZc+qfcPWegmbrZdjWS6Spm3BTD8PNfYQa2onXdpCo7SBcbSNW3WTCYcYFLasjXFpNeGT282j4jJbUErGK7TMyIbTWrHiqqh/ZuI9XNxCtrjeXnizFaxuJ1TUSq2siVt9EvKF5RNHGJuIN5pZ7srGFWFMziXYbyZ5mkie2kDq1heSZzST/0kJiSgupf9hIXdxC6ooWklc1kby6Cf36dnPm89Z2jDvb0O9tQ7+/BeNhEz7F060Yz9jQn7dhvGjDeMWGeL0NfZYN460WxDutyPfaELNbkR+1YnzcivisFfllB/Jra+Ho+07EPFNyfidyYSdiUQdiaTtieQfGinaMEfjsQKzvwNjYjrGlE7GtG7mzG7GzG7G7B7G3x3I+TfhkoMeET60HnH0oVy94+8DfB8E+GJr0K+ezD5XoQyUnIlMTzYolaS0WHXe287962ej3rhydPFq7NOZz5r33M0H9FeQUUOch1YUoLrWcz+kodQ1wPUrOAHWb6X7Kh0BmapeeRfISUr2GUm8hyVQufTQGPr+xAHQuSv2IkqOdn0qtMCVXg1oHciPITebikbV8lLl6ZMLnAeAwin4UAwjM7Xczgndb8o5xQY8uoJeErXOV5k3248PirwFxzAb7f9fx/A0dbwEJpZO56Y6Ig3W7fazziRW3jywYZZSZ9bTAMz0UQB8aGrlmpHuDZtzu8qM7A+ian9Sgl3S/h+RhD6lDPjNu3+smucdNcreL5A43iW0u4pudxDY6iK13EFmrEV3jILzCTni5RnipRmixnfBCO6EFg4R+tjM0z054roPhbzWGv9EY+mqQ4a8cBD63W1G7RvATB4GPHQRm2wm8rxF434H/PQe+d8xo3fuW0wTOjEbcTg3va3Z8r2Sk4XtJw/+ihu+FQVPP2fE9Z8f7rB3vsxq+Zxz4ntbwPm3H95QD75Oa1dE5iP8xDf8jmgWeDnwPOfBZS0SjTqc5z+m9x4737kF8dw3iu8OO7w47gdvtDN3mYOhmO4FbHQRvcRK8SWNohsbwDAehGx1EbnAQvs5B5HoXw9c4Gb7azdA1bsJXu4le7SU23Uf0Ki+xqT5iU81n/MogycuHSF46TPLSYdKW9EsiGBdHMS6Ko18UQ78whn5hHHFBHHFhEnWhjvhHGvGPNMbfdYzzdMT5BuJ86/l3gbpAIS5SqEsUxpVpxFUSdS2omwTqdoG8W5B4LIbzFTf0gyEEhtJRQiKcgsOzjhB7OIJxmyBxYwp1jUJONaFWnidQf5GoMyXidIlxisA4SZiznZMk8kQDY5KOMcksjjf6hAWeo9Cp9xrovQayVyB6jGM0dv5zRB1iDHiOdTsFsk2O+RnEfwE+j1+5JFCNGf3vwaesMZDVEmGd2hRVY2uWDKg0TPCsyMTt0TEKI8qHEWUBjFI/RpkPvdSNUeZBlLsRFS6MKidGjR29dgCjcZBksx3D1o9oO0S68wDJnkPE+w6SPGkPvj9uYsv5Swh96wMvcFiw5/bVOP+2Gu/Jq4icuJXkpO2Ee9cR7FxHqG0doZZVBJtWEKhfjq96Cf6qBfgq5+Msm49W9jP95T9wqOwbDpR+xd6SL9hV/BnbSj5jQ/Fs1pS9z9KyN1lU+To/Vb3Cd7Wv8GXNC8yu/SfvNj3Fa42P8IrtUV5pe5TXOh7ltd7HeWXiY7x15nP84cecAublFDAvK5+fswuYn1XAgqw8FmblmgA6Ap65LBmXxZJxWSybkMPycdmsOCGb5f+RxfJx2awan8vqcbmsHZfLuhNyWTcuh3Xjc9gwPpf143LYMC6HjWO0eVzuCHxun1DAtvH5bB+fz47x+eycUMDOCQXsGp/Pbuu5d0Ih+8boQHYxB7KKOJhdzKGcEg7nlo7oSCaKzy/HnluOI78SrbAKe1EVWnE1ruIa3CW1uMrrcZbV4a1sxF/djK+2iUBdM4EGG0O2Tny2Lpy2bvq7T2T96Wez8cGHYddOUstWsfScv7PrpD/hbjuJobaJBFt7CTb3MNTSRbixi0hDJ5HaNpJVNuKVzSNzoLGKBhIVdeZi0ZiY/SgQLTddz8zMZ6yigWhV3TGgORY4E3VNI89oXSPR+iZiDc1HKWLBZ7yhiVhjE5HmZmLtzcS7GkhMaiZ5apMJn2c3Ef9bI8nzW0hdbCN5eTPJac2kr21Fv6GV9IxW0re1kr7LRvpeG6mZLaQfbCb9SDPpJ5rR/9mM/rwN/QUb6ZdsGK+1kn69hfSsFoy3WxHvtmK834r+gQ31WQfys3b0z1tN5/O7LuT3nSPOp/i5fQQ+jSUd6L90YKzoQKzsQK0dnfkUG7sQW7uQ23tQO3qRu3oQu3uQ+3qRB0c7PuVA3zHwqSz4VMGJYN10H4XPiaj4pFH41Cf/Zpfn8eBztL/zeFVLk0c6P4WcPKKx4DkWQFGnodQZoM4G+TdgCkJNQXEBikuAqSh1NUpdh1A3IrkFqe5CqgdQ6lGkegLFMyj1ApJXUJiLR5IxhfPqc2vuM3NuM+N+jkbvJoCuBLUG5HqQm1ByKyP33q2rRxkAVeoACrN4XjIIaCMzoKMO6O/BZ3gMfI51PzNg+BvgeVQ90v8UPo8FXBAmgMoUiKQFoEfPemZmPI/q9LTA04gEEcNBxJC5YGQER68ZGZ6A6Xo6fRiOAGm7j9SAh3S/j+RhL4kDHpL7LPjc7SKx00Vim5P4FhexTS7iG0zXM7pGI7raQWSlk8gyjfASjdCiUfAcnjfI8I92wt87Gf5WY2iOnaEvNQKfD+L/bNCc8fzYjv9jjcBsDf8HGoH3nfjfc+B/z4V3zDKRd5a5SOR9XcPzmob3NQ3/qxq+V+x4Xx7E95KG90U7nn9Z0PmChv95zQJPDd/TGv4n7fieGCTwxCCBxzX8j5nQabqdGafTju/BQWuBKONwDuK715T/bju+uwbx3jmA7w4LPG8bwH+rHf8tdoZuthO8SRuBzuCNdgI32Bm63lT4egdDV9sZutpOcLqT4DQnw9OcRKa6iE11k7jCQ/wyL6nLfEQvcxO9zEP8Mj+JS4dIXBwkdckQyYuDpC4KkrpomPSFYYwLwuj/iGBcEEVcEEf/exz9vDj6eQmM85MY56XRp6TQp6TNmqMpxgh86hcIExQvlYipBulrBPqNOvIWA+N2A3G/wv2Mn8SuFMowSKsUKq0gDK6vvAw/HiF1ZxJjho6YJpFXKOTFCnmeudEu/6TQTzdIn6JjnCzQTzSQJyrUZLM83piko0+0CuQnKTN+nzg685mBz+OBp+gxjobO48Cn6Pg1fB5bNv//NHxWZ6J3joXPSh1VkRoBT9PtNMFTVkRM+KwYMuGzzIdR5sUoc2OUuRBlLoxyJ0a5hlFpx6gaRK/pJ1V3GL3hMKLlIOnW/SQ69qN3HkTv2Y+YvJfIiZs49PeVHHx6J4YTcEn639zH/r+tJnLSOqJ9q4j0biTUvZZg+yqCthUEm1cQqF+Cr2YJ/srF+MsX4Sr5CUfJjxwp/YFDJd9yoOQr9hV9wc6CT9mV/xk78j9hc95s1uW/x+rCd1hR8BbL899gSf5rLCh8hR8LnmduyQvMKX6aL4qe5LOSJ/iw6FHeK36IWYUz+cNPE/L4aUIe87PyWTg+j4UT8lk4IY8F43NYON6M2peMy2HpuByWjMti6bgslo3L5pf/mMCKE7JZOS6HlSdks2pcDmvG5bLmhBzW/kcO607IHtGGcTlssmL3zeNz2TzO1JYTctk6Lo/t4/PZPi6PHRn4HF/ArvFj4bOAvROK2DfBdD/3TSjkYAY+s4o4OKGIQ1nFHMkp5UhOKYezSxjIK6c/t4yB3FIG8sqwF1RgL6zAXlSJq6gaV1ENjtJa7GUmhPrLGghUNOGvbsFb14avsR1/QwdDje34Wmz0d/awZ9If+eXs8/HNnYvavxv7q2+y6Y9/o3/SH/F1TiTU3MWwrZtIczehpk6GGtsJ17cTqWslUmsjUt1EtLrRjMvL64lVNhCtaLC25Bss1ROpqCNSUUe0sp5oZT2xShM6IzX1RGrqidY2HKVY3dGK1jeOqqHJUiORRhM6403NRJuaiTQ3E29rJt7dSHJyC8lTG0me2Uziz00kz2kmeX4LyYtaSF7aTPLKJhLTm0le10zihmaSt7SQuKOF5D029PttpB5oJv1wC/rjLaSfbCb1TAvp522k/2VDf7mV9GstlvvZininHeO9dvQPWq2uzw6Mz9sQX5nwKb7LxO7tI/Bpbrt3I5b1IFd0IVZ2otZ0I9d3meC5uRuxpXsMfHYj93Qj91vweXgisr9vBD6V1ody9iHdfUhPLyo40YTP4cmo0GRUZDIyasbuJnxORqYmmfCZuef+X7hsNHJqc0wdk5STLE1EqT5Lk47+/BihTrZ0Kkr90Zr7/DNwDkr9DaWmoNQFmNvv01DyWiQmfAp1J1LNRPIQkses2qXnrOj9dczFo3fN+U/1IUp9hlJfoaxzm8i5jN57zywemZvvqIz7uQElN6PkllEAVXsYPbu5n7GXj1CDmB2gowAq1JgIXgWQygRQOcb9VMTHuJ+jkfuoK6lG4fMoeDxevJ4Gpf+G0qZIAakx0JuZA1UjcIuSKKkjRRIlYmat0q+XjMY6n7FhZGzYXDIKBRDWZrvh92NYS0aG149wW0tGDh+G3Y8+4CV9xEPqsIfUQS/JfR6Sez0kd3lI7nCT3O4iuc1NcrObxEY3ifUu4utcRFc7ia50El3uJLzUQWSJg8gijfB8jdBPGqEfNTNu/9bB0Bw7w19pDH3pIPCZRuAzB4GPNQIfOQh86CDwgYPA+w4C7zkJvOvE/44D71sOPLMc+GY58L/hwPu6CZ2+V035X9bwvWQ3nc5/afhfMBV4TsP/rIbvWTvepwfxPW3H/7SG70kN3xN2fI/bzaqkxzR8j2p4H7Hje8iM1X332/HdP4h/ph3/fXb895gy5zgHCdxpx3/nIIHb7QRv1wjerhG4xU7wZitan6ERmuGwonU7w9eZCl47SPBaO8PT7QxPHyR0tYPQNCfDVzkYmuogNNVF5Eo3scs9xC/1kbzER+wSD/FLfMQv8pG4MEDqgiFSFw6RvCBA4h9BkucH0P8+jPGPMMb5YcT5UYzzoujnRpFTEqgpScS5CYy/JU2dk0L8TceYYrqgxt+NEfBUlwvUVSBuUBg3C/Sb0iTvSRF+MszwT8PIuECXcQxDomKS6Low3md8GHdI9Jt1UtenUJdJM84/XyD+YiDPFIgzBPopOvrJOvpJBmKyYd5mnywQkw2MSWLE+RxZOBoDnxkdDzyNbv0Y8DQ6DUtjIVQh2hWiXSBGAFQec2pTtIgx+j+Dz6MK5+vlSOdnRsZ/Gz6VdUYTy/2UiCrD6vRMoSpHwVNWWG5nRcjSMKJ8CKPUjNqNUg9GqQuj1GnJgVGqIcrtiIoBjIojGFUHETUHMOoPkG7aR7JlL8q2j1T7bpK9u5E9u4ifuJWBs1ez/aZlqG0p0BTRucPsuXAh3tNWEO5eQ6xjNZH2NQy3rWGoeTX+piX4apfgrViCr3wxntKfcJTOpb/4Rw4Xf8fB4jnszf+MPQVfsK3gYzYXfMjGgtmsLXiPlXlvsyz3TZYWvMnivNdZkP8KP+W/xA95z/Nd/rPMyX+aL/Oe5NP8x5ld8CjvFD7CH+aNy+HnCXnMH5/LgnG5LByfx4JxOSwYl82icdksGZdjwucJOSZ4nmBqxPn8/yaw8j+yRyL3TOye0Yb/yGXjCXlsGpfPpnH5x4DnlhNyRxzPHePz2TW+gD1ZRRZ8mto9odCCzyL2TyhifwY+J5jgmYHPw9klI8/+3DILRovpzy1hIK+Uwfwy7AXlaAUVOAqqcBRV4ywxo3hXSS2+0gZ8Fc14qltx1rThrmvH19hOoKUdf2s7XlsXRzomsenE09lw050Y27ZjbFjL6qnT2XPiH/H2noSvczKhtj7CrT0MtXYRsHUy3NxBqKGV4boWIrUtRKsbza346lFFqhqIVDUQrqwnWll3lMxOz7pjFKupJ/L/0/ae31Gc6db+/AkHBApkBQQop1YmOM+YbHAcPM7jnPN47LHHOec0zjmNPc422YAxySaaDFJHdatz7q6q53mu34eqbrUA+5z3/Z2Xtfaqalqgr9fa9733XWMqUVuffybqG35TSQtAEw2NJBqbSLU2kehoIDW9ifTxjWT+2ER6ThPp+Y2kFzWRPrOJ9JJG0uc3kL6okcxlTaSvaCJ9bTPpG1pI39xK9m8mgOp3t6Df24L2QDPaw61oj7agP9GK/nQb2nMt6C+2YLzchvGKDf31dvQ32tDfbkd/14bxkQ394zb0z9oxrMCR8XU74rt267qRBZ9ruiz47DThc2M3YnOXBZ/diO1dFnx25uFTHOxFHp6OtM9A2nsRjl4TPgdmWPA53TqrOQMix1k33WeiEjORScv5zM5AFTifUsxkWIn87ybg/wc66i58IXQen/878wLSyUjxJ2A+Si2w9j/PQKklKHkRSl6C5Eok16C4CcltSPV3lLobpe5H8bC5+ymfNXc/eRmlXgXL/UR9TO7cJvILa/fzO6t2aaXlgK6x4HMD5G6+y1+sANIOUDtRajdm+Gjo9Ka5/2m3EvBOciX0Snny7qfZARq04LMQQJMWCGaGQj/qyDvv8n8EniZ8/obyCfsU5tWlJIrkEQAqUUpiXkcSKKkhRBohhuqV5DGCRkPjdhM+jXAQYcGn9AcRgwGEz48xEMBw+zFcfnT7IHq/z4TPQz6y+31k9/rI7PaS3uUls8NHdruP7C8+Mlu8pDd5SW8cIPXTAIkfB0iu8ZBY7SG2wkVimYfY9y5i37qJfuMi+qWbyBduYp+5CX/sIvKJm/CHboLvuwlao/bAWy5Cb7oJvTFA+HUP4Ve9hF7xEvqXl4C12zn4oovg8y4CzzkJPOck+KwL/9MOgk+5TD3hJvC4i8BjbgKPmgpaxfDBh935fs7BB1z47zeL4X33uvD901XQz+kcKoX/m5PQ7W5Ct7ks6HQTutlF+CYXwesdhK93E7zOSfBaJ+FrnHmHM2Q5nKHLHYQvdxC+zEH4Ujvhv9oJXewgfGE/kYvshC+wE7vQSfR8F7Hz3ETPdxM9f4DouR7iS3wkl/hJnxMgfc4g6bP9pM/yk1rsJ7M4ZOr0MJnFYTKnhdEWhtFPi6AvjCAWxjAWxjDmxzHmJRDzUxhzk+hzk+hzU+jzshjzNfSFGsZiHf0MHf1sgXGugTjfQF2MeQ/+eolxs0784RgDb3vAr9B1A6kZkAFtr0bfY4eJ3RpGXK6jXyHIXKyhzhEYixVioUScqqP+aGCcYqCfoGMcJzBy4DnLvFwkZyn06cYR8Dkko9fI6/8cPk0V7n6KdgPDZuQd0N+78/6/Ap/1/xvwWRg6MhBTdOQUDVGdNYvkq9MWeMaRk2MmcE6OICaHMaqC5r5npR85OYBR7kVUeJDlLowKF0aFE6PCjlHZh1F5GKPyEMaUg+jVB9Cm7kOr3UO2YS9Gw27SrTuJde4k3bETvWsnmRm/4D9+AzvOXkp6TRTlU2gbs2y5ZAV9p67A37WaiG09kbafCDWtxd+4En/dSganLMM7eSnuym9wVHxBX/mXHJr4KQcmfsye8R+we9z77Bj7DtvGvMHPY15lc9krbCx7iZ9KX2D1mGdZNeYZlpU9xXdjHufLMQ/zn7IH+XfpA3xcei8flN3D26V38VrZ3/nD16NK+bqolO9Gj+G7ojKWjhrD0qJSllnwuaKolJUjS1k1sjQPnj8UlZjj9pElrC0qZf1IU0fB58gythSNHYLPorEmfFrguW3UWLaPGsuu4vF5x3N38QR2F09gj/XMwWgePksm5eHzYCF8Fk/kcMmkvPpKK7CXVebhMwegpqpwjJuMZ/wUPBaEuitq8FRW462axuDkBvxTmvBPbcJf08JgfRv+pnb8LR0E2nvw2no51HMC6+ecjvu9T1EHDuN8/mXW/Wk+fbNOwt81i0RbD9HWDsK2DiKtnUSb2ok2tBFraCNa10y0xoLOqQ3EptQTs+AzPqX+KPhMVB8bPAvhMweeyboG0/2sqSdRU1fgjFq7oHUNJC0nNFHfQLK5mWR7M4meJlKzmkid3EzyT02k5zWTPq2Z9JlNpM5pIHVePemLmshc2kz28hYyV7eSub6NzE1tZG9vQ7ujmeydzWj3tpC9vwX9oVa0R9vQHm+1Uu+taM+3or/UivGKDe1VG9rrNrS3bOjvtaN90IrxiQ39s3bT+fyq3dz7/K4LubQLuaILs+ezA7m2E7WuC/VTF2JDF8bmLoxfuhFbexDbe6zTmp3IvV2IfT0YB6YjDvVi9PUi7DNQrhnD4FP4ehGB6cjQTGR4FjJ6HCo+C5KzkMmZkJkOWTPxjpiJkjN/EzSl7EXK7mOo5ygpOQMljz86MS+GALTwXeXDTCeg1KmYtUsLUXIRSp4J8lykvBAlzdJ5uArF9ShlBo+kvAsp70XJB4Fc6fzzKPUiSr0MvAHqXZT8CCU/AWm5n+orkBZ8soJhvZ/W7udQ8fxWcqc3pdqFZI8FoKb7mS+gl/0FAJpzQH3D4FOqEIIwIg+gCRRpFJmCQNCRfZxH7nj+H8JnHjoTmJ2jMSCGIm79biP/O4dOcipQBsLIIIz0MeEzFzQyz2ia4KlHAkMjd78/D57C68dw+9FdgxgOnwWeXvTDXrQDg2T3+cjsMcEzvXOA7HYfmW1eMj+bjmd6o5f0Bi+p9V6Saz0kfhggscpDYoWb+FIzZDQEni7CnzlN6PzYRfgjD6EPPATecxF410XobReht8z9zsBrboKvegi+NKTAi+Zep/95J8HnXfifdeB/xo7/aZSZx1cAACAASURBVIcJnwWj9Rx0Dj7sJPiwi+BDLvwPOM1+zvucBO51EvynOx8i8v/DbQaI7nTiv8tllsL/zWmN1h2Eb3URvNlB6GZzlzNwo4PQ9Q6C19gJXeMwdZWD0FVOwlc4CF9uQmfoUgehS52ELrUTutRO5K92Qhf2E7vIQfxCB7ELHETPdxA7z0F0iZP4EieJJS6Sf/aSPMdL8mwvybN8pM4cJHWWl/SZg6RPHyS9yE/mtCCZ08KkT4uSWRghsyBMdkGYzNwg2blB9HlhtLkR9LkxjDkxjDkJxNwk+uwE+pwk+twMxjzdBNBFGsaZAuMcadYwXWSgLjfQrs+i36yh3Z2l77k+1IBEGZAVBsowUB7FwDNu9Ds0uD6DukLHuEihLwHOEBiLpeV66shTdLInZdGO16yAkUAdJzFm6MiZBmKm/E34LATP/z/waXSY4GnYBHq7jmHTh+CzTaBaxDDX8/8OPuX/Q/g0LOgUiKk6YmrGgs8MojqNqk4hqnIjdhM8ZXXESrgHMaoC1sjdh6gYQJa7EZOcGJUO9Io+9IrDaBWH0CsOolXuJ1O1h2z1fjLV+8lM2Y027VfS9XvINP2K3ryDbMtOsh070Dt/IdOzlcisLexasBz/O05wAAcV2+9cx69//AbfjHX4238g0raSQOMa/PWrGKz5Hs/Ub3BM/o6+yq/pK/+c/RM+Yu/4D9g9/j12jH2XbWPfYcuYN9lY9gY/lb3Cj6Uvsab0eVaVPM2K0qf4rvQJvhrzOJ+WPcwnYx7i49IH+LDkXt4vuYc3i+/itdK/84evi0r51tJ3/1XCsqIylo8sZfnIElaMKGHVyFJWjyzlhxGl/DCiOK+1I0pYO6KEdQXguWHkkDaNKGPLKBM8f8mDp+V8FpWZQaPR49g+aiw7R49n16hxeZdzSObofU/J8F3PwrH7/uIJJnyWTuJQ6SQOl5WbAFpabo3gJ9JXNmkYhDrGVuAaV4lrfBVuaxTvmjQFd3k1noqpeKtq8E2uxT+1Ht+0Bnz1LQTqbYTqOwg2dTHY0stAxwwOd89iy4l/Ytv1NyG37yS1aQs/LbmI3bP+SKhzBpG2LqKtvQTbugi1dRBq6SDcaCPS0EykvoFwbSOR2kaiNY1Ep9URnVpLfIp1N766hsQUU/HqacSrp5GYUkPyCAD9LUc0913u3QTVevMyk6VYfQOJpibitkYSXY0kZjSROLGJ5J+aSc1pJr2gidTiRlLnNJI+t5n0RU2k/9pI+rJm0lc3k7m+meyNLaRvbiZ7ewvZO1vJ3t1M9r5WtAfbyDzSSvYxEz6zz7ZZ8NmG9kob+uvtZN+wmc7ne+1m3dK/2zE+60B82Tl04ejbLsT3XYgVnRirO9DXdCDWdiN/7EJu6MTY2IHY0oX4pRexrQexvRdjZy/Grh7E7h7kvl7EfhM+Rf90hH0Gwjkd6ZmOGpiB8k0fcj5DM1GRmcjYDGR8BjJhup5myXw3Susx4VPMRIqZebdzuHqQsstSjwWjw39mCFYL9kfzf9d7BKT2otT0I37+RKQ8BSVPRcp5KHkaSponN6X8C0JeiFR/xTy5eQ2SG1HcguJ2pLoLuBfFw8CToJ5D8hxSvYTkNRRm6bwgd3LzM1DW6F19b109Wo558/0Ha/dzPUOXj7YAZgJeqe1IdqIodED3myGkYR2gQ+4neFEMFdELAggCeQdUkcRMvufgs3AHU8s7o6bSeVg9lswapyF3ExKoApmOp/XZSt5LpWFeOjKH/HkAVQolDYSRRuoppJZCZpOQSaHSCUQyjkrEkPEoMhZBhsPIUAgRDCEDQaQ1ahce0/EUziC6I4BhH8To86IfGsA46EU/MEh27wCZ3QNkrXF7dqvlem42Hc/MTwOk13tJr3OT/MFNcqWH5HITPGMWeMa+chP9wkP0Mw/Rf7uJ/dtN9GMXkQ89RN71EH7HTfgdt+V4ugm+5iL0iofAyy7CL7kJv+gh9IKb0PNugs+5LafThf8pF4EnXQSedBN40k3wcQ+BR934H3ERetRD4GE3/gedBB5wE7jXif+fDgL3ugn+003gHjeBezxmMfzdZojId4eDwTscZlXSbXb8VoAol1oP3egkdIOL8HUuwtc6CF5tN3WlwwTOKxzmOP1yB6FL7QT/aid4sZ3QRXZCF/UTvrCf8IV9xM53ED/PQfzcfqLnOogscRBf4iR+jov4OS6SZ7tIneUheaaH5OkDJE/3kVw0SHLRIKlFg6RPGyS7wI823092foDsghDZ+WGy80Jo88LocyNk5wTJzgmizQ6jz45izI4jZicQc1IYs5MY89JoczMY8zWM0wzEGQbqTAN5rkK/SCIvyyKuMcjelCBxdxzX017EYYlhZDGERIosRCXeD3wk/h5BXS8wrjQQlxjIv0jkGRJ5msCYLzFmC+QpBvIkHeN4DeM4w3Q+LemzDFMzFcYMaabdZ8iCkfv/HD5NAC1Qh4bRoefB07AJDJvEsEn0dj0PoIY1ghetAtEqTQ0buw+X0WRgNBnHhE9Zb57YlPXm++/Dp/7fwqfpdpoSU0RBzZKOMSVt3m63lEu1i6oYsiqEqAweoQBGpQ+9wote4cEodyEmOdEr+tHK+9AqDqNXHDbhs3w/WsV+tMr9ZKv2kp38K9nJu8hO24VRuwujbid6w3a05h1ordtI234m0/ELkRkb2Tvne3b9bS1qvwSnwvvOPjbO/wJ770oi7csINi9jsGklvvpleKd+jWvyd/RXLONwxZfmyH3CB+wZ/z47y95h65i32VT2BhtLX+PHkn+xpuRlVpe8yLLip1ha8iTflDzBFyWP8O/iB/m4xATPd4vv5q2Su3it5A7+VXz7EHx+N7KU70eUsqJoDCtGluUdzyHwHILPNceCz5HD4XPzyDH8PGrcMPjcOnocPxeVsXX0WLaOHmvC5+hxR8HnrlHj8vC5u3g8e0sn5gNHR+58HigxR+5HBo9y+5858CwcvzvHVZoaX4VrwmScE025JpnwOVA5DU/VNLzVtXin1DEwtQF/bQuBWhvBhk4CTd2EW3oI2XoY6JnB7hNPZuXiM0l89Q3s/ZXd9z3AxpNOxTPjJAa7phPq6Cbc1kWorRt/WxeDLe0MNrYQrGskVNtAuLaemHUrPja1htiUAlVPI1o9jViVeTUpMbmG+OQa4tW1pqbU/AaAWjfgC0JK8Zp6M4xU22D+vpp64o2NxG2NJLubSM1sJnFiM4lTmkjNaSK1oInU4ibSZzeRWtJE6sJGUpc0kry0kdSV5ug9c0Mz6VtayPythfQdzaTvbiZzbyvZB20F8Gkj+2wb+gs29Jds5tj9NRM+tbds6O92oH/QjvZxG8ZnHej/aUf7sh39q44C+OzCWN2JWNOVh0+xoROxqROxpQtjSxdGAXyKX3sQu3uR+3qRB6ajDk234HM6Rg4+vTOHwacMzUCGpyOivch4LzJhJt1z8IneC6IXJXuPCZWmCuHxWMB5pKaj1PSCf9NtgWv3sP9HyRnmqF8eZ8GnOXqXci5SzkfKRUh1NlIuQcrzCgD0SoS6DsWtSG43x+/cjVIPYu5+PolQzyDliwj1ah4+lXofJT8CPkWpwpObS5FqKUqtoHD3c+jy0VD/p2Ibku1ItWMYgCJzJfSmA1p4A14pN1J6EflLSDn4DCFVlKH6pUL4VJbjmbH2Qo9U8pjKAeeQy3m0hu7OJ1AqhVTZAgBVSApS8EoghYayAFRkEshMEpmKI4fBZxRlwacMBAscTxM+TccziG4PoPf5MQ77MA550fZ7ye4dIL3bQ3aXx9rz9AyN2zcOkN7gJb1+gNQ6D6k1HlKr3CRXuEks8xD/3kP8Ww/xrz3Evxwg/rmH2KduEz4/dhP50E30fTeRd9yE33YTftND6A0XoddchF91E/yXm9DLQ+AZfN5F8FkngWec+J925IHTDBJ5TFngmRux+x80b68H73cTvM9F8D6PlVx35SuTfH934LvDgdeS73Y7g7fZ8d3aT+BWB4Gb7fhvshO40cHgdXb811pO59UOAlf0E7jCTugKB6HL7YQvsxP8a7+pS/oJXNRP6IJ+ghf0ETrfTvA8O8Fz+4j8xU7sXCfxJQ5i5ziJne0ifraL+JkuEme6SZ7hJnW6m+TiAVKLvaQX+Ugu8JFY6CO50HxPz/WRmTtIZt4g6Xl+0nP8pGf7yc4JolvgmZ0TRpsdQZ8dG4LPuTH0eXHEgiTGghTGwjTa6Rra2VmMv2TMXs/LFOpqA3FTFv22DIMPe9G268ikRBoGUihUTBBbFiZ43yDZWzKIawT6ZQLjArPKKXevXZ8rMf5oIE42kCcYGMfpvwOfElEIoPldT+O/hc8ceP4+fAoLPsUx4dOw/Z/D5/CKpUL4zIHn/wZ8SmvXUxUAqEBM0YbBpzFszzMyHD6rAqYs11OvGECvcGOUOxHljiH4LD+EXnEIveIAWvlespP2ms+KPWhVv6JV7UKbvANtyk6y07ah1W4j27CVTOPPpFs3oLX9TMb2C4Pd69j/x+X8cv73aD8kwQPJlWG2nfUt/bOW4W1fib/pBwbrV+Op/Rb31K9xVX5DX+VXHCr/jH0TP2TP+PfZNeZdtpW9xc9lb7Cx5BXWF7/M2uKX+GH0Cywf/RTfj36Cb4of5/PRD/HJqPv5aNS9vD/qH7wz6i7eGP13Xim+nZdG3cofvhlZwncjS1k6soxlOfgcUcqKESWsPgI+86N2Czx/zDueJflw0aaRJWwuKmPLqDGWhpLtuedR8Fkywdz3LJlgptytqqVdxePYXTJUt1QInwcK4bOsnAOlkzhUkHgfAtAh6Cx8z+2A5vZAneOr8hDqLp+Ca1I17vIpuCun4Z5ch6e6noEpjQzWtOKvbyNU20a0oZ1Ikw2/rZtDPcez9Y9z2fvIk9B/iMTKVayZvYj+GSfh6uoh0D2dYFsXgbZOQi1dRBs6CDe2EKpvIljbQLimjvCUGsJTaohMqSE6pYZo9TSik6cRq64Zgs+qGuJVFoBOrjG/q64hbqXhf0v5dHxNA6mahjyEJhst57OzkcT0RuInNBE/uZHEqY0k5jeRWNRI6iwLPi9oJn1JM8nLmkld1Uz6umYyN7SSuqWFzB02Mne2kb6njcz9bWQfaif7aDva4za0J21kn7GhPW9Df6kd/V/taK+0o7/eQfbNdvR3OtHft6F/1I7xaQf6Zx1oX3Sif9mF8U0XxnediBVd6Ku6zPOaa7uR63oQP3VjbDRvu4ufh8buYtd0xK/d6Hu6Ebm0++HpGH29GPYeDGcPwt2LGLACR4O9yGAvMjS9AD57EPEuZMq6657pBb0XZeTgsOvY8ClMSJSiEC57jwmiw0G1i+GOaeH/NdMCz1lHw6eabQHoQpQ8AynPQcpzkfI8pLoIpS5HKTP1LtRtZvhI3ZUPH0n5KEI9hZDPI8QrKPkWuYtHSn0A6hOU/AxhJd8l3yLV9xaADqXfpfoRxU/ApgIAze2Abge5y0rC54JI+/N7oFKZNUxKOZHShVS5+iU/SprhI6lCCBlGqhjyCPhUytzzlCqFJHmU8gB5hMg5mr/xvVRRE3iJmeApUyiVNp/S3P+UFoAWFjFJkcXQkggtiSwYuct4NO98qnAYEQwi/aaEz593PQ2nD93uR+8zZRzyoe0fILvPS3aPl+yuAbI7Bshs85LdOkBmy4AZMNrgNsFzrYfUD27SqwdIrHCRWOYi8f0A8W/dJL/2Ef/SS+LzAWKfuYl+4iT6kYPoh24i7zuJvOcm9tYA0Tc9RN4YIPy6m9CrHkIvuwm9PEDoBTfh5z2ELLcz+LTrGHudroK9TjfBB115Be53mdCZH687zcoka6czXw5/u+l0Dt5mJtf9tzjw32wncKMd/3X9DF7Xz+B1DgavsTN4tZ3AVY6822lCp7XLeYmD4EX9BC+0E7zATuh8O6Hz+gmdayd4rp3gEjvBc/oJne0gdLaDyFkOomc4iZ/hIX66m/giN4lFHpKnuUksdJNc4CYxf4DEvAFSc30k5lnv8wZIzzUBNDt3MP/MzBkkOzeANtuPNjuEbrmepuIYcxLo86Jo86MYC+MYi+Loi+OIszX0v2hoF6fRL9NQVwHXKfTbM8QeipBdk0FlJIbSkLqBTAuyP2fw3ufCuDmDfp2BfqmBfoGO8WcdeYZALDCQc3X02QL9FB3jBA1xfA4+xbHhc5YZQDKDRzrGdA0xw0CfbioHnnqPnk+96z0GWree15EQagyDT6MAPsX/CnwaTeIoAB2CzuHwmQPOwvf/Hj5lPmQkpyrUVIGcYuR3PEV12jqbmcSotlLtuXF7Dj6rAogqP6JqEFHpw6gcQK/woFU4McodBfB5GK38EFr5AbSKfWgV+9An7UWftAdt0i708p1ok7aRrdhJtmoH2eqtZKb9TKZ2M5naDaQbfiTTtIls0y9orT8Ta/sJz6wf2LrgW/wfOmBQIfcKtly+gt2zvsLXuoxw7UoG6pdzuO5r+qZ+Qf/kLzlU+Rn7Jn7ErxPeZ+e4d9k+5i1+KX2NTRZ8rit+gR9GPceKoidZOupxvhn1KJ8XPcBnox7go6J/8l7RXbxddCdvjLqDf42+zYTPb0eM5vuRxSwtKmHZiGJWjChhZQF45uBzzciyYW5nzvHcMMqEzxyAbi4qZUtBuv3nwnT76LFsKza1vWQc20aPYUfJOHaWjGNX8Th+LRk/TLtLrYL50kJN4EDZBPaXjufgmIkcLJ3AobKJHBwz0Sqfn8ihMrN8/rfUN2ZSHj6H9kAr6B9XgWNCFa5J1Xn49FRMxVM1DU9VHe7JdXinNuKb1sRAfRsDjW0EmjoINXfib+vF3XU8e2bNYdUZf4GdO5E7tvHjXy5i90mn4pp+HPGumURsXQSa24g3dhJqbCNY30KorolQTQPBqXWEptYRq64jNrmWWJWpeGVtHjaPVCF8mk8zER+zFJ1aS8wauRdWM+W+TzQ0EmtryMNn7PhGEqc0kpzTTHJBM8nFzSTOaiKxpJHk+S2kL2kmfXkr6avayF5vI3tDK6lbWsncYSP99zYy/7SRud9G6oE2MhaAZp9oJ/OMjexz7egvdKC91IH+Sgfaa+1k3+hAe7sT4/0OjA/a0T/uQP/UhE/tqy60rzvRv+3CWN6FWNWFvrprCD7XdyM29SK2dFvw2Y3c0YvY1YP4tRtjb08BfPYi+nss+OzGcPUgPD2IgR7kYI914agXGe5BRHsRse48fMpUDyrTi8z2oowepMjtcf4OfOYhs/co+Dz2iD4HnTnHtBA8Z1maae2AnoCUJw0BqDgVIeai5GKkPAuRB9ALUOpSlLoa1I0IC0CFvAOh7kHI+630+5NI+SxSvoySb2J2fuYA9EOU+gTF50j1JUJ9ZQHoUmv0vhrz8tFaFOuBDcNG8EMhpJ0FNUyFIaQDSGX1gFrup8RTAJ8BUEGUFUAyYTE1HD6twvdjgefvwWf+jOfvgKeQEaSKDnV4Wk+pJ1AitwM6/I/CTL+b8BlHpCIWfJq9niIaGRq5F4SMCuHTsPvRDg9iHB40R+37vGh7vOi7vWg7vejbfWjbvGi/+Mhu9pLZNEB2g5f0Oo85al/tJr3KHLcnvneS+MZN/GsPSQs845+a4Bn72E30IxfR911E3/cQedtN9E2PFSxyE37FdDsjLw2YjudzblPPugg97Sb0tNsCTyfBx1wEH3MTfMxD6BG3GSZ60EXoQTfhBzyW0+nKj9iHoNOF7+/m3fV8ZdKt/QQs4PTfbGfwhj4CNzrwX9dP4Np+AtfZGbzGjv9qJ/6rHASusBO4tL/A5ewjdLG5yxmyXM7Q+U7Cf3EQPtdO+Fw7oT87Teg80074TKepxXZii13EF7mIneYmvsBlAafLkpv4PA+peQMk53pJzBsgeQR8ZuYMKTvXjz4nYGp2GH12GO3UiDl2nxNDnxNDmxdHn59AW5TCOCOFfmYatURHnW9g/DWLukKgrlcYtwui90UJfRlERs2mBUPTMHQD7XAW7xP9ZG5Pot8gMa404EJzV9Q4y0CepiPm6RizdYw/GRgn6YgTdQs+fxs8j4RPYcmYIY4Bn8OldWto3dpvwKdWAJ/6b8Kn3mbk4dNo+W3wPBI+CwFUNBwJnkfDZx48a43/wc5noeupUFONPHSKKSnElFQBfOYuGIURk0MmfObB0+ryrBww4bPShVbhQC+3I8qHXE+t/MAQfJbvRZ+0F23ibrRJO9Em7UCbtA29fAda5XayVb+Qqd6MNm0T2ZoNZGs3kmrYRKJxI8nGn4i3rCVp+wlf6yoOnrqULbcvh4MS7ArH07vZsegLDjf/G3/jCjy1S7FP+RL7lC84XPUZ+ys+YffED9k1/j12jDXhc3Ppq/xU8hLrRj/P6qJnWT7yCb4veoyvRjzMf0Y+wKdF9/PhyHt4r+gu3ir6O6+NvJ2Xim7hhZE384fvR4xm6X+NZtmIYpb/Vw4+i4ftd+aCRTn4XF9Ult/z3DhqDBtGlrDJgs4to8r4ubBaqXjssE7PHHxuKx7LjpJx7CgZx67SCUdBZw48c9prndfcWzqRPSXj2F9mQuiBsgkcHDORA2NMAM3pWADaN7Z82Hv/2ApzB3RcJc6xFdjHV9I/rgLnhKr8SN4zaYrlgE7FVTkVb3Utvupa3NMacdW14Gmw4WvswNfchbu9h/6OLlxdp7By9mlEVi2FfbvZcefdbDp5Hq7uExjs6MHT3slgazeBpg4CTe0EGmyE6loI1jQTmtZIeEoD4ep6wpPriFbVEausIzq5lsjkWqLV5nvUgtPce3RyrQmt1XVEp9QfpdjUBuLT6oegNPdsaCDaWk+8o4F4rwmf8ZMbScxuIrGghcTiFpJnNZNY0kzy/BaSFzWTuqyV1JVtpK+1kb3BRvoWG+nbbaTvaCX1jxbS97aRud9mwWcHmcc7SD9lI/tsO9nnO9Be6ED/Vyf6q51kX21Hf6sL8W4Xxvsd6B91on3aSfbzTrSvutG+6Ub/rhttaSdiZTfGKhM+xdpujPU9GBt7EZt7ED93I7d2I7d3I3Z1Y+zuxthrXTc62IM6lIPPbnRHN8LdjeHpRnp7EL5uDH83IthtwWc3RqwLmehGJLsQyW5kugeR6UFoPQi9FyVnIERvXsPH7iacKtVzjB3OI5Ubr/cWaHoBgBZAaK6iScxEyuOQ6niUMnc/lZyLUqeh5BkocfYQfMpLkPIKlLwGqW5AqJsR6naE+scw+FTiGZR8CSlfQ8m3oABAZf7m++eIowDUDCBJfkCxDsWPBSN4M4RkAuj2IQBVuwvG8PuR6iBSHUZa43epPAjlQygfSg6C9IPyI1UYIRMWeJrdm6braY7cJQkkcYSKDdOxoDLnaA59DiNVGFQYpCklQpbCKBFDGTEwYig9BnoCpSdRIg3KIL8ECqYXqgTSyCIzCWQqhkxELPgMISJhZCiMCIZQlutpeHzorkGEaxDd4UXv96Ef9qEf9KHtHyS714e224ux04e+3Ye+bZDsFi/aFh/ZTQNkN3jIrPeQXjtAerWH5Eo3qeVuEkvdJL5zW6N2D/H/eIh/6ib+iYfExwMkPhwg9r6H6HvmuD36ppvo6wNEXhsg/MoAYWvMHn7BQ/g5D+Fn3ISf8Zjg+aSb4BOWHnMRetRN6BFLD7kJPOAk8qCH8P1ugve6zXL4u63KJAs6B+80g0T+O1wM3p7b6+w3K5NutBO4vo/A9XZT15lhosCVfQSu7Leg00Hgsn6Cl+bG6n0EL+63oNNyOc/rJ3yuw9Sf7UTOcRA+y074zH4ip/cRXmwnvNhOdLGd6CInkdMcRBc6iCxwEJvvJDHfRXy+i/gC65kD0bluUnnwHCA1x5uXNsdPdrYfbbaf7Kmm9NkhjNkh9DmmtLlh9HkR9AVxjNOSGKen0M5KYixJo87PIi7Jol+pI68R6H/LEnooiO+jAfBDVmpIYSbb8YHzxX6Sd4YxbhBoVwvkxeadeP1sw6xsWqijz9HR/6RhnGIgTtSRJwiM44yjYFObqReM3XWrZF7Pw6cxQ0ebKdBmDLmfvwefWreOXuCA6p1aAYDmQFPHsBm/C59HOp9DsHmkRF7i/wl8GlaxvI6YqqOqdWR1GlmdzMuojlsaAk8xOYioyrmePkTVAEaVG73SZcmJVmFHVNmRFTnwzLme+8mW7yUzaTfZSbvJTvqV7KSdZCduJTtxK5lJW8mUbyVTuYVM5UYyVRvJVP9EdupG4jXridauI1G/jmjTGhJNPxJrXs+AbQX9M77jlyVfkf0pDm5IrAyw/PT32NnxGc66bxio/QbH1M/pm/IFB6o+ZW/5x+ya+D47J7zD1rFvsLnsFdaXvsTa4udZVfQMy0Y9ybdFj/HlyIf5rOgBPim6jw8s+Hxz5B28WgifS/9rNMtHlrDsv0ab4DmylFUjSvLQWZhqL6xU2mAVyps7niWm4zl6aMx+LPjcXjJ+GHzuKpvAjuKx7Codz66yCewsHW/CaNkEU6UFIFrgfO4pGce+sgnsKxmXd0APjJnI/iMA9FjwOUxjyvP7oPYxFoyOM5XbDXWNr8I90XRCHeXVuCunMlA1lcHJtQxUN+CtbcFb24a3oR1vcyfepnYGOqZzuPM41p0wh30vvAiOQ7jfepctpy7C3n08Xlsv0eZZhFp7CDR3429oJ1BvI1jbRqi2Ff+0Bgan1BOoridYXU9wch3ByTWEqmsJ5yA0p6p6IpV1RKvqiU1uIFpVT7T62PCZg87I1DritQ1EahuINzYSa20g3tlIYoY5dk+c0kRiTjOJBa0kTm8ldXYriSUtJM9rJXVxqwmfV7SRuqaN9HVtZG62kbnNRupvraTvbCN9Tyup+9rIPNRB5pEO0o+1k37SRvppG9lnLfh8uRPtlQ601zrR3+rCeLcL/b1OtA86yf67g+zn3WS/7EL7ugvtuy6MZd0YK0z307D2Po0fezA29KBt6DTdz1+6kNu7EDu7MXZ3oe/tROzrRhzoRh7sxjjchWHvQjh7KTgVHgAAIABJREFUkJ4eDE8X0teD8HVZzmc3ItRtwme0Mw+fMtVtlsxnpiO16RjadIRhwqcUhdDYgxBdCNmBkB3H2N38LeVc0xxk9hYAae676fmfFWK6VUY/CyFORMo/oeQcwAweKXnm0OhdXISSl6LUFQh5NYa6HqFuxZB3IeR9CGn1fsqnQb6IlK+g5Jtm7RLm5SOpPkQq8/KR4HMM9QWSb5Dqe5QVPpLkANR0QI8E0MIKJrOG6Vek2oOUe5FqP5JDSCt8JPPl84MmfCpTighSJi3HU7f2PAVKaQiZOAo6cyoEzmMrPASf8tjwiYyiRBSMqAmfWgL0OEqPoYwMSAOkAqmGOFQJZDaNSMaRSdP5NKJhjHAoD5/CF8DwDiIGBtGdPsv19KL1edEOedEOeNH2+sju8aLt8mLs8FqOpxdtS87x9JD5yUNmnYf0D25SqzykVrpJLnMR/85F8hsPia88xL7wEP/MTeJTF/FPPMQ/HCD2npfIO24i77iIvuUi8rqbyGseIjnwfMllBoueG4LO4FMugk8OjdmDj7kJ5qDzYRehBy094CR8v5tQzu2824n/LqdVDu/Cd4fTBM7bXfhuM09g+m/pZ/CmfgI39hO8vp/gdf34r+3Hf02/FSTqJ3hFP6ErHPgvN93OwCV9BC8yXU7/BX0EL+gjeF4fwb/0EfpLH6ElfYT+bCd4dh+Bs/oIn2knfKadyOJ+oov6iC7qI7bYTnyRg/giB7HFDqKnOYgssBNfYMJnYoGLxEIn8QUO4gtM+IzPc5Ka47bkITVnCEAzp/rInjqINjtg6tQg+uwA+uwA2pwA2hw/2rwghlXDJBZHEWdH0ZfEERckEBfHMa5Kod9gYNysEbl7ENfrDggoyIKhJEIZEADPxx7id0dJ36SZNUx/NZDnCcTZEu0MHf00HX2egTZbR/+jjn6ygXGC9rvwmQNQbabI93zmrxzNEGizJNpMAy3vfv4+fGq/CZ9aAXzqaDYNzaaht2m/63wazb8FngZ6k0BvNJAtCtEoMOr1/yX4VBZ86shpWcTUNGJKGqo1VHUaVZ1AVSeQkxN58DSsu+3m2cwAotLa86waxKi0CuQrXRhVOfjsRy8/jMiP23Mho31ky/eQnvQr6fLdpCfuJDNphwmeE38mM3EzmYmbSZdvJlOxkUzFBrJVG0hVriU1dT2JKetITv2R2LT1hBs3Mtj8A9HWlURb1+HoXcWGUz/G9dY+VJ9C7VdsvfYHtkz/hP3tX9Bf8x/6p33BoepP2Vf5CbsrPmLHhLf5eezrbBn7Kj+VvczakudZNfoZlhU/xTdFj/JF0cN8WvQAHxfdx/sj7+HdkXfyxoi/8cqI23hxxM08P+Im/rB05CiWjxzNshGjWDFyNCtGjmZ1UfEw4Bwas5eYwaJRY9k4agybRo1l06gxbBpdyubiMraMLuXn0WV5/VJslsoXAufWkqH3X0vHH3Pcnnc/i8eyu3gse0rGsbd0fF57Ssewb8w49peO5UDJWA6VjuNg2XgOjhnPobETODjGfD9QNu4o+Mw5ojkAPTymQGMncXhcuamx5fSNK6d/fCX9E0zZJ1bhLK/GVTHFqmaqw1PdwMC0Jry1LQw22PA1duJu7cRjm8nhjuP4+eTZbL7hVuh3klyzkXWnLmDf8cczaDsBf3svvpZO/C2dDDa1429sx1vXgq+mGd+0RvxTG/BX1+GvqsFfNQ1/1TSCVTWEqmqIWCp0PqPVdXlnNFFt1jZFp9QTnVpPdJpZ6xSf1kisppFYXRPRuiaijU3E2pqJdTYT67V2Pk9pJjG7mfjcFhKntZI6s43EOc0k/tJK8sJWUpe0kry8ldTVNjLXtZO60UbqtnZSf7NZ8NlO+r520g+2k37YRupRG5kn20g/00bmWRvZF9rJvtRO5l/tZF/rQHuzE+2dLvT3utA+7CTzcSfaZx1oX3Shf9mJ/nUnxved6Ms60Vd0YKzuxFjTgfFjB/r6DsTGTmQOPrf1IHZ0IXZ1IHZ3IvZ2IfZ3IQ92Iw53IPo7EY5ODFcnYqALw9uJMdiJ4W9HBDsxQt0YkW5ErBuZ6Eamuq29T3PsbmS7kWI6ut6NMrpB9KBEJ8gukJ1ICzyF7ECIboTIQWQnUnYiRJf1eaho/tjj+GOptwBSc5VMx6PESfnRuxSngVyMkLnw0flIdTFSXoZUVyHkdUh5q7n3Ke9BqvuQ6kGkesR0QOWzDBXPv5ofw0v5AUp+DOpTkIUJ+KWgVqBYCWoVyB/AGsErlRvBbwKGapiU3AFyF1LttgB0nzV+70OqfoSyYygXEg9CDebDR0JFUaSt4bYADFAaUiZRKo5Q0d+Az/DvKJSvdTKdz6A55hchlIhYiubhU+kREzj1GEozC+XJJFHZFEjzxvzwCiaJ1DMY8RgyFkNEoxjhMCIcxgiGzJT7wCDS7Uc4fBh2H8ZhL/ohH/qBQYx9gxi7fei7vOiW66ltNcFT3zSAtsGEz/SPHjJr3GRWe0gtd5Fe5ia9dIDktx6SX3tIfO4m/pmL+CeWPvQQfc9D9B0v0be8RN90EXndRfQ1F7FX3ERfdhN5yU34BRfhZ11EnvEQedpL+Amv6XQ+7ib0mIfQIx7CD3sIPeQm8pCLyIMuIg+4iNznJPxPB8G7nQTvdhH4h1kOH/i706pMcuO/zWUm1292EbzZRfAmu+l2XmcneJ2d4LVmcj1wtZPgVU5CVzoIXWa3KpL6Cfy1j8AlfWZq/QI74fPtBM9zEDzPQehcO6El/YTO6SOc01mHCZ95mPDp/UQW59RHtABCo4v6iC3sJ7Kgj8iCPmILHCQsxRc4iM9zDhvBp+e5SM1zkZ7vJj3XTWaum/QcF6lTB0jP9pI91Ys2248+2092ToDM3ACZuX7S8/xkFgbILg6TOT2MOiMI54TJnh9HvySOuiyOfm2CzK0pEvdEcb7Qh2Y3UFKghEJIgYxLol/HiN2XIHOrRuZaDeMKA+MCHbHEwDjDwFioY8wzELPNPk9xsoF2kkA70UA/Xsc4TkefpaHP0tFniaNU6HrmpE3XyM4wpU3Pok/XTP0GfOpdR+x/dmjonQVqz6K3Z9FsGfQ27RjS0dsMtFYd0WZgtOjozdrvOp96o5F3PY+UUa8PPQvAc+jCkRgGnTnJqdYpzWmaCZ/TkohpKeSU3Mg9mYdOmVekAD6tHc+qQUSV14JP91HwaVQcRlQctsBzaNczM2k3mUm70CxlJmzLO5+piZtJTdpMatJGUpM2kC7fQKp8Pcny9SSrfiRetY7o5LVEpq4hUvsj4bo1xOtWEWlYjbd5Jc6OZew47kt+uXo5ao8ODvC9fpAVJ73NNttHHKz7mEPT/s3eqZ/x6+R/s7P8bbZOfIPN499k45jXWF/2EqtKn2FZyVN8O+oxvhz9KJ8WPcAno+7n/aJ7eHfkP3h9xN/414jbeHHELTw74kb+sHzkaJaPHM2KomJWWlo90nQ+1xaZTmdOPxUVs2FUiamiYjaOKmFjUQmbi8vYXFx2FHhuGVXK1tFj+GVUWX7MXjhy/7VkPDtHjz0mfP5aMp49JWPZUzqGPaVj2Fs21tI4C0ZN1/NAiSVrD/RAwTi+cCyf2wk190LNZPzRmjhM+VH92Er6xlXRP34y9gnV2CdU45wwFXd5Da6qOpzV9bimNuKubcZTZ8PR1I67qQNv6wwOdxzH7pknsfzcJeg7fsXYuofvz7uQ/TNPYqBrFr6OGfibewg29TDY2I23sRNfbQu+2mb805oYnNJo1j5NrmOwqhZ/ZQ3BqlpCVXUEK2sJVdUQnmw5otV1RKzRe8wCzei0BiLTGojUmJ9z8BmtbTThs6GJaGsz0Y5mor2NRI9rInZyC/FTm4jNaSa+sIXEGS3Ez24ifm4LyYvaSF3SSuqyNpLW6D15QxuJW9pI3W4jcUcr6bvaSN3TRuoBc/SeecRG+vE2Mk+b7mfmuXayL3aQfbmd7KsdZF9vR3+70woedZqj909sZD5tJ/t5B5kvbWjftJP9zoa2vB1tVTv6D50Y6zrR13dgbDLT7oVF88bOdsTuToy9NsR+G+JgO6q/C2HvQji60Z2dCE83xkCX5Xx2Wc5nL0akByPWg4h3myP3VDcq04XMdiP1Hgy9CyFM+FSiqwA+u4bgU3Tm4dMcy3dbn3tN59KYgTCmDxvdD6n7KEnZY/0bU1LMtJ7HI40TEeJkhDwVIeYhxQKEPMOqXjoPKS5GiMuQ6mqkun44fMp/ouRDSPkIUj6Bks8g1PNI9RJCvoyUryDlm0j5bh5ATX2K4isLQL9DqhUoudKET7kOxXqk+gkpNxyx/7kd1HaU3Im03E+h9iLUPoQ8jFR9efgUuBHKa43g/QgVQZEdCrgjQGWRMm7uZ/6Gfh88AwVXlazdUhlAGgGkEUIaYUuRPHhKLQrZKGRj5gWjTByZSaC0NCgdKRXKCiHJHIBmMxiJGHo0gh4ynU/pDyKthHsePvtN+DQO+tCsPU/jV9Px1LcPmK7nzwNkN1uO548ua9zuJrPaTXqlxwJPF8lv3SS+cpH8wk3iMzfxT90kPnER/8hN7D2PNWY3g0XR11xEXnUSfsVF5GU30ZfcRF5wEX3eTfgZJ8EnnIQeN/c5w4+5CD3qIvSIFSh62EPwQY+53/mAk9B9ToL3Ogncbc8n2AfvdBK0ejoDtzsKzl86Cd5kdnTmxuvB6+zmeP2qfoJX9uO/oh//5f0ELu0nlNvnvKSfwMWHCVzYR/D8fsLn9RM6t5/An/sJ/rmf4Dl9hM7uM2HzzMMETz9I6PRDhE4/ZALnogL4XNRH5LTDecUX9hO1ADS2wD4cPucPwWd8npP0PBfJuU5Tc5ykZjtJz3GRmTNgyUd2ziDa7NwOqJmGzy4IkF0YRDs9QuasMPqfQ2jnx0j/NYFxRQJ1dRJ5a4r4fX4cL/Qh+yQqa61zSAkJiP8QJ/DIINnb02Su19Cu1NAv0jGW6Ohn6ugLNbT5GtocHf1PBvrJOvqJGvqJ5ilN/XgTPLWZWRMkLcezUIXQmYfMYfBpftZ6s78Ln9kujWyXlnc9C+Gz0AX97+DTaBnSb43e9UZTRuOxwfP34NN0O3PwaWBM0/NPmVcWOS1jwWcSOTWd3+/MuZ05+CwET2PyoOV4muczjSq36XxWONErneiVdrIVh9HLD2EU7nlarmdm0q9kJu5Em7SL7MTtpMdvzTufOfBMTtxAcuJ6kpN+JDFxHYmJ64iVryFasYZI1Q8Eq1YRmbya8JQV+GuW4q1fjq9hBYGmZQw0fUe/7VPWzXuHgW9cKDek1kZYu+QT1ne8za/1n7On5j/sn/I+uyvfY1v5O2ye9AY/TnyFteNe5ocxL7Ki5Cm+H/04Xx0Bn2+PvNOEz5G38cLIm3lu5E38YcXI0awsKmZVUTGrRhabBfJFxawpGs2aotGsKyrO66eiEtaPLGbDqFI2FJkBo02jStkyarjj+fPoMn4ZXcbW0WPy2l48lu25sFEBfO4qPnbYaFfxOPaUDofPPaVj2Fc2jr0Fyff9VuI9/146iYNW+v1IFX5/8JjwaWp4bVMlh8dW5dU3bjL946vpHzsZx4SpOMqnYa+qxV5dj3NqA+5pLTjqWnHVt+Fr6sLb0ourvZvdM2ay+rSzia3bhHQ6+eXGm9h54h9xdZ+At3UGnrZeBpt7CdV3MVDfhreuDV9NqxlwmtLIYHW9qcl1BCfXm6qqJzC5jlB1PeHJ9Xn4jFiOZ3hKHZGp9YSm1ROuaSA6tYFYDj4tII3UNRJpbiJmaybW00RkZhPRE5uJnWLCZ2xBC4nTW4if3Uzizy0kL2wleXEbyUvbSFzRSuoaG8nr20jd3EbqNhvpO9pI/8NG+p/tpO6zkX6wnczD7aQftZF9sp3s0+3W6L2zYPTejvZaO8ZbnWjvdJB930b2QxvZT2xon3egfdmB8U0n+nc29GXtZJa3o63uRF/bib6+E31DB8bmToyfOxFbu9G3daBb8Cn22RD7WxEH25B9nRh9nRj2LgxXF4a7GzHQbY7e/d2IQA8i1GPtffZg5ENHnch0J1LrxMh2IIxOdL0dKTqPKSG6LJngaBi5cXmv+W6N14WY/pugmdPQ3/cgjJnWuH+6Ca7GDKQ4DmmcgBAnIOTJCHEq0phjFs8rc/xu7n1ejpJXmfCpbkHKO5DyLqS6GyUfsAD0UZR6AimfRKlnkPI5hHwRKV9FiByAfmTB52dI+SVSmu6neX5zuXWC07x+JOV6pMyN37fkT3BKtQ2htiPVToT6FaH2YMg9GPIAQh1GKDtCuRDKjcjtf8ogUiXMUbuSFnwaSJVESBMwhQpbpfTDZULmcAkZREi/6aoqnzXaD4AwpYwAygiijBBKDyG1sKUIKhtFZSKQiUImal0wsgA0m0JJ6/IRuVVQBVIislmy0RhGOIwKhVH+INIXQg4ELfj0I+2DGIe8GAcG0fd6MXZ7ETt9GNst+PxlgOyWAbSNA2TXe9DWedDWesj8YIHncjfp712kv3WT+nqA1Bcekv/xEP93zvF0EX/fRfQdN7G3XMTe8BB93UP0VRfRV1zE/uUh9pLHgk4XkaddhJ90EnnCQ+QxD+FHPUQfcRF+2EXoITNMFHzATeB+S/e6CPzTLIkP/MOZB0/fHQ78t9kJ3uYgdKuTwM0uAje5CN7oInS9ef4ycK39/2PtLf/jKvP///0Pfh9qadI0Lk0lyURmkpY6tkuVtjgLLLKwLLbY4q67uCxuRYpr0UKhRkupe3Q0Mq5Hr+s8fzfOySTBPvL43ng+rjMn08fc6Y3n4/WWi8hlvuHy+sW9xC72Er3IS/SvXrun83x7TVL03F4iZ3cT+XM30bN68sJpT673EDvVEc+Tu4mv6iJxcjfJVd0kVnaTXNlLamUvyZU9JFaOFs/ESd2kT+omsayb5PJeUst7yTgCms4LqI/M0gCpxT5yjnhmFvnInugntyhgJ5+LgiiLQg59qIv60Zf2oS/tx1g+iLEygr4qinGKI55nx9AvTKFfkkVekUZenSN3U5zQo52Yhw0MRWJKDUPoCEWg7MgRuj9E7ro05hUq+t90jPMNzLN05Kkmxkk6xjIdfbGO9icN/QQD/Vgd4xgDfaGBtkBHn6+jzdNs+ZyrjSq5D4mnMQJ9tp7nV+XzaA1jlp2A6rN09Fm6Pf3+38jn/yb5NJvNYQHNy6bx/1g+hzHrDMw6HXOqlk88bfFUEHUZRF0ac0oaozqJWZPArI1j1sQc6Yw5i+Rt8TScAaN84lkVwKyypdOmF73SXiZvOqV2veIQesVBtHI79bTlcw9a6S7Ukh1OyX07udKtZEu3kC3dTKZkI5nSDaRLviNT9j3psu9Jln9LrPwbopXfEKteR7T6KyK1nxOZ8jXhum8IT/vSXq/k+oJOzydsXrCan27+GjokVpdk332b+Wb+C+xxvc6+qa+xv/Yt9lS+xs6ql9hc8SwbS55hc9GzfFP4GF8XPMzagn/z4fh7eXf8Xbwx9jZWj7uFF8fcwHNjh+TzKv6wfux4vj1qLN8eNZbvxozLS+f3Y8ezYZwtnZvGFbBpXMGoXs8tYyaybdwkfhxfxE9jJ7JjXCE7xhcNy+c4Wz53jS9i57hCdjkCunf8MPsmFI96Himh+yYU58vuQ6X3IYYWzh+eMFpCD08o4dD4yfl3IyV0SDxtyumYWM6RguHnkdhyWkFHQRldRZUcKaqgY1IlnZOq7LN4WER7SmvpKZ9Cb+VUvNXTCVQ34K9tpHdqA776FvyNbvyumfS6ZnKkbT7rj19Cbt23WL4edt1/Jz8uXESoeT4DbfMIth5NpGkWfY3t9De00z/dTd+0Fvrrmhmoc25cmtLIQPUMwtX1hKvridY2Eq6uJ1I93ZbNmunEq6fbMjqlYZi6hlGfk3WNNjNcpBpdJFpcJNubSM5pJLmgidTxTSRPbCK1tNmWz1ObyJzRROacFltAL2wm+7cWcpe2kv2Hm+zVreSuayV7QzPKza0ot7lR73Sj3tPmpJ9u1Ac9joB6UB93oz7ZgvqfZtRnm+0bj17y2Ds/32hDf8uNtqYV430P5kdt6J+0Yqx1I770YK5rR1/nQV/vxtjgwdjixvjBjbHdg7mjHWOnB2NPK+Z+D+KwB3HEg+hsw+xsQ/TOQvhmIv3tiGA7om8mor8NGW7DyqefbchkOzLVjki3YaRbMXMtCM2DqXkwdDeG4XbSzZH8UiSH+bWEc9Z/829G4iSfYpbzW+1Oz+l8pFiAEAswxEKE/CNSLBlx69GZ2Lce/RVL/g1LXoolrkKIa5HyeqS8ASlvQ8o7kPJuLHnvcB+o9QiWfNxOQMWLWPIVpFiDFLZ8CmHLp5SfgxxawfQ1wvoWKb/Pr2CS1lAJ3u7/FNYOhLUT09qFae3BlAcw5QEM6zAmXQirFyl9SBlAErDvfpdxpKUyfLuQwLI0DBHHtGKYVuQ3GUo1hxAygpARJIMIqx/L6gPZhyX6kcYg0hhE6INYZjj/WRpRpB4DPYal2shcFCsXRSpxpJLAUlJY2TSGpjiZp8wnoABSSqRmoCWSiFgcKxJDDkQx+yLIQNSWz55BRNcg4sgg5sEBzP39iN39GDv70Xf0oW8PoW0Lom0Jom8MoX0XQl3fh/pNCPWrINoXQZS1fpRP/Cgf9ZP9IETm3SCZt4Kk1wTIvhEkszpE+pUgmZeDpF4Mkn4+QPpZO+1M/ydI6okgyceDJB4JEn8oROLBIIl/hUj8K0TqgZBdXr/HT+KeQL6nM3ZnyFmfFCRyW5DoLUEiN/oJ3+Dcv36dn9h1fuLX+ole7SXyjwCRK/xErvATvTxI9LIA0Uud24gu8RG9yJ5aj1zQQ/R8L1FHOiPn9BL5cw+RP/cQO7OXyOndRE7rJnJqN5FVPcRO6SZ6cpfNSjvtjJ/cTWyVI5ore0iu6s0//2ryeVI3ieVdJE/qduTTJrWsh/RSL+mlXlJLekkt9pFd5LPFc7Hflk+HrIOyOIiSH0oKoi4JoS3vRz95EPWUQfTTo8g/RzAuiGD8LY55eRrjugSZWyP0P+TH2Klh5Zy7vIQA1UJ2Cbof6iJ7cwp5lY64VMW80MA8x8A4TcVYoWEs0xzxVNFO0NCP09GPNfKJpz5fx1hgoM3TRjPXllHTYaSMDgnnEOpszZbRo7WfYTiY6Eebo8ruvyefhlv7TfnUm41fJJ8jbz3638pnXkJ/Rz7NOgNzqoY5VcWcqto9nnW5fOJpTkk5xDGmxDBrY4iaGLLGGS6qjiKqI5jVg5jV/ZjVQ2nnaPHUK7rRK220ig6MisOY5YfRKw6iVxxArziAVr7f7vMs3TM8ZDSi1zNX+gOZkk1kSjeRKf2edMl3pCZ/Q7JkPcmSb4iXriNa+hWRsi8YqPiC/qoviFWuJVHxJZHqdQTrPsdb/ym+6V8QmvolAy1fsnP2Gj476WX0LRkYAHVLlLfm/YuNzS+zbcZqdk19lV01L7Ol4jk2lz3D1uKnWV/8OOuKHuWzwgf5aOJ9vD/xHtaMv53Xxt/Ky2Nv5Lnx1/PU2Gt4YuxV/OHbo8ay3pHOX5XPcbZ8bh4/kS1jJ+STz63jJ7J13ER+HFvAjnGF/DR2Ij+NHU5BR8rnEHvGFY2Sz58zJKBDDC2ZH8nBCZPzkjnESBEdEs28kBaW5afkD020Px8pHC2gQxJ6pKiCw4X2eaSogkMTy+iYVMmRonI6JlXQMalixLMtoV2Tq+kqraG7rJaeijq6q2bgq5yBt2YG3mlN+Ge4CU1vI9A0l97WOfS0z2bLsX+k94XVEAzR/cyLbDp+Gd3tx9LvmU+odS4DTXMYaJrFQEM7AzPabAGd6qJ/SiMDNQ0MVDcwUFXPQFU9g9UNDFTPIFJTbw8lVU/Ly6edhtaTqKknWetM0Tukprps+ZzmIlHvItnSRKq9meScJls+j3OR/JOL5JIm0iuaSZ1iJ5/ps5rInNtE9vwWche1kPt7K8qVQ/LpJnu9nX6qt7SSu91N7i43yt2tKPe1oj7g9H86q5eG5FN7ptlOP1/yoL3iQX/dg7amFf0tN/q7brT3W9E/cqN/2or+WQvqZy2Ir9sxv/UgvvdgbGzB2NyCtq0VfbsHY5cHfU+rU3YfHjqyemZhdLdjeoflU/a1IfrbEIMeZKQNEfUg4m5E0o1IeRBpDyLrwcx6MHK2fNpl9/YR5fUhGZz5fxTL/yltCOm2EW3275iOfMp5mPJYhFiEFMuR4iSkOBlLnA7ibCx5PlJeiJSXYMnLkdbVTgJ6HVLegJA3Ia1bkdJewSTkvVjWg1jWo0jxlF1+Fy8jxKv5BFRY7yLkB/YOUPERwlqL4AtM6yuE+BYp1yPk90hrA9IaLsML6ydM6ycMuRND7sZgHwYH0a2DmHT8TD59mFYQy0phYYzIElUMkcC0wpjW4O/K55BsChkZIZ+DttRafUgZwBIhLBFCGgMjBHQgj6n1I9VBhzAyF8bKRZDZCCIXQeRiyKw90W7mUphqFkuOvALUXkdvCYnUNLRYDD0SQYTjmH0xhN++zUj2hDE7BxCHbPE09vVh7urD+KkP46cQ2o9BtB/8qJtCaBv60L7rR/u2D3VdCO3LIOpnQZRPfOQ+CpL7IETmvQCZdwLk3g6RfjNI+rUg6VcCpF+yybxgy2fq6SApp8yeeCxA4hE/yYeDJP4dJPZAgPgDQZL3232dyfuD+d7O2B12T6fd1xkkckuAqHP/euzGALHrfcSvtaUzdo3fvnv9Hz6iVzryeVmAyN99Nn/zEr64l/CF3UQusPs5I+d3O9LZTfjsHsJndRM+q5vIGT1ET+smcmoX0VN6iK7qIbqq1zltYif3El3ZTWRFF9GV3aOIrOgielIXsZO6iC/v+h357MnLZ3p5L+llw/KZXuolN5R6LvaTXRQYls9FdiqaWxIkuyRAdlkf6rIBlOWDaCcPopw2gHbWIPo5EYwLB9EviSAuT2BclSB5S5jAg71o2xXMnEATmv3f3gDpFXjndkn4AAAgAElEQVQf7iV7fRbjShX97wraBVn0c1WMMxX0k7MYyxX0pQr6iRran1T0E3S0Y3W0Y/RR8jmUfGrzNNR5qiOfKtocFWOOijlbRZutoTqMlM78OVI6Zyt5+dRm6WizDLSZ4n8ln2ar8T+Wz5HSaTQYI/i/yefotHO0eBqOcP5SPJPodb8jnzVhzOp+jKo+jFHiGcCs8tnSWTEsnlrFYUc+D6FV7LP3dzrYQ0a7R4jndpSSbailW8mWbM6X2TOl35OavJ5k8ToSk78lMXkdsclfE538BZGSzwmXfsFA+ef0V64lVLaWUOXn9FV/SrD2Q/y1H+Ob8jFd0z6iq/ljdjWt4fu5L9H9wFbwW8hDko2Xf8pH7Y+zyfUcP9W+xNaa1WyqfoHNpU/xXcmTfD35cT6b9BAfTXqAdyfew5sFt/Nawa28NP5Gnh13HU+Nv5onxl3FH9aPGcf6MeP4zmHDmPFsGFFu3zy2gM1j7T2eW8ZNYPOYcWwbX8C2cQVsH2szJJ47nDVLO8YVsstJO3eOK7TL7WML2TvOlsw942wRHUo69034JfsLSn5x1eawgJZw0BHRPAUlHCooyf9tKP20VzOV5hfVH5pYyuGJZT+jnCOF5RyaOMzhwgqHcg5PdJ6d90cKKzlSVEnHpCo6J9XSUVxD5+Raukun0lk+he6KafRWzaC3tgnv1Fb8U934ps/C2zSX3pbZdM0+lu3HLGbfo49BYIC+D9bywwlL8c48lt62Y+hzz2WwcR79jXMINbTTP62VvqnNhKa66KtrpG9KA3019YSqZ9BfNYO+qun0V00nXDWNcNU0IlXTidY0EK9pIF5tn8maBhI1w/I5lIDGpzWSaGgi3uwi2d5MYm4TiQVNJI9zkfpjE8nFTaRWNJM6pZn06S2kz2ome24rmfOayV1s933mrrD7PnPXtJK5tpns9U3kbmoie1sTyh3N5O5uIXdvC8oDreT+3UruYTfqY26UJ5pt+Xy2GeXZZrQXW9FeaUV7zY32ZivqmhaMd9zo77Sgf9CK9nELxtoWjM886F+4Mdd5MNa3Ija2Ira40ba50bd7nJ5PD+Y+N+bBNsQRWz5F10y77N7bjvS3IYJuRMiN6HdjDrQgwq2IiNuWz3grIuVGpt3IrBsr14bItSHUdoTWjqm3IYQH0/QwKp381XTz9/ilZJqyHVMOle7bkQ550R0hn6Y5ByHmIcQC7L2fJyLNpUhzBVKswhKngTwTS5yDFH9Byr9iWZcg5eUIeSWmuBohr0XkJfRmR0DvxLLsBFRajyGdNUxCvoiQLyHEakzrTUz5NqZ8ByEcEbU+QcjPEfIrTPk1wvomn4RKuQEhN2HyAwZbMazt6MIRUGsfhjyIKTuRVi9SehHC75TfB7AsxS63Y5fbhZVxEs8BTKvPEdDwCAbzp7TCTs/oEIOYoh8p+hAyhJRB+9nsR+oDSL0PoYWQ2oBDP0IdQKoDSGUQmRuSzzAyG0ZmIshMFJmJ2+uUMgmMTBKhZEDqdp/eUGKLvRRfKjm0WAwjnMDsi2P6okhvBNltL5WXhwYR+/oRe/sRuwYwd/Rj/hTC2BZE3xLEcORTXd+Hsi6E8mUQZW0Q5eMA6kd+lPcDKO8Gyb0TJLcmQO7NINnXA2ReCZB5KUDmxSDZFwJknwuSeTZI+qkQyScCJB8LkHokSOJhP8l/BUk+ELK5N0hyaJjo3gDxO/1Eb/cRu9VH/NYA8VuDxG4NEL05QPRGP9HrfUSu8xK/NkDsaj+JawLE/hEgeqWf6JV+Bi/zMfh3G3tdktfmQi+RC3oJn9dL5C/dhM/utpPOM3sIn9FN+PQuwqd3Ez6tK59wRlYN0U1sVTfRlV1EV3URXdlFbKXd5xlf1UN8VQ+xVd3EVnYTW9FFfEU38RXdJFZ0jxLQ9EldJJZ3klrRQ2p5N5llPaSXdZNa1k1yaTepJT2kl9rymV1iy+eQgOYWDWEPImWX2JPyuZOCqCtCKCsD5E4NoJ41iHp2BO3CKMrfBlGujCCuTpK7foDQowHUHRqkLAwhyFkmUhNYfkHwuR6St0UxrlTRLstgXKQgzhboZ+XQTrZ3hRpLcmiLsmgnKGjHKWjHqRjH6jbHGBgLzLyAavM01Lkq2jwddZ6OOkdDm6Ohz9EwZqtozuch1NkqqvNeOVq1BXS2jjYqAdUd+bTRnZK73q5jtGkYbRq681lv09E9w/Kpuw10t56fetdbdfQWDb3ZHKbJxmg2MZpMjCYD02VgNOoYjb8lnwaiwcCs10fIp4k5QziniTnNsJmqI6bqw4lnnYI5Sj4zmFOSiClJxJQEZm3UIYKsjSJro4jqMKJmEFEzaCee1SFHPv2YVT67zF7Vk0889coOtIojaE6Z3ag4iFa+Py+eavlulLKdqGW7UMt/Qinbjlr2I0rJD6ilW1FKNpMr2Ui2ZCOZyd+TmvwticnfkJj8DfHJXxEt/oLwpM8IT/6MweK19JesxV/yMcHKtQQqPiVU9iHBig/wVX9AT917dNe+T+/U9+ic+haHXG+xfeZqPjtlNcqmDPgg8qGPD//0FOtdz7G17hU21zzL5tqn+Krycb4qfZLPix9n7aSHeb/obtYU3cFrE2/j1YJbeH789Tw94TqemHC1LZ9D4vn9UePYOHYCG5xzqMdz85gJbDlqgj1wNHYCP46Qzu1jCtg+ZrSA7hhXyO4xhewZNyL5HFfIvnHDKefusYUjUs/iX5XPgwUlv5p+jpTS/eMn29dyFpRyIC+apRx2Es3DheUcmlj23/Lb3yvn8MRKDk+s5FBBRf75SGE1RwprODKp1qa4lo7SOjrKptBZMZWuqnq6alx01zbjnerGN60N74x2vE1z6G6dR0fbfDYds4Rdd9wD/T4iH37M5uNXcGDmcQTdCwg2zSHYPA+/azahejd9M1oJTmsmWNdEcEoDoSkNBGvrCVbb8tlXNZ2B6hkMVk1jsGq6XZKvbiBaVU+suoF4TeOo5HNIPmN1DcTqG0k0NxFvayI+20V8vovEMS7SJzTb8nlSM8lTmkmd1kLqzGYy57SSPq+ZzIVNpC5qIvP3JnJXtJL5RzOZa5ps+byxieytLnJ3NJG7u5ncvS128vlgK7mHW8k92mInn081o/7HRe6ZJpTnm1FfbEFb3Yr+ejPqG83ob7Wgv92C9l4L2kfN6J+0on3Wgv6lG/0bD8Z3HsyNbsSWNswf2zF+akPsbsfY48HY58Y86EEcbsfscGN2uRHdbsxeN6bPjRloxQy6Ef2tmAMtyLAbGfU46WcrZtKNSLkRGVs+rVwbptKG1GZimbMc8RxZbv/1YaH/LaZsw5TD5XzLwRbPEb9pzsEUcxDSkU9xgiOfixHmcqRYiSVPcQT0LCzn2k3hDCCZ8u+Ywt7/Ka2rsZwF9HYCegeWvBdp3Y9pPYSQTyDEs0j5LMJ6ASFfxrRew7Rex5S2hAr5LkJ+iCk/wRSfYcgvMK2vEXyNaa7DlN9iyu/R2YhubUK3tmJYP2HIXRhyj933KTqdqfcepPQjrKA9CIQ+PEGOjrDs1NOw+jDpw2TAEc5BDDkwCmENONPyg3kM0Yc0+5AyhBBBhNmHaQwgtT6kFkJqISxtAKn2I9V+hDKAmetHZAfzyIyNSA8iUmFEKmLv8UxGEckYZiqBmUsjpYG0RL4HVGJhCRNL1VDDcfT+GEYgiuWNYnVHEZ1hrENhxL4+xJ4BxM4B9O0hjB9D6D8E0TcH0TfaA0a5b4JoX/Wjfh5CXRtC+SiA+oEP5T0/yjtBlDV+cq/7yb4WIPtqgOzLQbIvBsg8H7Cl82k/6acCpJ4YTjxTDwdJPBgkdX+Q1H1BWzjvDhC/20/8riDxOwPEbw+QuD1I/BY/iZsCxG8KELspQPRGH7EbfMT+6SN6nZfYNQGiV/uJXmmnneHLfAxe2svgpf68eEYv8hK5sJfw+Q7n9jL4Z1s6h24hipzeQ+S0HsKnOiX2U+3y+qgy+8l2id0us3cRW9lJfEUniZV2CX6I+IohRgjoSd35aXdbPjvs9HNZF+mlNqllXSSXdpFa2k16qS2gQ/2emRO9ZBfZZXhlhHzmlgbInRRAXRUkt7KP3GkhMmcFUM4eQL8ggvq3QbQroijXRcjc3E//v3rIbErZN75K7DViwsTyQt9LPmK39aFflUJelkW9JIZ6fhLzDBX91CzqijT6sizaiRn0P2bQj8+hH6dgHKtgHKNgLFQxFqj2oJHT8zmMiT7fRJvrlNPnauhz7BR0CHW2MgI1n4iqszWUo3W0WeoIRsjn0MqlEfKpOmht2mj59BhojnwabgOtRUNr0dGbRR6tyURrMvNp6FAiarh0myH5HJl6Njjy+QvxHH5nTNMwp49MOxXMqblRiedwn2cCMSWOmBLHrI1h1kYQtRFkbQRZO4ioGUDUDGBWh/Liacunb7jHMy+fnfZd7fkezwPoTuqplu9Bq9iNVrEbpWwHStlPKOXb7QGj0q3kJm9BLf0BtWQzyuSN5Io3kCleT6L4G+LF64gXf02s+Asikz5nsMgWz1DxJ4Qmf0qg+GOCJR8RKP0QX+n7eMvex1vxDj2V79BT9R49Ne/SWbeGw9PXsHvaG2xqeZV3FzzJ4cd2YPVIxAGT7/7xMR+3P8k3M/7D+mnPsr7qadZVPsnn5Q/zSfm/eX/yfbxdfA9vFN3Ja4W38eLEG3mm4J88XnANf/juZ/K5Ycx4No4ZPyydQ+J51AS2jS1g29gCRz4n5qVzZNn91+Rzp5OE7huRfI4uuf9SPvdNmMz+8cV5fk0+DxaUDp/OlZxDQjp8P3wpB8aPYEIpByeU5TlUUM6hgnIOTijjQEFFnoMTK/Mc+DmFlRwqrOZwUQ2Himo4NKmGQ8W1HCmp40hpHR1lU+momE5nVSOd1S66aprprXPjnd5G9/R2el1z8HsW0us+ge3HH8+Ga6+GQJj0t1v44vhlHJm/BF/70QRa5uBvWoDPNZNAvYfAdDeBaS2EpjYTnOIiUFNPsLqeQPUMQlUjJLRqBgNVMxh0iFY3EK1pIFZrE69pIF7bQKK2kVhdI/EZjSRcLuIeF/GjXSTmDctnelEzqZOaSZ1sy2fydBfJs5pI/6WZ1AWNpC50kb7ERfrSJtJXushe00T2n4583uwie5uL3J3NZO9uJntvE9kHmsk92ELu4RayjzaTe8KF8pQL5T9NqM82oz3fgvJiE9qrzeivt6C+2YL6dgva+61oH7U68tmK+pUb7Rs3+noPxqY2zK3t6Ns8efnUd7vz8mkcasU43IrR0YLR1YzR04rhbcXwtWIEWjH7WjEHWhGDrciIBxlrQ8TdmAmn9J7xIDNtWLn2vHyaWjvC+LU+z/b/FtNsc2j/DQEd0UcqPUjpRorWUe/twaV5jnjOR4hjEOYJSPEnpFiMaS5DmCchxSqkeQqWOAMpz0TIMxDyLEzxF4S4AFNehJCXYIpLMcVVmPKfCHkLQt6BFPchxAOY8iFM+ShCPoUQT2PKZxDWCxjWSxjyFQz5KqZ8C0O+gy7exZAfYchP0a21GNZaDPk5pvgKU36DwXpUawOq3Igqt6BZ29HlDnS5G0Pux5T20nlhdWDhtXsySeblU2IiUDHkIIbVj2GFHPoxrAF0OYAu+x3sz4bsw7TslFPIPkwRQjeDmKYfaQaQZhBhhDBHiKdQgwilD5ELYeZCiGy/TaYPkRnATPUjkv3IZD8yOYBMDmIlw8h4BCseQcQiyHgMIxHHyKSxTAPLspwFUc6d8JYAXSc3EEYJhu30szuK1RFFHB7E2G/Lp7mjH+3HEMbWENqWANrGAOr6AOo3AZSvA2hrg6ifBlA/DqB+GCT3ng/lbT/qmiDKGwFyrwXIvRog+7Kf9As+Us/5ST3rJ/W03y61P+En9YjfTjsfDJD6V5DEAwE77bw7QOKuAIk7/CTuCBC/3U/itqCddt7sJ36jww1+ovmBIh/xa7zErvYSvcpH9Eof4ct9DF7q4Ehn+GIv4b96iZzvJXxeD+Hzuomca0+vR8/qIXZGL7HTe4me5iVyao9dXj+lh9gpPcRP6clPsY9iZSfRlR1EVnQQW9lBfEUHCedddGWHI6QdDo58Lu8iurSD2LJO4ss6SSw7QnzZkVHymVrSSXJpJ6klXaSWdJNc3EV6SQ/pE3vIOGQX9ZJb7CW3yDucfDryqZwcIntKP5kz+8ie1492QRjtokG0ywfRro6Ru20A378Pk9mWxUoJLFNiWAJp6RAVDL7qI3ZHBOWqBNZlCtaFWbTzI+TOjqCemiS3IoGyLIm6OIXyxxTq8SmMY7M2x+TQF2TQF2QdFPT5Cvp8FW2eijpXQZun5tGdvs+hQSRtroo6R0WZreRRZysoR9sSqhxt81vyqbZraA76iORTa9fRPLZ86s7Ake4x0D32onm9VUdr0dBb9FGiqTXpv2BIPPVGbbj8Xm9gztAdjJ/hpJ0z7O8YMzSMaYrN1BxiqoJRl8WcOlI4kw4JzLp4Pu20CSNqBx3x7HekM4hRFbCp9ttU9mJU9TgMiWeHLZ+VtnhqFfvz4qmW73LYOSydZdvIlv5ArvQHciWbUUo3o5RsIjt5A+nJ60mXrCdRvI548VfD4jnpM/onfUrfpE8IFn1MsPhjfJM+wDfZpmfyu3SVvEdX+Tt0lL/FkYp3OFz5Nodq3uTglDUcqn2b/VPe5ifXG6xreZYPlz1JbnMc+iH6ZYg1Cx/m06an+a72GdbXPs6X1f/i08oH+KDs37w7+V+smXQXrxfdziuTbuG5wht4uuifw/K5Ycz4vHwOiefmEeJpL5J3xHPMaH4aW5hn6CrN3WOK2DNuEjvHFrFzbBF7xhezb1wxe8ZNYs84Wzj3jh/9+Zfy+duMLsmPkE4nNc2X7seXcWB8GfvHlXJgfBkHJ5T/JvsnVrLPYX9hVZ4DRdUcKKr+xbuDRdUcnFTDAYeDxbUcmjyFQyV1HC6bzuGy6XRU1NNR2WBLaF0r3dM89Exvx9t4NL2tR3Nk5lz2zlnExitvxPIFyG79iU+WrOLInGMJti4k0HIsocbZBBpn4atvxzfdQ2BaK4G6FgJTmvHXNhKsaSRY0+CkoDPor5xBX+V0+itnMFjdQLi6gUhNI5GaBqK1jURrG+0ktKaReG0j8Wkuko1NJNwu4jNdxOc0El/oInlcM4k/NhFf4iJxkovEKhep01wkz3SRPreJ1PkNpP/qIvP3JtKXNpG5sons1c1kr2shd0MzuZtc5G5rJnu7i+ydTWTvbiJ7bxOZ+5vJPdRC9uFmco82kXu8CeUpF+oztnxqLzahvOxCe60FbU0r6ttu1Pfd6B+5MT71oH/hQf3ag/atB229G32DG32zG2ObB/OnNsydHozdbvQ9LRj7W9EPtmAcakY/7MLsakF0tyD8HgyfGxH0YIbcmANujH6n7O70fZoJDyLZZk+8Z9qxcjPtsrvajtBnIo12pNGOadoYI0vj/4+QlpN2SvfPBHVOvtfTFtCFmOaxCPMEhPlHTHMxprkEYS5HmCuR4hSkOA1TnIYQZ2KKcxHyfIS4ECEvRMiLbAGV12DIGzGt2xDibkxxL4Z4AEM8iCkfwZSPY8inMK2n0eQzaOJ5NPEimnwdXb6JLt9CE++iW++jWR+gWx+iy48w5OcYfI1mrUPhOxRrI4q1GUVuRbW2o1k70ay96NZBDA5hWB2Y0ouwYs51miYSE4mOYaVGiGcAwwpiWCF0qw9NDqNb/fZJEEP6EcKLEF4M4UM3fRhGD8LwIYwAUgvawjmSXCiPmQ4g0n02qRAi0TdMPGQT7cOKDkJ0EBkZRESjiFgMMxZDpFIgBUP3MYmhLlBhYOkGuXAcJRDB7I0hOiOYHYP2pLsjn/r2fvRtIfQtIbQNAbT1QfR1IdQv/eifBtA+CaB/FEB5L4Dyjp/cW36U1/zkVvvJvRJAeSlA5nkf6ef8pJ4JkP5P0E48Hw+QejRA5pEQyQcDpP9tJ57Je+20M3lngMQdAZJ3BEjcFiBxa4DkzUE77bzRT/x6P7F/2kln7Fof0au9xK7yEf+Hn+iVXsKXeQlf5iNyqY/w332EL7GlM3qRn+iFPmIX+Iif5yf+Fx+xc3uInN1F9MwuIqd3Ez2th8RpvURP9RI71V4MHzu5l/jJvc7apM7fxBbNDuIOI58TK2ziJ3WQWNFJ/CTnebmDI5/xZZ2j5NOmyxbPxd1kFg+LZ3pRD9nFveSW+sgs7kVZEiS3PEB2RYDcqgC5U4MoZ/rJneNDvSCEeXEU/dIoytVh0jdFGHigB3VLDpEGYQlMS0EIgRWz6FsTIHF3H9q1CZQr4igXJ9DOS6GelUA5NYm6IkVuaRxlURzlTwmUExIoxyXQj0mhLUyiLUyhzU+hL0ijzU+jLcyiLsiizs85KKjzc2jzc2jzbCnNy6dTllfnqihzlDy2fOZQjlZ+Vz7VmVoerX0kdr+n7sin5lbRW1XUVm2UfNpl9/+jfA6V2et/TT4dKa1XMWYoGDMUzBlZzBlZxPQsYloWY2oGY2pqWDgd6TSmRDGmRDCnDGJOGcSoHcCoHcCs6UfU2CV2syaIWRPEqPaNoDcvnUZVF0ZVF3rlEVs+qw6jOgNGvyaeWuUOlPIfUcq3OSuVNpMrtcUzV7KJbOlGZ8joW5Kl64hP/opY8edEi79gcNJnDAyJ56SPCRR9hL/4A3oL36V30nt0TXqXrknv0FH6HkdK3uJQyZscLHuLA+Vr2Ff5GvuqX2V/1WscrH6TPVNeZ/v01WyZ9gKfzXmKLXd+itWlI/bq/HDbl7zivo8Pmx7ji9rH+KriUT4uf4D3y+7jnZJ7WFNyF69Ovo0Xim/kuUnX84fvjhqbl85NY35Zav9hTAFbxxSwbcwvpXM48RwWz6HTTj5t+dw1bhJ7xhezxxHSIdncM24Su8cWsXus/X7fhMl5Kd3ryOrvCegoGR1fyv7xZeyfUMaBgnL2TShjv3Pum1DG3gml+Xe/xb5fkc99hVXsLaxif1E1e53nvYVV+e/sG8H+omr2F0/hwOQ6DpZM5cDkOg6VTuNQ2XQOV9RzuKaRjroWOqe66Z7uocvlwds0lyOeBfx0zJ9Yf9FlEOwjt2Ur3y7/M3tn/5Ge9nn4m+fib5lLr2sW3saZeKd78E1145vSgr+2CW9NA/6aRgLVDQSq7BQ0VDk9L6D54aSaeiK1toTGHPmM1TTY6Wd9I/HmRmKeBmIzG4jMrSd2jIvECS7ii10kl7tIrnSRPLWRxBmNZM5tIn1+I5m/NtnJ5yUu0lc0kfmHi+w1toBmbnCRu9lF9lYX2dtdZO50kbnbls/sA03kHmpGecRePq882YTydDPqcy2oL7WgvtKM9noryho36ttutA88aB+50T7xoH3ehvalB22dB/07N9qGZozNLRhbWjG3udF/bMHY0YK5uwV9bwvG/maMQy0YR1owO1owu1swet0Iv71s3gi2IgY9NuFWRNSDGfVgxNswE+0YSQ8i3W5ftak6Aqq3I3V716ctn20YwpMX0d9jdEr6S+EcLrO35xNS05yJKWY7HO2cczHFHOeci2kuwDSPwTSOwxR/tDEXIcQyZwBpBUKswhSnYIozMMU5toSK8zDF+Qh5CYa8El1eiyFvwDBvwhC3o4u70cV9GOJfGOJBDOthdPkoqnwCTT6LLl9Eky+jyVfQ5Guo8nVU+SaqXIMq3kK33ke3PkW1PidnfU3O+oactAU0J7agyB8dAd2Dbh1w5LMLQ4SQVjZ/k5FExySNboXRCTn40SwfGl77tAKjUKUfxfKjy16E7EKYXZhmL7roRTc6MIxuhOZDqAGE4h8hngHMbBCRCSLSQcx0ADMVQKaCyGQIkQxiJkIYsSBmzI8Z8SLCQeTgAHIghAj3Y4YHMMJhzHAEYzCCkUyBMJGWRAzNwkthl1WFRI1lUHxRjJ4oRucA5sF+rD2DyF1hjJ8G0Lb1Y24OoX0fQPsmgPZVAO1zP9onfrSP/GjvB1Df8Tuldh/K6gC5l/1kX/SRe8FP7jk/uWeDZP8TIPWkn9RjAdKP+Eg95CPzYJD0v4Kk7vOTuttP4k4fybsCJO8Ikrw9SOq2IKmbAyRvDpC6MUjyhgCJ6wPE/+kneq2P2DU+4lcHiP3DR+wKH/HL/MQu9dqL4S/xEf2bl9hFPqJ/de5gP99L9C9eYud4iZ/tJf7nXuJ/7iXqTLBHT+8hcmqXg1NmP6Wb2Kn2RHvslO7fFc+fy2eeFUeInzTEsHzmxfNn8plYaktncnGHLZ+Lu0id2El6URepE7tJnthFelEP6cU9pJb0kFraQ2aZl+xyH5mVPjIne8mc7id7VhDtHD/q+T60S0Jol0fIXDtA4vY+Ag/1oG7OYCXtMFxIC0sIiEHk/TD9d/WRvjaKdukAmb+FSV8YJnN2lNwpcZSTEuSWxsktipH7U5TsCXFyx8VQjo2hHJMgtzBObkGc3Pw4yoIkyvwkyvyEc6ZR5mds8VyQQ12QRZmXRZun2MxVUefmUOZkf8nsrCOfubyE/p58Ku0qSrs6IgEdFs8h+dTctnxqv+j51NGbh9GaNIf/hXzW2+mmPl3BmKFizMg5KBgzshgzMpgz0hjTU4jpacxpKYypSYypSTvlrItj1sUc8QxjTBnEnNKPOaUfo7Yfo7YPs7YPUTMknn7MGh9mjRezxotR3YOel85OB3vASKs8hFpxENVJPYfF07kys+In1IrtKOXbUMq3kiuzVyrlyjajlG4iV7KBdOn3JEvtyfZEyVfEij8jOmkt4cmfDyeekz7GX/Qh/uIP8Ra9S2/hu3QXvUNH0TscKXybw5Pe5mDx6xyYvJoDpW+yt+Q19pS9zO6Kl9ld8RK7q15hR83L/DjlZbbVvc6mqS/xmetRVp/wAP1re7ECFsnvI7y26ilWNz3Ax9Me5pPaB/iw4l4+qLiftyru4bWy23lp8s28MPkG/vD9UU65/ahxbDpqPJuOGs/mo8aPSjy3/YZ8Dvd6jvnqhBUAACAASURBVBbPHeNsodzlpJ67xxeze9wk9o799dRz5Lufy+dQ+fzXhHOknNpldVs+940vZff4EvZMKGXPxDL2TCxjd8Hw897C8vzzSPYWlufZV1TBvqIK9hZWsKewkj2FleyeWJFn7wjpHPr7vknV7JtUy/7iKXnyAlo+g4NVDRysdXGorpmOqa10TZtJd+Msupvb8bbNYdvCJbx77gXIYB/aziN8vugkDs06mq72hXR5FtDbOo+epqPpbZiJd3obvXWt+Gqb8Na48NU04q+qx19Vbwto5XT6qoaT0IGqevqrZzBYY69oilTV2/2gVfVEa+uJTqsn5mog5q4nNrOe+HwX8WNdxI9vIHFiI8nlLlIrXSRPaSBxRiOpsxtJ/GUGyfMbSF3cQOpvjaQud5G6ooHUP1xkrm0mc30j2ZsaUW9tJnubLZ/Zu5vI3d9ip58PtqA+0oLymJvck80oT7egPt+K+nIr6qutaG+4Ud/yoLxjJ5/qhx7UT9yoa2eife5B+8qN9m0L2vpG9A0u9A1N6JubMbY2o29zYexowtw7lH66MY64EZ1276fR04rubUX3uTGCdupp9LdiDo6WTyPehkjPsuUz046Ra89PvdsS2oZhtP1MPmf9D2nHND2/QDrY4jlrtGCKOZhiNoZ5NKaYg2HOxhjxHcOYh2HMx5THYIrjMMwTHAFdghBLEWIphliOYa7EFKdiyjMR4lxM83wMcTGGvAxdXoUqr8EQ/8QQt6CJO9HMexzuRRX3oYl/o8pHUc3/oJrPo8rnUOULKPJFFPkKqlxNTryKIl5Hk++gWh+hWGvJWl+SsdaRtb4la20gZ20mZ21Dsbajyl3o1gF0eRBD9mCKsDPhPrS4SEMnhmKF0Kyggw/V6kG1ulCtblSrF9XqRZE9ztlLVvagyS6E6MA0j2CYXehmF4bZgWl0ITQfUgkgcn5MJWCT89vimQogkn6kc5pxny2bMT9GLIAeDWBEejHDvchwENHfj+gPYvQH0cP96AMDiIFBxEAEtT9MLhpDOiV4y7Ls9UuWhSEtEGDEMqjeMHrXIOahAeSeAcTOMNr2frRtfRibgmjfBdG/CaB/FUD/zI/ysQ/lQy/qe360twMor3tRX/WRezlA7kU/uRd8KM8HyD7tI/uUn+yTAbKPB8k+GiD7cIDsQ35S99sk7/aRvitA6k4/yTsCJG+zxTN5c5DEDX5SN/hJ/tNP4jof8Wu9xK7x5W8mil7hJ3ZlgPjlfmJ/9xP7m4/4xV7iF/mIXthL9PweIuf1Ev5LD9FzvfYg0Vk9RM/oIXZ6j1Ni77HXJ53eTfi0DsJndDrPXSNktIvoyZ0kVtmMlMsh+YysODI6+VxxhNgo8RyWz5HimVr2+/KZXtxFZnE32SU9ZBb1kFzcRXKpPYiUXNZj7wY9yUt6lZfMKb1kT/eROTtA9rwg2gUDaBf3o1w5SOafA8TvDBJ4sAPtxxwibZFDxZIGCBAp6PvAR/iuTrLXDCCuzaBdOIh+bpzsWYOkTx8kuzJMZtkg6aUDZP8UIXNClOzxEbLHRsgdEyV7TIzMwijpBREyC+PkFibILoijzLdRF6RQ5qdQ5mVR5meGZXReFnVuzinHK87zzyR0dsZmhHzqR2tos1TUmUpePJV2lZwjnupMDbVNRW1Th8vtvyKfaqtml9tHyaeWR2tSHWzxVF0aeqON1qBiunSMRg2jQcWsH40tmlmM+rTNyOfpKYzpScxpScypCfS6OHpdHLMuillnp51D4mnU9WNO6cOc0odR2+fIZ8hJOwPDSWd1L3p1F3p1F0ZNN0ZVp5N2HsGoskvtQ6j5cvvuEaX2HSjlQ+Lp3FxUtoVs2SaypZvIlXxPruR7UqXfkSj9lkTpOuKlXxKd/Bmx4rUMFq+lb9InhCZ9QmDSx/gmfYi36H16C9+mp+htOoveoqPwbQ5PfIvDhW9wsGg1+4teZl/RavZMeoVdJS+ys2Q1O0tfZkfZC+wof4EdlS/wQ9XTbJryApvqXmHD9Bd4v+0RPjj3RYTXwOq12PnEBp5uu4U3p9zJJ9X/5v2K+3in6l5er7yTV8pv45Wym2353OhI56ajxrP5v2y2HDWBrU7q+cMYe6H89jET+fGoAraPcZ7H2gwJ544xhfkkc8eYQnaOLWLv2EnsHzOJvUcV/WbJfd9YW0z3jbPf7x5fzK4JxewZO5k9Yyezb2yJXTYfV8r+caXsG/8rTLB7PvcXlLBnwmSbgsnsKSzPs3tiGbsnltlCWWCzd2IVewqq2Duxmt0Tq9g9sYo9hdX5c09hNXsnVuff7Z5Yxc6JVewqqmRXYbVDDTsn2ueuwmp2F9Wwu6iGPZNq2Vs8hX2T69hfNo39FTPYXzmDgzWNHJrSRGddG13TPHQ3eOhsmcWh9oX8NP9PfH7OeVj+IOruw3y56AwOzPsjB2fOw99+DMGWhXS7ZtNbP4vgVFtAe2tdeKc04a1uxFvdSG91PT3VM/BV1eOvmEGwYgZ9FfX0VQwnoYMO4ap6IjUziE235TPR1kh8VgOxuQ0kFrpInNBI4sRGEssaSa5oJH5yA6nTGkme1UjqnAZS5zeQuKCe5MUukpe6SF3eSOofjaSudpG+zkX2BhfZG5vI3NpE7o4msne1oNznIftAK9mHW8k+6kZ5wk3uPx5yz7pRXmhFebkFbbUb7Q176l1b04r2biva+/aNR9onLeiftaB93oz2tQvtmyb09U1o3zejbWrG+KEFY1uznX7ucmPubUMcaMM46LFL8B2tmN2tCK8H0+fG8LsRIQ9mnwdzwI0ZbsOItCFibU766bHTz0y7vXZJdSMc+TRVN9JoQxju0cL4q6I5QjaF2+YX8tmGNO33hmjDMGdhiLlockg8beEcFs85GOZIOR1KQY9xktChftA/IcQihDgRIZZhmKswzFMxzbPQzXPRxHlo4q/o8hI0cSWauArTvAZTXI8ubkIVt6CIO1DFXajiLjR5P4p8EEU8jCofJ2s+QVY8SU4+RU4+S9Z6gax8kZy1GsVaQ5b3yFgfk7E+I8NXZFhHlu/IspGstZWstR1F7kFjDzoHUE2fXW63LCwLLEyElUK3Qmh0o+F1RLN7BF2oVheK7ESRXaPQZCem0YnQOxBaJ4bWiWYcQteOINRuzFwvIutzEk8/Ztpnp51JP2bCh0z4EXEfZsyLGfNiRHsxo15ExIcZ6cEc7MXo92L0+zH7Aph9AWQohAz1IYP9iFA/Wl8fet8AejiCpWpOCV4gca7klBYIiZbOkvIOYBwZRO6LIHYP2ns+twVt+fw+iJaXTx/ax0G0D/3o73pR3/Sive5HfdlP7kU/yvN+cs/6UZ4OojwZIPu4l8xjPnIP+8k+5Cf77wDZB4Kk7/OTuSdA6i4f6Tv9pG/zk7wtQOImH/EbfcSv95G4zkfyn/bapPg1fuJXObJ5RYDY5X7ilweJXRog8Xc/iYv9xC7sdfASP89L/BwfibP9xP/sI+5cfzksnsPyGT2t26GT6OlHiJ3SlSd6cmee2MmHiK46SOzkQ3kSI5LP6Iojw0nnyPRzSD6XdxJfbq9aijv9nrGlHSSWHP5VUosOkTrxiEOnwxESi46QWtxJelmXfTvSCi/JU/1kT/Oi/DlA9rwAuYtC6JcNoF0TJXtTgsSdQToe2Y1yMIvUAMO+q13VJXLAIvJeH6F7eslc34d2+SC5i/vIXjBA9s9RMqeHyawKk142SHpRmOQJA2T+GCZ1/ADpYwfIHNNPdmE/6WMiJBeGSS4ME58/SGJBmMSCMKn5EZLzbNILYqQXJEjPT5CZnyAzL0VmXorcvBS5uRlbTOdlyc3NkJubzZOXz9kZtKNzaEfnUI5Wyc1Wyc1SUI7WURz5zKefHiU/aKR7VNT2HGp7DsWjoLkVdLeC2qrkRVRv1f4H8qnZ8ulS8hiNGnqDilav5E+zPpdPOI36dD7lHBJPc4YtnjYxjGk2Zl0Esy5sM6Ufo85Gn9KHrLXL7EZtCKN2OPE0qn1O2tmLUd2dl0+9ugOjyi6x2xxCqzyAXjl6qn2o3K6V7UAr+wmtbBta+Q+oZZtRyjeRLd9MpmwTmfKNZMo32Evky74lXrKOeMlXxCZ/SXTyF4SL19Jf/Bl9jnj6J31ky2fx+3QXvkVP0dt0FL7BkaI3OFT4GgcL32TfxNXsK3yVPRNfYWfRS+wofpHtxc+zveR5tpU+x7by5/ih4jm2VDzDlspn2VT9POtrn+ObGc/w8fRHeG3Bwxx8dgeWXyIOKqw++WFe8tzNmw3380bNnbxSczsvVd3OKyW384cN/zWOjf81jg3/39i8eP5w1AS2jSlg61ET2HrUBH4cO5FtYwr48aiCUfK5fcyI1HNM4Sj53DWmkJ1HTWTv2EnsHVPEnjHD5fWRZfch+dw/xj6HBHTP+GL2jivJC+jeMbaE7htbkhfO/ROGk85940vYX1DK3oJS9k0sY+9QwulI5p6J9rnbYVdBObsLKm2hLKhkd0EVOwsq2VlQyS5HMHdMqGDHhIq8cO4o+P/5es82t6rzDzdf4JzE4CmuU+2xp2lG0hTb4zY2JH8HbMCUhAQIAQKEXhNa6D303nvoNZDQDLZxHU/vXW3U29bW1q6S7vNiazRjIOfFfa2lpdE1b+/r9zzPWhUmxRV0585MVhzFrJD2LDIFtG/JKgaWVTNYWsNAWS2DFfUMrWhgdGUz46uamahpYbxhLaP2zYys+TXd7Sex55LryLqdaJ09fL39j4ys38b02t8w1byFqabNTFs3MF2/jumaFqarm3CssuNc2ch0pQVHeR2O8lqc5bW4ympxl9XiKavFU7oab3mNWY7PTceHKusIr6wjVmsxk8+mOqJr6oluqCe62ULsuHqi2+qJbbcQP9lC9NR6YmfUEzuznvg5dcT/XEf8LxZiF1pIXNKIcHkDiasaSFzTQOJvDYg3NCLebEW81UryTivSPXak+5tJPdick88mUk82k3yqidSzdlIv2Ei9ZCP1qg3lDRvq2ybKu1bkD6woH9tJfdKI8u9G1C+sKF82onzTiLqrEX2vHX2fHf1gE3pHE/oRG1qXHb27Cb2/GW2oGXXEjjbehDbVjO5owXA2o3tazPRzxuz9NIItGKFWM/2MtqBFm3IC2oyRbEaXTPk0lKb8xfOG1kJam5XP/1Vyb/2pbOYFNFdaN9aSzq26sQ7daENLr0dLr8/LpymeG9D1jTn5XJ8T0Hnf65vR9U3mVUxGO1n9N2T0bRjGNrMfVN+JbpyBrp+JYpyNbJyLbJyPrF+Mkr4cNXMVSvpalPT1KOkbkI2bkY1bkI1bUdJ3Iht3Ixv3kTL+Scp4mKTxKMn040iZJxDTT5FIP0cy8xJS9jWSmTcRs++SyH6MmP2cRPZLEtmvEdLfkszuzclnB3K2GyXbi5IdRcv4yaKSzaYBnSwSajqAnJ1GZgIlO5UXSyU7hcIEcnacVGbMJD2eRzLGUIwxdH2UtDZGRp0grU6gqsMo8gh6ahxdmsZIOjFEF3rCiZ5woglOjLgLPTYnnHrEgRGeRg9NoQen0QOTaP4JNN8kus+BNuPEmHGhu92kPV7Sbh9plw/dOWPu3T50TwDFFyGTVCBjXkKfJks6myWbyYKRISOqSFMhlNEwal+ITGeI7KEA6X0+tD1etO+8aF/NoH0xg/LpDMqHLuR3HShvu1DecCG/6kZ52U3qBRepZ12knnKTesKN9Lib5KMupIdcSP90I93vJnmvG/FuN4k7nQi3O0nc5iJxq4vELW6Em13Eb3Qh3OAm8XcPsWtdxK51Eb3aSfQqF7Er3cQu9xC73EPkEhfhixzm++t/cRC7wEHsfFM8zfK64yjx/LF8muJpyqf5eYLw78aPks9ZYmdMEj197Cf8RD5PmZPP6M4xIqeMEj15ljEiJ5mYSec40R1jRwmnMO+zsH0U4cQx4r8dM1PQ7ZMIOyaInzSBcMqk+XrSadMkznAgnelEOtuFdN4MyYu9SJf6SV4dQr0xRvxWN9OPDaOPaWSTgGZgZA2UtAExiH3ix3f3OLEbvEhXhkldFEI6z0/qrADJ3wdJnOZHOMmHeGKA5LYAid8ESBwfQjguSOK4IImtAcQtARLtQYTNAYT2EIn2MMLmEMKmIIkcwsYg4qYI4qYIic0REpujiJtiiJviJDcLSJsSJDfEkDYKSBsTSBtFpA1JpA0iqQ0i8nqRVFuCVJuI3CYitSWR2iRS63K9oGtl5DXzaE0ht8rILQpKSwq5VTI5Sj5Tc9hSqHazF1SzK6g2+WdIoeSkU21IoTak0Cwmar2UR69PoteJaHUJ9PpEXja1ujh6nihGbRS9NoJeY2KsDqGvDqCvMpNOfbWJtspLuspHusqLvmoGrcqDniu16yvMMru+cjonnRNoKyZQK8d+JJ7DR8nnfPGUS7tRyjpRyo6glB1GKTuIXLafVNkPefGUyn9ALN1DouR74iW7iC3/htjyr4ks/4rg0v/kU8/ZcruZen5s9nkWv8PEoncYX/w2w0VvMFj8BkOL3qS/6DV6i16lu/hVOotf4siilzi85AUOLn6eA0ufZ9+y5/hh2XPsLX2GvWXPsqf8Ob6vfI5vVj7Jl6se44vVj/G29V7ePOkhwt94wQm+b9w8ve1uXrXew1sr7+WNVffwWvXt/OKHX82V2/f9cmFePg/NY67sXnwUXTnh7FxQTOeCYnpy0tlzjDnt3nPMIrPU/jPyeVTJfVY+j1mSL7X35+TTpGTe3sQUztK8iPYVlNJXWEZfYRm988jLZ47ewjJ6i8roKaqgu7DcXAsq6CmcJ5dFFXQWledEszL/+UhROZ3FFRwpKqerqDJPd/EKuopX5Pez4tmzaCW9i6voXbKK3qWr6Fu2mr6SGvpLaxmssDBQaWd4ZRNjq5uZqG9jvH4zU9YtjDZv4dDm7ey+/FrSYT/S/n6+OvE0utr+D0fT8Tjt7UzZNjFV38ZkbSuT1c1MVtmYWmk15bOiDmd5Lc7SGlxltTlqcJVX4ymvZqa8Gl9FzZyArjTL7mFLHWF7HdHWeiJtdUQ31RPdWk/kN3VETqwjtsNC9JR6YmdYiJ1ZT/TsOqLn1hM/rx7hwkaz9H55A+JVVsTrrCRusJK4yYr4DxuJ262Id1pJ3msneX8T0kPNJB+2k3zUhvSEndSTTchP25GfsyG/aEV+xYb8aiPKGxaUfzUiv9OI/F4jyodW5I8bUT61oX5uQ/2vFfVrK9ouG9puO9peO+o+O+oBG+phW67/sxm9twl1oAlttAV1vAVlsgnd0YzmakFzz8mn7jP7P/VgC3q4GSNiyqceb0IXmtHFFlNAU80Yit1EbSGtrSWtrcXQ16DrrT9D889jNOX2a9G1NnStDUPfgKHPSzhz8mlK5vq8eBrG5nnyuT4nqyaavh5Nb0PX12Pom8hoW0lrZhle13+LoZ+Epp+Kpp+Bkv4j8qyApi9ENi4mlb4UKX01KeMaUsa1pIzrSOl/I5W+mZRxCynjdiTjLiTjPiTjQRLpBxDS/ySReRgh/RhC5ikS2ecQMy8hZF4lnnmbeOYDhOzHCDkBFbO7EDN7SGb3I82W3rMDaFknGQSypMlm0mSzCkY2SirrRmKSBGNI2Qmk7Bhydgw5O4qcHUFKD81jJE/SGCalD6NpQ6TVEQx5DC01iqIMIaeGUaQRtOQEemIKPTGNlphGExzosWn0mAMt6jhaPINT6IFJdP8kum8CzTuO6hlHc4+juScxXE50pwvd6SHt8JCe9pKe9pKZniEz7cOY9qE5AiieEBlBJmuAns2gYZbgZxNQ5AxJV4zkUJhMT4Ts4SD6fj/6DwG0XT60r3xoX/hQP/OhfOjOy6f8hgvlVTfySy6k5xxIT7tIPekh9biH1CNukg85ER9wkLzPRfIeF8k73STucJnc6sxLZ+ImF4kb3SRucCNc70K4xk3saifxazzEr3QTv9JD7DI38UvcxP7qInaxi9hFLmIXOhEucOfSTifRcxxEz5om8kezpzPyh+k5zpwvn+aQ0dx+gsjvJ0zZ/N3UUcln9PTJOcmcR3TnGOEc8+VzVjyPls9RIieNEN4xTGT7MNEdI0S2DxM7cSRPfPvo3D5HYvs48RyxHWMkdk4SP3WCxBnTJM50IP7RifwnJ8kL3KT+6kW+zId8pRf5+gDBfzhwPjtGdjpNWs6iGQa6IaNldIhn8b/nwHfnFMLffUhXBEheGCJxnp/EOTNIv/OR2OklftIMwokzJLZ5Sfzah3C8l/hxAeJbA8S2+Ilv8Zm0B4i3B36afLYHTCnd7CexOURicwhhU4j4phDCpjDxjSESGyMkNkURN0VJbDQRN8UQNwqIGwWkDQKpDQLS+kROQBNI6xNIbaIpo+uTyOsk5LXJPKk1InJrErlVQm2VUGbls1Wak8/mJEpzEtkuodgltOYUik1C/RkUaxLFKiI3imiNEmpDErUhiWYR0SxJ1Hoxj14votUJaHUCer2AUR9Hr4uh10XmqA2h1wbRa0LoNWH0mhBGdSBPerU/L57aqhnSVR7SVR60KjdalRu9ynlUqd2omjKFc8U4auUYauUoWuUwWqUpnWrFIGrFAGpFP2p571F9nnJpF6myI6TKD5MqP4RUdgCpbD9S+Zx0iqW7EUvnxDO67CvCy78ktPw/+Jd+jn/ZF8wsnSeeS0zxnFr8PhOL32Ws+G1GF73FQNHrDBa/QX+xKZ49Ra/QWfQSh4tf5FDxCxxY9BwHFj3HvsXPs2fJM+xe8jTfL3+S70qe4ruyp/m29Cm+KX+cbyof44vKJ/j3ykf4sO4+nmm+mY8ue4XUgEh2OsORx/fx+Ibbeab+Zl5adVNOPn+58CfiefhXJh3HFHEot85PP2dls2tBMV0LivPSOUvfgkV54cwPFR3z8/LZt3AJfccupf/YZQwsXM5AwSxlDBSU0b+wlL6FpaZg5ugvLKO/oGzubJ549uX6MnuKyugtLM/TU1BGT0EZ3YVldBaW01loSmRnYQWdhaZUdhSWc6So4ig6iis4UlxJR3EFh4srOLyoko7iSo4Ur8hR+RM6F807X7SSI4ur6Fq6mq6l1fQsr6W3tI7eikb6Km0MVjUxWrOOsdr1jDVsZKhpI+PNx9G18WR2XXEDeCMkD3Xw8fGnMLzmBCbtW5m0b8Fp2cy4pY2JurVMVLcwsdLK5IoGpirrma6ox1FhwVFRn6MOZ2UNrsoa3BU1zJTXzJXhV9QRqq4nWFdLqLGWSHMdoTXVhNfXEt5cR+T4WiK/rTcF9BQL8dMtxH5vIXq2hei59cTON+VTuKSR+OVW4ldbSVxvRbjRinizleStdoTbrAh3NCDeY0O8z0byARvJh6wkH7EiPWZDeaIJ+Ukr0tMWpGctpF6wkHrJgvxaPcobDchvNyK/24jyvhX1Ixvqp3a0z22oX1hRv7SifWND2WVD+d6Ostcsv6uH7GgdTRhduen3/ibU4Sa0sRa0yRb0qRZTQPPpp3ntkuazowea0UNN6OFm9Jx8GkIzWrwJXWw2ke3ochO60mJevaStzYlmy88wJ5ya1vQz36/Lyed6NG09mr4+L5azAjonmXMYRpsprvrR/1sz1pjobaaIapvQtHa09K/RjG0o+oko+kmo+k5SxhlIxplIxtlIxrlIxoUkjYsQjUsRjcsRjSsR9auQjGtIGH8jYdxAwriJZOZ2BP0OBP0uYum7iKXvIZa5n2j6QWLpR4llniKafpZY5gVi2TeJZd4llv2QeOYThMwXJLJfkcjsMtNP9iPTgZweQsv4yZB7ojKTIYuCYswgZSdJMkEiM0EyO4zIEMnsEFJ6gKTRRzLdP4cxgKj3k9D6ELU+JKUPRenHUAbRUyPoqVG01DCyNEAqOYiSGEFLTKIKU2jxKbTYJFp0Ci0yaRKayqWdk+j+CXTvOPrMGNrMGJp7DN01juocQ3UMYzgm0aem0Cen0SecGONujHEP+oQXY8KLPuFFn/ajTPtQnCGMUBLSYGRmh5AyZuKbzpLVskgzAlJfALUrgH4khLzXi/69H+0rP/p//Kif+VA/8qC+7yb1loPUqy5SL7tIveBAemYa6Skn0mNu5Ec9SA+5EB+YJnmvE+luF8k7XSRvN6VTuMVB4mYX4k0exLx0Oklc70K4xoV4tRvhCpPEFW7il7oRLnEjXOwmfqEH4S9uhPNdxM9zET/XaXKOi9hZZuI5Xzqj8yU0V2af39M5S+iMiZ+U2/OcNvYT/pd8hk8eIXzyCJGTf14+oztG8sxPPo8S0ZyMxneMEdth/l48eZzkqZMkT58i8btJxD9OkTzHgXiBE/HSGVKXedCuciHdMI141zRjT/aj+A0yachkDPSsQTqTJRPKMvPmBIG7Jon+3UfsKh/SxT6S5/kQ/uQh+kcHwmluhJNmiG/3EN/mRvi1B+H4GWJbPUSPmzHZ6iGSI7bFm8NHtN1PdLOfyGYvsXYv8XYv0c0+Yjmim/1ENvqIbvIT3RggtjFAfGMAYVMAYaOZksY3BBE2RRA2hkluiJDcECW5PkdbjGRbFGl9jFSbYLJWILVGQFoXJ7VOILUmTmpNgtSaBEpLglSLkCOB2iyiNokozQJKcwK5KYFsE1DsIopNRLGKOdFMzNsLyNY4cqOA2phAbRBRG0S0hjiqJXYUer2AVhdDq4+i1kXQakOoNUG0uiBabdCUztogWk0ArWZur1f782mnsWpWPD1oq93mMFGVA63KiVblRK9yoK+cwqiaRl85gbZiHG3FGNoKUzzVFSNolfOl0xRPpbx33nBRF0q52eeZKj9EqvwgqfKD+VK7VLaPVNlekiXfI5Z+R6J0F/ESUzwjy78itOw/BJb/B++yz5lZ9m88yz41B4yWfIRj6YdMLnmfiSXvMbb4HUYXvc3w4rcYKH6D/uLX6St+lZ6il+ksfJGOohc4WPQCB4ueZ3/xM+wpeordRU/y3aIn2LXoCXYtfZxvlj7O18se56uSx/iy5BG+uZeULAAAIABJREFUKnmYzyse5N8VD/FJ5UN8XPtP3qy7nSdbb2TX7R+DK0PGofPFze9yf8vf+MWseO775UIO/qrATDt/VZCXz0O/LMgL56x8HvlVEV0LiunO0ZMrt8+Xz/4Fi+lfYEpn94/k8ycDRwXL6Flo0jc7KFRYkpfPvmNL6C0o/f+lZ2EJ3QtL6CrIUVhKZ1Ep3YXlP6GrcDbBzMllYTmHF1ZwqLD8f1DJ4aIVHCqu5FDxCg4Vr+BgUeW8tWIeK47i8KKVHF60isOLV9OxpJqOJdV0Lqula3kdnaV1dFVY6Flhpa+qmaHVaxisWcuwZR0jto30Nx3HgXU7OHDTneCLEv9uPx9vO5meDb9hsmkL441bGGvYyLiljfGaViZXNzG50srEygYmVlqYrKxnqiJHeR2TZdVMl1XjKK3GXVbLTGkt3rJaMwWtqiFQU0PAUk3YXkuotYZwmymfoa21hLfVET2hntjJ9cROqyfy+/o5+byggfhFjQiXWIldYSV2jZX49VbEG6wkbmokcYsV4bZGhNsbSNxlJXlPI8n7rIgPWJAeakB62IL0aCOpxxuQn2og9Uw9qectyC9ZkF9tRH7divKWDfntRtT3bMgf2FA+sqJ8akX5dyPKF1aUL63I39hQv7ej7rGj7LOhHbSjHWlBPWJH687J54AdbaQZbawZfaIZbbIJbcqO5rCju035zATMyXc91IQRbkYLW9Gj9nz6aYgtGMlW9JT55KYmt6ArreiKKZamXP6vhHNWPlvR9TVz4phLPXXtaLnU9Laj1tmEc1Yu54unpjWh6XY03Y6qN6PqLaj6GmR9LbLehmxsImUcR0o/HknfhqRvR9JPQjRORdRPJ2mcSVI/B9E4H9G4gIRxIQnjIhLGpQjGlcSNq4gZ1xA1riOa/jtR4yaixm1E0vO5k0j2fmI8TCT9GOH0k0QzzxNOv0Io8ybhzLvEMh+YApo1BTTJ90j8gMwRlPR4LvU0ci8DaejZKFJmnCT9JLMDJDIjxLMDCJk+Euk+EkYvyXQPyXQPCb2LhN6FaPSS0HtM1B6ScjdKqhctNYCWHEITh9HEIVJiH6LYS0oYRImPocUmUaMTqNEJlMg4angCJTSOGpxEC5ol9lnx1D2jaK4RVMcommMUbXoIbXoQbXIEbXIMdXwcbWwKbcyBPupCH3GbjM2gj3owxrwYowHU8SB6QAAtaw4fkSZNOvd+fQZDM9AiCsKgn0SXF/mQD21vAP1rH9p/fKifBVA/mkH7YAb5LRfK6x6Ul90oL7hIPetAftJliufDbqQHnSTvd5iJ511OpNtdJG91Iv7DhXCzg8SNThI3uBD+5jTF8xoHiatdCFe5EK9wI1zmIn6pE+FSN/G/uohf5CJ+gZv4+S7i5zkRznUQny2xn+OaK63/KPGcHSoyr1Sak8+5fs+5s5/r94ycPk741BEip40exXz5DM9POXMDR9FTxo4Sz9k1sn0u/ZyVzegJw/PEc3QuCT1pjNjJY8R3jpM4bZLEGZOIZ06TOGsK8VwHyQucJC/xkLhyBulaF8LNE7gfGMb38RQEsxhGBj2rk81kQIdsIIv31QnCtzlIXO8neaUf4WI3ifO9SGd5EX/nIn66k9hJbqInuIhucxH5tYPocU6iW1xE2p1EtroIb3EeRWSri8hWN5GtbsJb3ITbPYQ2m6u59xBunyHc7iW8eYbwJh+RTb6chAZyEuqbh5/4xgCxDX6EDSESG0KI68OI6yMm68Ik14WR2iJIbVFS62LI62Ik10ZJro0hrY3lBDSO3Boj1Rol1Roj1RpDaY6hNsdRWuLIzXFSTVFkWxzZJpirdZYYsjWGYosjW6M5YigNcVM+GxNoDTFUSxSlPoJqiaJaouiWKFp9BLUujJoTTq02iFYXyAmnKZ3G6hDa6iBqtR+1erbMPmNSZSaepny6MKqmMaqm0aocaFXT6DnpNBmfJ53Dc8xKZ2UfamUfSkUvSnlPfqrdHC4yB4xM6cwlnvk+T1M8k6W7SJR+i1D6LfHSr4iVfGm+XrTsP/iWf4Fn2We4l32GZ5nZ4+lY8j5TS99nYul7jC95l7HF7zC86G0Gi9+kv+h1eoteo3dWPAtf4FDRCxwsfoH9Rc+yt+gJdhc+xnfFj/Ptosf4uugRvl70KP9d/AhfLHmYz5c9zOfLHuSLZQ/yeen9fFr2IB+X/5P3Kh/gvVX3817NfbzYeDsPtt/EkRf2wHSW5JDIL/b/ciH7/t9jjy63/6rwKPk8/KtCUz5zQ0ed88Sza0ExfQsW0bvAFNDuYxbRfcwi+o8xez1np957cvI5f5p9Tj6X01OwjO6cgPYWLKe3YDn9C0vN1PPYEnoX5iSzoGSOhcvzdC9cTndBCT2FpXQXltBZWEJnUSlHCkvpLCyjs7CMrhxHCsvpKKrgcH41MUWzwqTIXA8WVnKwcCUHi6o4WLSSAzn2F61gf1El+4sqObCoYo7iufP9RZXsL67kwKIq9i9axYHFqzmwZDUHl1ZzaFkNHSU1dJTW0lluoauigZ4VVgaqmhisXkO/ZT0DjZvoa/k1uzZu44e7HoVQHP/XX/Plr09kuPV4JtZsY8zWzph1A2P1a5mobmVilY2RlQ2MrLQwtqLBvOi+vI6J0nomyquZKKtmqrQaR2kNrlJTQGfKa/CuqMFbXY3fUkPQVkuwtYZQTj7Dx9cR3lZP+MQ5+YyeWU/07Hpif7YQu6CR+MWNxC+1EbvCSvTqRqLXWUn8vRHhxgbEmxsRbrEQv81C4o4GxLsaSN7dgHhvPckHLCT/aUF6uBHp0QakJxqQnrYgP9+A/GIjqVesKK/ZUN6wI79lR3m7Cfl9G6kPrMgf25A/bUT+wor6pR35GxvKrpx8/mBDPWhHOdxkymdXE1qvDX2gCX3QjjpsRxu1o43b0aea0KbtGK5mVLcVw9uE4W9GDzZhhJoxIk0YETt6rBk93owhtKCLrajJVjSpFU1uwVDMQSRdnS+fc8mmKYXzz9f8SDrnYcyyDlVbl0svZ1mHpq9BM1rQjGY0reVHotuEZjShGk0oup2U0UJSX4NkrEPUNyDqW0gYx5EwfoOon0BC345onIxo7CRhnE7COBNBP5uEdg4J/U8I+nnE9AuJGpcQMS4jkr6CSPoqIunriKRvIGTcQDhzE+HMzYTTtxDK3Eo4cw/h7AOE0o8QSj9BKPMMocyLBNOvE8r8i4jxNtH0e6aApv+LmN2FxB7kTCdqxkUWxRQvdIxskmTGhZjpR8x2I2Z6SWR7EOghnulGyHQjGEcQ9A7iWgeCdgRB60RQTeJKJ4LSgSh3okrd6Mk+tMQAamIINTFEKtGHJPQgxfrQoiMokVGUyBhKeAw1NI4SzOEfRw1MoHhH0TwjaK5hNOcQmmMIZXoQdWoQdXIAdbIPZWwQZXQAdXQYdXQMfXgSfdCBNuBCG3CiDzjR+52kB1zoA16MIT/yqB/JGSSjGGjpNOlMhkzWIJ3RyGJOwmfFDImRANIRL8oPM2bp/Usv2r+DqB97Ud93Iv/LhfL6DMrLHuQXXUjPOJGecCE94kZ6yI10v5PUvS6ku1yk7nAh3eYk+Q8HyZudiDe5SPzNiXi9k8R1LsRrXCSudiJc6SBxuRPhUhfxvzqIX+wgfrGT+F+cxM93Ez/PhfBnF8KfXHPXJp3lIHaWk9iZ08RmS+t/cPyseEZz/Dj9DJ0xQeiMo9PO8Gnjc5w6QuS0WQEdIXLqCNGdI0R2jhLeOUr4lBEiJ88ymmdOPkcJnzhMePsI4ROHiWwfIbJ9hOj2EWLbR4meOEz0RHMf3zFGfMc4sZPGiJ4yQvTUEeK/G0f43TTJP0wjnjNF4nwnwoVOpL+6ka/0kbzei3CLA+8DQwS+8WKkMmS1LGgGmq6QVjLgB/crowTvnkC8zkviMh/yRR6S57mIn+VBPN1DYqeb+A43kRPchP/PSfg3DsLHO4gc7yS81Umo3Umo3ZEnsCXH1ml8W6fxb3UQ2OrAv8VJYIuLQLsDf7sD/2YngXY3gXY3wc0egps8hDZ5CG3yEt7kJbzRS3jjDJGNM0Q3eYlu8BLZ4CWy3kd0vY/Y+gDxPCES64OI64Mk20Ik28JI60JI60Ik14VIro2QXBtBWhtBWhMj1Roh1RpGbg0jNYdINYeQ7WHklihycxSpOYJsj5KyR5HtcVR7HMU2K5uReYSRrVHUxhhKQwzFEkNrCKNawiiWEGoO3RJBqzfFU6n1o9b6UWt9aLV+tNqASU0AbbUfbbUPtdqLWu1FW+1GW2Wi51ZttQtttQO9agqjahKtagqtagq9ajKXdo7n5HMUtTInnZVDqJWDZom9og+1shelosekvBu1vBO1PNfjWXoYufQwqbIDpMr2kyrfh1T6Qx6xdBdiybckyr4hXvY1kdKvCJd8SXDZFwSWfcHMsn/jXvYp7mWf4lz2MY5lH+XFc2zJu4wufpuhRf9iqPgtUzyLX6On6FW6i17kSOELHC58nv2Fz7G/6Dn2Fj7N7sLH+b7oMb4pfJivix7my6KH+W/xw3yx+CH+veSffLbkAT5Zch+fLL2fD0rv472Se3mv9D7eLb+Pdyru5e3Ke3il6k6eqbuNR61/57Ff34Tjs2F+se//OWYu8Zzf5zlPQGeTz0O5vs/uBcV0/yrX87mg2BTPBWbimZ9yz/Vy9h+75OjS+4+GjfoWLjGn2xcu+wn9x5TQf0wJfceazKabnccso/OYZXQdu5yehbPnpXQvLKOroIzOhaUmBWUcLi7lSFEpncVlHCks4UhhCR2F5RwsqOBgwY/TzkoOFpkcyLOC/YUmB4pW8kPRCn4oWsHe4p/nh8UmexevYE9xBXsWVbC3eCU/FK/Ks2/RavYvrubA0tUcWl5DR2kdHaV1dFU00LXCSu/qFoZWr2WobiN9tna61hzP18edxMDDL0Aggvv999nzfzsZXLOd0aYtjNrWM2JpY6RuPaPVTYyssjK8yspQpYWRCgujZfVMlFkYLV3NeNlqJsvrmCypYaqkBmdJDa6SatwravHU1OFrrMdvt+BfU0NwfS3BzbUEj6sl9Nt6IjssRHdaiJ5uIfoHC5GcfEYvsBC/qJHYJY1EL2sgemUDsWsaEP7WQOzv9Qg3NhC/qY7YP2pJ3FaPeEcD4p0WEnfXId7XQPJBC+LDDSQfbUR6wor0dO65zRespF6yIr3ciPSajdQbTcj/aib1jhX5Axupj+2kPrUjf96E+t9mlG/tyLusKLutKHutqAdsyAet6Eea0DrtaN121K5G1F4b6oANbdiONmpDm7CjTtrQpu0oTiua254fPkoHWzDCzWSirWRia0wBjTWjxptRky1oUitGsglDspOR7Ria/aj0U9NaTEHMJ5/zE891R0mnoa8nbWzI9WuuP0o6TQldh6avRTNa0YwWVL0JVbOZYqs1oWj2PJJhI6k1kdRaSOprSWrrSegbEPRNJIytxPXjiWvbEPQTENQTEfSTiOmnENN2ktDOQFB/h6CfRVw/m6hxHmHjAoLGhYT1iwnrlxIyriRoXEMgfQ2BzLUE0tcTSP+NQOZmQtk7CWTuw59+EF/6UfzpJwhknieYeZVg+nWimbeIpv9FLPMhifSXJDO7kDJ7UIwB0oTMXk+yZLIyajpEwhhGzB4hkelFMHqJpw8T4zDR9CHixmFixkGi+j5i+j7i2kFi6gEE9SBx5SBx5RBRZT9C8hCy2Ikm9KAJfcjxAeT4IKlYH1KsFynUgxIZIRUcJhUaRg6OovhHUXxjqL5xFO+YycwwinsI1TmINj2ANj2AMtmHMtGLMtaDPNqNOtKLMtyDNtyPOjiEMjCO0jeF0udE653OY/S60Xtn0HtnMPq8KEM+4mNesgkDDMhmsqRz7yEBZNKQlbPIUxHEjhmUH/xoX3vRvgiS+mQG9eMZlHdy93u+7Cb1vAPpGRfykzPIj8wgPehEusdF8i4X0h0uxH84SN7sQLzJgfh3J4nrpxGvdyFe7TCF84pphMumEC9zIlziRLjYQfwiJ7ELHcT+4iB2npP4ueYEe/wcN7GznPmUc3aoKHGmE+FMx1xf5x+mCf9h+qh0M59s/kzZfTb5/LF4hk4dO6rXczbtjO7MCegpw0dz0shRhHcME82lnT9laN5+hOiOUWInjZucMkb09GGivxsm9scx4mc7EM+dQrxgykyCL3eRvNaFcrOX8K1TOB8ZRukQSYsGmUwGDPPZzEw6jeHQmXh8hOBtE0RvcCNc4UW82INwnpv42W7zUv2dZuIZOcFJ8LdOwr+ZInz8NKHjHAS2TBPY4sDfPj0nnu3mWXCrE9+WCXxbJvG2T+LbMo2v3WGyZfroz+0OfJud+De78G92EdjozhPc5DKldKOH0MYZghtmCK2fIbzBS3iDl2hORE0Z9RFf5yWxzofYFkRcGyC5Loi41oe4NoC41o+0NoC0JkiqNWTSEkSepTlIqiWIlENuDiPZg6RsoZxkhpFtIWRbENkWJNUYItUYQm4MIVtCqA1htMYIuiWXbtYHUesCaPVmwqnmUOq8aLVe9FofWp0PtdaLUjODWv0jamZF05RNY7UTddU0StUU6uo50VSrJlCrxtFWmiV2vWoUbeUI6opB1BWDaJWD+aRTrezNo1R0o1R0oZR1opV1mFPtpYdRSg6hlBwkWb4fqTyXdpbtJVmym2Tp9wi5xDNa+hWRsq8Il35JoPQ/+Eu+wLv8czzLPpv3ctFHTC/7iIklHzC65F1Gl7zL0OJ/MbT4LQYXvcnA4jfoWfQanUWvcKToRQ4XPc/BoufYV/A0ewqfZk/Rk+xa+BjfFj7ON0WP8nXxo3xR+BD/Lrqfz4rv45Pie/l40d18sPhu3l98N++V3MW7y+/mXyV383bpPbxVdg9vlNzFKxV38Nyq23ix+h+81HAL99VexS9mxfPA/LL7gp+Kp1l2L+TIMUV0Lyii51dFdB1bTNexPy+ffT8aNJolf+n8wtxk+7Fmv+fPyeesdJrJZ8k80fw5TPnsXFhKV4EpoUcKyzlUVMbhglIOF5TSUVhGR2EZh4oq8pJ5sKiSA4VlOSrYX1DO/sIK9hWUsy+/r+SHgsq8eO4pqmRvURV7i6rYU7hybl9UxXfFlT9hd9GK/N/O/v2siO5fXM3BpbUcWlZHR4mFrnIrXSus9KxqpqdmLT316+m3t9PT8mv2bjmVmXc+hkiYkWdf4ftNJ9PfdjzjjeuYsm2k37qBoZo1DK2yMrCqkcFKC0MVFobL6xkuqWG0tJqRktWMLl/NRGkNk2W1TJbVmOX4ymqcq2twWWpw2+vwttbib6vBv6mOwHG1hH5bR2hHA5GdjYRPayD0ewvhsxsIn2shckE90b/UE7u4ntil9USvrCd2jYXotRZi19UTv8FC9IZa4jfXEr+lDiEnoMKd9aZ8PtBA4p8NiI80Ij7WgPhkA+LTFpLPNCA+34D0shX51Vn5bEJ6u5HU+1ZSH9mQPzHlU/5vE6mvbMjf2nOldxvKD1bU/TbkgzaUw1bUI1ZTQHtsqP2mgCrDNrRRG/J4I+qkDdVhR3U25YaPWjD8LagBW74EPyufutCCKjShi00YkimfhmRFV215+TSZE1CTNT+Rzlnx1LU2NHUdqtb2o8RzLYraiqqtMdFbUPVmFM2OqprMSqes2UhpVpKaDVFvQtRaEPW1CFobcXU9cW0Dgr6ZuLqFmPZr4to24tqJRJQTiGrbieknk9B3ktBOI6z9gZD2R4La2fjUc/FrFxDQ/0JAv4iAcSkB4zJ8xhX4jCsJ6NfiN64nkL4Rv/EPvPodzOj34s08jC/zGL70M/jTLxLIvEYw/QYR4y2i6Q+IZz5D0L9ByhxAS0+RQSBDmgw6GQSShoNEuptE9iDx9CFi+iGi+j5Cxn4i+n5ixgEi2j7C6l4i2h6iyl6iyl5i8g9EU3tz7ENI7iclHkYVOlHjPcjxfuRYP1K0l2S0BzHcRzIwgBQcQgoOkQqMIPtGkL2jyDOjSO5hkq4hkq4hUs5B5Ol+1Kl+lMk+5HFTOuWRbpThLuShTuTBTuSBHuS+ftTeEZTuMeSuCeSuCdTuSZTOKdROB2qXC73TTabLg97tIdXjJjk4gx5OktXSGKTRMEhnDbSsYd53KqfJRDRiB91oe3wo//Whfh5A+SiI+n4Q+V8zyK85UV50oT7rRn7cQ+ohN/KDLqR7PUh3e0je7iJ5q5vkzU4Sf3cgXu8ieZ2TxDXTJK4yEa9wEr/UQeyv08Ry4hn9yzTxC6aJn+8g9udcif1sF/GzXfkJ9vnT7PEzp4n/fprYHxxmspm7s/Pn5DN8xlzaOZ/o6ZNETvtR6jlbRt/5o2GiH33O8zPyOTtoFNk+TOiEQcInDhE+cYjIjkEi24fMEvxJo8ROGiV+8hjxnRMIp48T+/0o8bPGiZ8zQeR8B9GLpxEucRK7zIXwNw/hG6cI3j/J5FP96K40ipYloxtgmAk2KmiTEpOP9hO+wYNwnYvopR6iF8wQP89D8Bw3od+7CO2cJLxjivB2B6Ft0wR+M03w1xP4jxvHv3UC/9YpfFsm8W2ZxN8+ia99At/mCfxbJvFtnWRm8ygzm0fxtk8ws3mSmc1TeNunmNk8ibfd3PvaTQn1bp7O4cC3yYFvk5PAJjeBjc55uAluMAltcBNZP0O4zUNk/QzRNi9Cm5f4uhkS63wIa70k1ngR1/pIrHWTWOsmucaDtNZr0uozJbM5MCefLUGkVj9SS8CUz5agKZ/24JxwWgPINj+yzY9iDyHbQijWMEpjCLk+iFw/J51qnR+13oda70OvN/dKnRe5dgalxota7UOpmckzK51KtRu1xo1SPSee2mqztK6umkZdPYVWPZUvr6tV4ygrx1BXjqGtnC2zD6JUDqBUDsyV1yt658lnD0pFF3J5J3L5EZTyjrl7PMv2kyrbT7LCHC6alU+x9HsSpbvmxDMnn7Pi6Vv+OTPL/417+Se4lpviObX0w3mp5zuMLDHFc2Dxm/QveoPexa/TvehVOotfzpXbn2N/0bPsK36G3YVPsGvhY3xT8BhfFTzMl4UPm+JZ+CCfFN7Hx0X38GHR3bxffCfvFd/Ju8V38vbiO/jXktt4Y+ltvL78dl5dfhuvlNzO8+V38EzFrTy77AZeWfEPnl15E784tKDwfyafs9cq5a9Xyslm94KcgB5TTO+xc+KZJ3e/5+yke/76pWMX03VsTk5zyejAgsX0HbOUvmOX/4TZknteOmeTzoJSegpKj+7xnCedHQtL8xwqKJ2XbJZxsKCMAwXl+WRzf2FFnh8KK9lbUGmuRZXsKZxlZU4uV7K7qIrdRSvZXbSK7wurjuK7wiq+K1yRZ1dhJd8VVrKrYIX5fcFKvi+sYnfRKnYXrWJPcRV7ilexb0k1+5fWcHB5PYdLLXSUW+hYYeNIdQvdtWvor2+j17qBfWvb+XzrKQT+/R34g3Tccz/fbt3GSEs7440b6LduYqi2jeHqFvpW2+hb2UBfeR0DFfUMlNUwVFbLUFkNw6WrGS2tZqyshrHyasYrqpmuqsFZU2vKZ1M9ntY6vOvr8bfX4zuulsBvawmeWE/wlAZCp9YT/F094bMshM6pJ3ZeHdHz64heVEvkr7VELqshcmUd0astxK61EL/eQuzvdcRvrEW4uR7hVgvi7Q2Id1tJ3NuIeL8V4cHGvIAmHmtAfKoR8ekGks835q9ekl63Ir1pQ3q7EeldK/KHdpRPm0h9ZkP+oonUV3bkr+3I39pQvrOi7m5E2duIut+GcsCK0mFD7bSjdttQe62mgA41oY2Y5Xdl3I461YTqbJ6bgPe1oAWa0YJ29FATSthmTr8LLegJO3rCjiZa0ZM2DMmGmrKhyfZc+b0FTWtF09agqevQ1LW5tS3PrHya5+ty8rkun3Sqemuuf7MpJ50tRyWcim5H1u2kNBtJ1YqoNCKqDSQ0G4LWRFxrJq6tIa6vJa61EdPWE9c2E9O3ENWPI6IdT1j7P8LqNiLabwkrJxBRTiCsbsevnYFP+z1e7Y949T/hNc7Do51rop/PjHEhHv0iPPpf8elX4jOuwpe+Hq9+I17jVjzGXXiMB5hJP4w3/SS+9LP40y8RyLxOMP0Wkcx7JPgUQf+WpN5NOhMC1NxTminkjAdBHySW7iCa3k80J5wR/QeCxvcEte8Jqd8RUr4jqOwiKH9POLWbcGoPEWkvEekHItI+wsndRMXdJIQfSMYOkYp0kYr0kAr3IIa7SYS6EII9iP4+kv4BJP8gkneIpGeQlGeYVE48E44hko5hpOlB5AlTOlNj3cij3aSGO0kNHkEePEJqoAO5vwOlrxO5qwv5SB+pI4MoncMoHSOoHeOohyfQDk0hH55GPjyN2uFCO+xCPzKD1jVDrNeB5IqQUdJkMuZl9EbGIJPrA82ms2SFNEJ/gORuN8kvfSifRdA+CKO+PYP8hgPpFQ+pFz2knp4h9dgMqYfdSPd7SObkU7zFRfImN+LfXUjXuhCvcZK82kHyiinEyydJXOYgfkmuxH6RC+FCF/HzXQjnORD+NE387Om58nou9fwxsXnT67PpZ/jMuf7O+T2dP77PM7//0VBR+NRRIqeO/o+U05TN2QGjWaInDxPeMUR4x2BuHSK0Y4jgjqGjJDS+Y4TYycPETh4mevIwsVNGiO8cJXbaOLHTx4n9fozYWWPEz51EOG+KxMUuEpe7SF4zQ/I6L5F/OPHcN8rM+9NkvRkyegYdHSObQVYlsnIWqVNk4sEeIjdPkLhmhvjlTmIXuon/2UP0j+ZLTuGdk4ROmiB44jiBbZP4fj2O77gx/MeN4ds6im/rKN4ts3I5hrd9jJnNo3jaR5nZMoZnyxie9jE87aN42sdwbx7H0z6Bp30Cd/s47s3juNvH8bRP4tk8iXs+myaZ2TSdY4qZTVN4N07j3TiFd6MD3wYH/vUOAusdBNuchNabMhpucxFZ5yK2zk18rRth7YzJGg/CGg9i6wyRvLSGAAAgAElEQVRSqymeyRbvPHykmr2kms1zsXkGsXkGqclH0u5FsnuRbV5kmw/F7svvU1YTudGH0uBHsfiR6/1oFj+axYta782tHrR6D0qdO4cnJ5telBo3crULudqFUu1CXu1EXu1EqTbRqqfRqqdQV09hVE+jrp5EXT2BunoCbeU4etUoatUoysoRlJx0muLZj1LZh1L5oxJ7RU8+8ZTLO0mVd+QHi+SKg6QqZifa95As202yfA9i+W4SpbsQy75DKP2GWNnXhEu/JJRLPH2lX+At+Rxvyed4ln+KY/nHOEs+Znq5KZ6TS99lfMk7jC19m+GlbzG4+E36Fr9Bz+LX6Vz0CkcWvcyhRS9yaNHzHCh6ln3Fz7Kn+Cm+L3qSbwsf5+vCR/hvTjw/K3iATwoe4OPCe/mw6G7eK7yLd4ru4F9Ft/NW8e28UXQrrxXfwquLb+HlJbfw/NKbeGHpTTy//CaeKb2BZ0tv4OnSG3ii/G9m8nnglwuPFs8FRyees/LZfewijiwopOtXhXQvKKL32EX0HPPTSffZK5Z+LJ9mT+gSuo9dSu8xS+k/Zhl9C5bSe8wyeo9ZflTS2XdsCb3HltBz7Jx4ds2yoISuY3OyWVjOkYK5xHO+eHYsLOVwQRmHCkzpPFhQxoGFZewvKMsnm/sKzGRzX0ElewrMhHJ3wQr2FK7k+6KVcyJZUGlStMKksCrPNwtX5ljBtwsrfkrBCr4tWGmS+813RavYVbySXcUr2b1kNXuWVrN3WQ37Suo4WNbAwYpGDq20cWR1M501a+irW0uXfTOd1uP5YutOoocOkokG+PbqG/mmfRs9TVsYbGxnsG4jg3Vt9NW00Lu6iZ4VjfRV1jNQaWGgop7B8rqchFYzWlHNaGUNoxXVTKyoxlFdg8NSg9Neh3NNHZ62emY21eHdWot/Ww3+E+oInlRPcGcdoTPqiPyhjtAfa4icU0Pkz7VELqglenEtkUuqiVxeQ+SKeqJX1xO/1oLwt3riN9SRuNmCcGsjidsbid9hIX53A8K9jSTub0B4sIHEw40kHmtEfNJK8imz/C69aEV6xUrqtUZSbzaSeruR1DtWUh/YkT6yI3/WROozO9LnVpQv7aS+siJ/a0X5rhFlt/nykbLPinLIjnLERO9pQu21oQ3YUQft6GPNaOMtqFMtaNMtKA47iqsJ1W1H8zehBmxoQTtqxI4WbUKN2tHjtryA6mITmtSMJjWbg0hyK5q8BlVZ9xO5/LF8Hv3dunxvp6rNF09TMhWjCTm3l3U7Sa0RcRbVSkKzIqg2BL2ZuN5CXG8lqrUQVVuJqmuJqm1EtPWE1E0Etc0EtHYC+lZC2vGEtN8QVP8Pv/ZbfNoJuPWTcWs7cetn4Nb/gFs/C5d+Fi79bNzGObj0P+HUz8OdvhC3fgkzxmW49Stx6dfj0m/EbdyO27jHFFDjEWaMp/Cln8OffplA+i1z+Cj9IYK+BzXjIJuVIKuTziqohInq/cSMI0SNg0SMfYT13YS07wiq3+HXvySgfUlQ/S9B5b8E5K8IpL4mlPqGkLSLUPI7QuJuk8R3hIVdxGPfIUb3kYocIRXqQQp1kwh1Ewt0EvN3E/N2k/D2kfD0Ibr7kdyDJJ0DJKb6EacHSEwNIkwMkZwYQBrrRhrpJDXSlRfP1EAHqf4OUr0dpHoOk+o6jNzZgdLRiXK4G+VwH8rBAZQDoyj7J9D2TyDvnyC1fxJ5/zTyASfKfhfaAQ+pQy6EDjfCUICMYJDVsmTTWciabz0Z2QxGOktWzqJ7koT2OhG+8iJ/GkB734v8tpvk6y6SL3uQnp0xXzR6xE3yfhfi3U7E250k/+EieaML8Xon/x9h79keV3X2bz+f4I6t5m6rW10zoy65STYkkALYxtj0GnrohA6BkNBL6GA62GBsbNx7t3qf3mfUNb3tMmrn82KPZDtw3/8X57HW3nuk1+fxu9Z1rdijLqIPOQg/YCNyv4PwvXbCdzsI3uUidIeL4O0ugre6CN3sJnyTg+ANDoLXT+MieL2LwHXOGfy/GqH068Yi70Yb3musvymc3qstF3S1n28o8q434llnwJ843/lb8ulf92v59F6hw3elHt+V0wKqm9l7/qKdeedP/MZ3lR7/Oj3+qw0ENprwbzThv85E8GYLwdssBO+0EbrXSeQ+F6HHXPifcuH5hx3bmz34ToyCHybGJhgfE2AsztQ4TEUnGT3Vj+PfWrxPOAk87MZ/vxnfXTa8tzrw32DFd40J/1ozvj9bGPmjiaHLTAz9wcLQ780J4TQyME2Dgf56Pf0NBvouwL3agGu1HleDEVeDEWeDEWe9IfFsmHnvqjfjbrDgqjdfhHuVlb56K+5VVtz1FvpWWelfZWVglY2BFQpD0yx3MLzcwcgKJyPLHIwuc+Bd5sRX58JX6yZQ5yZQ20+wZoBQ9QDh6gFFMKv6iVT3KVT2Eal0E63sI1rVn2CAWEU/0fI+YuV9CGUJNP0JBoiplVXUDCCpBxFLB5BUg8glAwn6EriJJ/ZSsTshn4l0s8iNWOhELHQiFSiI+Y4ENqR8G3K+DSnPQjzPipRnSWAivtTE2LR4LtUj5+ovFs+cboUsJeWcRsxsR8hoI5bectEoJSGzcUY8Y5knEbJOEc08SSTzuFJqzzhK4L9K7UPp+xhK38tA+m4G0nfjXrwL5+KdOJbswLboJywLf8C0YCvGBVsU8VzwHT3zv6FrwTd0zv+atvlf0DL/c5rnbebc3I85M+dDTs/9gONz3ufo3Pc4POedGfHck/YGu1Jf4+fUV/kpbVo8/8n3aS/w3ZwX+CbtBb6c8yxfzHmazXOf4tP5T/LJvCf4ZP7jfLzgcT5Y9BjvLHmUtzIf5c2MR8+X3f+3M5+ts+fQMitNaTRKdLlPD5Dvnj2PrlkXy+d09/t0yb0naf5MN3x38ny6kxb+Bop8ds1W1mk6kxfPpJ3T4tmZsoSu5Azak5bQnryElgStyUtoS16iCGfyElpSlFJ7c3ImTSmZNKZkKiX11EzOpGRwKjWDU6mZnE7L5lRqFidTss9LZ1rOjHgeTc3iWFo2Ry/gSGoWR1JzOJycPcORlByOpORwKCWbQynZHEzN5nBqDofTcjmUdn49lJbD4Tm5HJ6Ty6E5uRyeu5TDc5dyZF4eR+fnc3xhIacXl3J2cSmNGWoac8o5V1DFufxKtPkNdKrXcLpmJdsuu5Ixcx8MB9h+w62cXfknejVr6FHV06NaRXfxcnoKa+ktqKInV0NvthptTim67FK0WcXoswoxZhfMYMspwJlXgL0kH2dZIY6qIlx1JfSvKqJ/TRGDvy9g4PJ8hv6Ux+hV+XiuLsRzTT6+6wrw3lCA96YCvLcV4b+rGN+9RfjvL8b3QCnBh1WEHlMTelwR0NDTpfifKSHwbAnBf6jwv1RK4F8qwq9qCL+uIfyWmsi7GsLvqYl+qCH2sZroZ0rjkfC1mti3KoTv1cS2qolu0yDsKCe2U4PwSznCLxqEvRrEQ2XEDquIHVUjHlcTT5TghUYNYnM5YmsZUrsGuaucsd4K4roKJH05kqkCwVyBbK9CsJfNyOfYBfIpejRI3jIkfzmyv4yxYAXxUCVSsAIpXEk8UsVYtJp4rIa4sAxJXIYsLUOWapGl2osTTqkWSaz5lXwqyWct8lh1IuEsQ4qXzQhnTNYgxMuIyRoi8VLC8WLC8VJCspqgXE5ArsAvleOTKxNU4ZWr8Mo1eORaRuU6RuQVDMZXMji2ikF5JcNyPcPyGgblS+mLX4Zz7DKcY3/CMXYFzvhanPENOOObsMc3YR/fhGNsE474dTjjN+GM34Zr7G6cY/fgHL8fx9jDOMefwjn+PM7xl3CN/wv3+Jv0TbxH/8RHDExsZmjie7yT2whM7CQy3srklJ/JKQmYZBKR2JiL0XgL3rFTeOIn8MSPMRrfz7C8lyFpPwPybgalXQyJuxgUdjEY281QbA/D0d0MR/cyEt3PaOQgI+FDjIaO4gkcxus/QtB7iuhoC7GRTmKeDiIjHQSG2/ENtuEbbCPQ30W4v5uwu4eIq5ewo5eQrYewo4eQTUfApCVs6iVibCdqaCOiayWmbSXa00yku4lIZyPRjlai7c1EWxsRmhsRG5sQG5sRGtsRz3YjnNYhnjIinjIinTAiHTcjnLAinLAiHncQP+FCPtWPeHoAsWkIT6ubMV+csfgkk5MwNTnB+OQY41MTTE1MMTEBU6FJwp2jBA/1I/wyhLR9mPj3Q8hfDyF/Ooz8/hDyO/0Ib7iJvuJC+KfS5R57ykX0CRexhx1EH7Qrqed9TiJ3O4nc6SJ8h4vQrU7CtzgJ3+wmfKOb0PUOQtc7CF5nv0g6LxTOaS789t/d7DNl9f/qZJ8urU/vfeuMv2atgcA6Bf9a/Qy+tQa8V+l/TUIuL8R3ZaLEPi2lVyl/71tvxLfegG+DAf+1JvzXmwjcZMF/q5ngHRYCd5kJ3mcl/KCT0GM2Rp63MPCaBcf7WiZscSbik0hjMuNTceQJSTm/65lkYGc/9he7CP/dhv/hQTz39RO4xUrgZgu+62yMbrQwvM7A8BUWRv5oYeQPBgZ/b2DgUiP9awwMNhgU0Vytp2+1HneDbgbXBThX63A0aHHUGxQa9Dgb9DhX63E06HCs0uFYpcdZb8C5yoRzlQnHKuW39lV6HCuNyvuVZlyrTDO4V5npW2lRWKHQv8LKwHIbA8ttDC63MrTcyvByOyN1djx1DrzLXHjq7PhqnQRrXQSrXYSqXYSrHURqnISrHUSrnTOEK51EKt1EKvuIVfYRrXATLXcT07gSuBP0EVUrz4K6D0HVh1jaj1jaf146S13IpS6kEidyUSLxLE4IaJETudCJVOSakU+50JWQTztivk2RzwuEU15qQVxqRsozKfKZayCeq0daqkfM1SHlaJFzepFzes+LZ073RdJ5nukZni0IGQnSGxEyziBknCaWcZJw+lEiGccIZxwjnKmU2r1LDp4/45lIPKfFs3/JL7iW7MKxZAfWRT9hXrgNYyLt1C/8Hu3C7+hZmBDPhd/QNv9LmudtpmneZzTO/URJPOe8z8lE4nlkzjscnPP2TKn9l7TX+Tn1Vban/IsfU1/ih9SX2JL2oiKeqc/zZdpzfJb2NJ+kPsknaU/wUdpjfJD6MO+nPcJ7aY/y7rxHeGvhI7yx6GHemv8Q/990N/v/Ruvv0mj/XRods+bMDJOf7nbvmi63z16QYD6ds+bTNVu5TlM7e74iqLPn0j0toAnh7Ele9Cv5/C0uLLlPNxm1JS1RSIhnc9LihISm05ySTnNyBs3JCeFMzuBcslJqP5eWxZnUTE6lZnA6LZOTaVmcTM1KrDkzqebROTmKZKZlcyglk0NJWRyelsrkLA6mZLE/OZsDKTkcTMnhYGqOsk/N5WBazgwHUrP/b9JyOJiQ0ENzcmcE9NiCAk4sKuLUklJOZ6g5k1VBY24NzUUraS1ZSZu6geO1l7N97Q1M9A0Rd7jZ/seNnKv7PV01a+gtb8CorqerqI7O4hq0eRV05WnozlPRs1RFb24p2uwS9NnKdZ+67BL0OUWY84swFxdi0xRgryrAWVuIc0UB7vo83JfmMXBZAQN/zGfoigKGrspndEMB3msL8V5fiO/mQry3FeO9sxjv3aX47yvF90Ap/gdLlfL7YyqFJ0sJPFVKMFF+D7+oJvKyhtArasKvKfIZfbeM4LulRD8oI/qRhsinZUQ/LyP6hZro12qi32qIfK8h+kMZkW0aojvKiO2sQNpVjrS7DGGvhuiBEmJHS4kdK000IJUhnZ0+/1mB3FpBvL0CuasCubccUVeu3H5krkS2ViA7KpD7KhgbLCc+VI48pEEeKUMeLVfk01uG5FMkVApUIgerkYM1yOEapHANcqQGOVKNHKtGFmqQpKoZAVWoS5CQ0ngN47KCHK9BitcgxqsQ5ApFNONlxKQKInI5EbmMsKQmJKsJj6kJySpCspqArMEvleOXK/FIlXjlSrzxcjxSBcNSBUNSDYPSMgakOvrlGvrlWvrlugTL6JdW4ZRXY4v/Hmv8Mqxjl2GLX44t/ids8hXY5XVY4+uwjG/AMr4B8/gGrOPXYhu/Ecf4rdjHbscxcS+2iQexjT+CbfxJbOPP4ph4Cef4qzjH38I1+R7u8c8ZnPwGz8RWfPIBpAkrU0QSNxmNIzGKJ97GyORJBseOMDh2iMH4PgbjuxmQfmZQ3EGftJ0BcTv9se0MRLczGNnBUORnhiM7GAr/zFBoF0OBvQwH9zMU2M+w/xCjvkN4R48QGj5LbKgdYaCV0EArvoEWRvpaGXW343O1E3R3EXB0ErR3EbJ1EbJ0EbZ2EzJp8Zt0BPQ9hPTthHWtRHtbiHa3Eu1sJtLRRLi9kWh7I5HWc8Sam4ieayR2tpHo6UaE023ETrUTO9FN9Fgv0WO9CEf1CIdNCEcsRI9YiB2xIhyxEzvqQj7mRjruJnzCTeDcEFG9B8ITTE5MMjGljGJSkuJxpsYnQQJpQGLkpJPAbgexbUNEvxlA+GoY4ZNBxt5TGo+E1/qJvegm9mIf0ecGiDzVR+xxO9FHHMQedBG9z0XsbgfhO52E7nASutVB6CYl5Qxf7yBwnZ3gdXZFKi+4pSi4yUlwk5PAJgeBjQr+a+14N1p+xf82u9N/jR3v1VZ8G2x4r7biWa90tU/jWWfAs86Ab52RwFoFf6JE7r9KEU/PlTo8V+ou2vuu0s7g/Usvvit68V+ZeLdWh2+9Hu8GHb4NevzX6AltNBHaZCV4vYXAbWZCt5sJ32nBf6+ZwANmIo/bCT9lZ/R5K+43dAztczA1Os5UfJyxSYnxCZn4RJwJeZyJvjFcn2kZed6M7+82Ag/a8d1jx3u7Dc9NVkauszJ8jYWhdSaG/2Jk+I9Ghv5gYPBSA/1rdPSt1uFercW9WotztQ5nQ4J6BUeDFmtDL9aGXmyrtdhXa7El9tYGLbYGHbaL1l7sq3XYGnRY67VYV2mx1Wux12ux1+sUAU1IqGOVYQbnSiOulSZcK424Vyj0LTczuNzCwDIz/ctNDCwzM7jcymCdlaFaG8N1dobrzIzWWfDUWfHV2vDX2PDXWAnUWgnWWAnVWAlVWQhXW4lUOYhUOYhVOohV2BXKHUTLpnERLXMRK3cT0diJqh3E1E5iKgeiyoFc6kAsdSCqnIilTqQSJ2KxA7nYgVTiRCpxIJUoz3KRHbnEjlhkRS6yIhXakAqtSAXWmdK6nG9Bzjcj55uR8gxI+QmWahFze2eQlmqRcnuQc5XEU8zuQMrpRMzuQMxuQ8hqQ8hqRcxqPk9GE2JmY2Kc0gVD5BPnO6fFM5h++IJS+wFG0vcrqWdCPBXp3Ilryc84luzAsugnLIt+wrRoG4ZFW9Av/J7ehd/Rs+gbuhZ8RfvCr2hdoCSejfM+5ey8Tzgz92NOzXufk3P/w9G573J47tscmvc2++e8yd45b7A7UWrfnvoyP6W+xA+pL7A19QW+T32eb1Kf5avUZ/g89Wk2pz3JJ2l/5+O0x/kg7RHeS32Id9Ie5K05D/DW3Ad4fd4DvDrvb/x73t8uls/m36XOzPW8UD47Z8+lY5Yy33OazgsHy8/I5wI6Zs2nY9Z8umfNQzt7Pr2z5p0fxTR73v+ZfP43HUmLZtLP9qRFtM1eSHvyYtqmU84Lks/z4plOY3IGjQnpPJecwdkUhTOpmZxOyeBkSgYnUtI5mZbF8ZQMjiZncCxVSTUPp2RyJDWLw6lZHErJ5GByBgeTs9ifnMn+pMwZadyfqnAgJYcDqTnsT8lmf2oO+1KzZ9iflsPe1Cz2ppxn+tuFz/vTctif+L9KGprLkfn5HFtYxPHFKk6kaziVUcmZ/FqaCuroLq6nRXMJR2ov48A9jzI16kXq0LHj8nU0Lb+cjqrV9KhX0V22kg5NHfrCanoKKugqUNOVp6I7t5Te7GK0WcVos4rozSpAn1OIMa8QU2EeFnU+lvI8bNX52Jfl4azPw3VJHu7f59H3x3z6/1zA0FUFjFxdgGdTIaPXF+K5sRDPrUV4/lqM564SvPeW4Emkn76HSvA9UoL/0VL8fy9R5PNZFcHnS4m8pFHk898qQq+pCb+hIfy2mtC7KsLvqYl8qCHysYbIp2oim1VEvtQQ/kpF9FsN0S0aoj+oif5UhrCjHPFnNcIuFdHdKqL7VcQOq4kdVRM7pkI4qUY6W6akn01lSC3lSG1liB1liN0ahETzkWQuJ26vQHaWI7nVSP1q4kOaGfmURjTIifRT9JUj+SuQ/Ip8xkN1yOFlxCN1yJHaC+SzGkmsRhJrfls+5RpkuTqBcqZTlMsRZCXljMkaopJakU65jLCsISSrCEilBCSVQlyDT9Lgk8rxShV4pApGpQqGpXKGpAoGpSr6pVr65Dr6pGrcUpWyijW4xBqcYi1OcTl2uR6LvAZT/BJM8Usxy7/HLF+ORf4TNvnPWMeuxChfiSl+Feax9VjGNmIduxHL2E2Y5VuwjN2Feex+zPEHMY89hm38aRwTL2If/zfO8Tdxjr+Da+JDBsY3MxL/gWD8NOMMJa7SHGOCMMG4ngH5CAPjB+iL76N/bC/98V24xZ9wCz/gjm3BJX5Dn/At7ui39IW/oz+8hYHQFgaCP9If2MZgYCdDgd0MBfYy4NvDgHc/g6MHGBk+QHDoDJH+FiL9LQT7W/D2tzDiamHE1YbH0YbP2YHf3oHf2kHQ0knI0kXA2IXf0I1P141f20lQ20agp5FQVyOhznNE2s8Sbj1DsPU0oebThBpPEzl3hsiZM0RPnyVy8gyx4+eIHmsmerSd6OEuooe6iB3sJXZAR2y/icg+E5G9FqL7bMT22ZD2OZD2OxEPuokcchM84WKkycGEfxxk5SpO5W74OFNT40xNTDEpTzEVnCTc46V/r53IdjfyN4NInw0hfThM7INhwm/1EXm1j8i/+oi94EJ80kn4SQehx5yEHnIRus9J6B4HoTschG5zELrVQfhmJ6GbXARvcBK83k4wIaH+a8+f5QxsSpzx3GifIXCtDf8mK/7EbUW+TVZ8Gy9OOy/cX9RUlOhqnxbP0bX6Gfn0rjPgvVI/gy+xeq7U4r3qQvGcXnsvEtDAVTqFdXoCiZTTe40e3yYDvuv1+G80ELjZiP82I4E7zQTuNeF7wEzgUQfhxx0En7Uz+rIV53vdiDqBMREmJ6cYHx9HnhhnfDzOVGwKqSeK6Z0ORl+wE3jUhvcBC567zXjuMDN6o4nha40MbTAxsFbPwJ91DF6uZfD3vQxcoqV/jQ53Qy+u1b04G3pwNPTgbOjG2dCVoBtnQzeOhm6sDT0XYVvdi7WhC2tDB5aGTqwJLPWdmOu7E/Qk6MUyzcoe7PV6bKu0WFdosa3UYl+pxb5Sh32lDscK/QzO5Xpcywy4lxnpqzPSX2egv87IYJ2ZwToLQ7VWhmotjNSaGKk1M1pjxldrwVdjxT8joTYC1VYC1VZCVVbClXbClXailQ6i0/KZIFpmTwiok2iZk4jGSVTtJKZyIqiciConUqmTWImVWIkVocSGWGxHLHYgFduQShTEYitScUI4i21IxTbixXZFPAstSAWWhHRakPNNSHlGpHxjQjz1Cku1SEt7z0vo0p6EfHYnhLMdKUcRTzG7DSG7BSH7vHjGMs4hZjYiZjYiZJxFyDhLLEMRz2jGCSLpiniG0o/iW3IQ75IDeDMOMrpkP0NLEonnkt30p/+Ce8kunAnxtC3erojnwm0YFvxwXjwXfkvXwq/pWPgVbQu/pHXBFzTP38zZuR9zdt4nnJ77ESfmvsexef/h2Lz/cHiuIp775yQajFJf4+e0f7E97Z/8mPqiIp4pz/NNyrN8nfoMn6c8zWcpT/FJ6hN8mPI4H6Y+xn9SHuXdlId5K/UB3ki7j9fS7uXfc+7ln3Pu4cU5dyvyeSEXltpbfpeqDJRP8JvyOXsePb+bT9fvlNSzffZ82mbNo/N/5tE7awHa2QvpnbWA7gTTkvq/yWfX7EUzTI9Uak9aRNuF0pm0mNakxTRPk7yE5uQMmpLPJ51nL5DOsykZnEnJ4GRKJidTMjmeksGx5HSOpmRwJDmTI8mZHErO4FBSFoeSsi4qnx9IzuJAajb7UrJm2JOaxe4UhT2p2exNy2F3apZCWha/pGb+Bln8kprFrpTMC8jgl9RMdqcp/3NPahb75uSwb04O++cu5dCCAg4vKuHoEhWnMio4mVPF2fwaWvJraC9eRltZA8dW/oljL74GoSgjh06w65K1NK24jJ7yBnorVtFevoze4hq6C6voLCijI09FR24JXTlF9GYX05NVQG9WHtrMpRhy8zAW5GIsycVcnoe5cinmmlysK/NwrCnA/YcC3JcX4v5TAUNrixhaX8DQNYV4ri/Be1MJnltLGL29iNG/luC5q4SRe4rx/q0E7wOl+BLd7/6/qwg8VYr/GRX+55TkM/SSmtC/lPQz9LpaOff5jprof8qIvK8h8qGa8Mcqwp+qiHyuIvaViujXamLfqIglSvCxbWqEn1UIu9QIu1XE9muIHtAgHClDOl6GdLIc4bQa8awin0KLBrFNg9ChJtatQdCpkUzlSFYNsq0MyalBcqmQ+tTI/RqkARXSkFoR0NFpAa1C9lUj+2uQEqscrCUeqiMeVgQ0Hq0hHq1BjtUQF2qRRIUZ+ZSrkaQqJLkaUa5AkMoRJBWCrEKQ1DPiGZXUBCUVQUmFTyrFJ5UoxFV4JTVeqQyPXDYjnUOimiGxjH6xjD6pCrdUi0Ouxi5X4YxX4pArcIqVOMUq7GItdqkOi7QMs7Qck1SPPl6PXm5AL69JcCkG+TL08mVo5cswyH/CKK/FPLYJg3wdhvgNGOI3Yxy7E+PYfRjGH8QYfwTL+N+xjj+HdewlHOOv44i/iXviHQbHNzMq/YIwrmViKsTU1CQTEzLi5ADD0ikGxvbSP/4LLnkHLvlHXNIWXOK3uGJf44p9gT32Kcvk+swAACAASURBVM7oZpyRz3GFvsAd+pK+4Nf0Bb6jL7CFfv9PDPh20u/dRb93F32j+xgY2c/w4EF8/ScJupsI9TXjdzfhdbUw6mhl2NbMsLWFEUsrHksbXnMbflNHQjw78eo68Wm78PV04Otqwt/VSLDzHKGOM4TaThJsOYm/6TiBcycInj1O6MxxIqdPETl5mvDxU0SPHCd6+DTRQ00IB9qJ7esgtreL2J4uYr/oiO4yEPnZRGSHhchOC8LPVqSddmI/25k4OEBotx3/QScjJxwIpiAIU4wBY1NKGX5qajyRiMKUPAUhGDpmI/izk+i3Q0ibvUQ/GCb67gDRt4cJvzqI8FIf8eccRJ5yEf67m/AjbsJ/6yNyr5vIX51EbnMSusVO6BYn4Vv7CNzkJHiDjeANNgLX2QldZyd4rY3gtTb819rOC+b01ZgbLQQSq+8a83k2/Hp+p9JMdH5w/Oha/UVpp2edgdG1ekVCf6PE7ltrwLu2F9+6XrxXaRPvDXivMjB6pfLOt1aHb61OOc+ZEM/ARgP+TUZ81xnw32DCf4sJ/x0GfPcY8N9jUsZNPegg+KiN0FNOAi/asb/Ww8B2J4xMMSVMwtQ4TMSZmphEHodx7xieA4PYXull5GkL4QcHCNzrwHuXiZFbjYzeaGRko56hdXqGrtIz+BcdQ3/UMvj7HgYu7aF/TTfuNT24VnfjWt2NY3UXjtVdOBs6ZrA3tM9gvUAwpzE1tGFa045x9flVX9+CcXUHxtVdGFd3YWjoxFDfjam+G9OqLkyrurE29GJa0Y15ZQ/mlcpqXdmDbVWvwkod9pW9iowu0+JarsO13ICrTk//Mh39dQYG6gwM1BgZqDEyWK1nuMbAaK0Jb40Zb40ZT40Fb7WCr8oyI6DBShvBSpsioRW2GQGNltsuRmMlqrYTVduJqWwIajtCqS2BhViJGaHEglhsRSiyIBVbEUvMiCVmhGITYpEJuciMWGhTKLCeJ988k3CKeXrkAj1Svg4pX4eYp0XM0yLlKcJ5ni7E3C7k3C6knHbk3A6knHaknFaE7OYETQqZSsopZCp3tYuZpxEyThHLOE4s4zjR9KOE0w8TzjyilNrTlVL78JJ9Sld7+l4GlyiJpzt9J87FO7Av3n5ePBdtw7DwB/QLtyYSz+/oWvjNjHi2LfyS5vmf0zRfST1Pz/s4cXvRdOr5DgfmvsX+uW+yZ84b/JL2OjvTXmN7WqLcnvYSW+b8g+/SnufrlGf5PPVpPkt+kk+Sn+TDlCf4KPVJ/pP8OO8kP8JbSQ/zevIDvJZ6P6+k3MvLaffwj7S7eD71zt+Wzxn+H/I5zX/LZ3ui/N49awFdv5t/Xjx/N5/O6ZQ0aeEFLKLjNzgvnotmhLM1UWKfFs+m5MWcm72Ic8npnE1KkJLBmeR0Tict4UxKBqeT0zmRnM6J1MxE0pnOkeR0DidlcDApfYZp+Zw5t5mSnZBNRTD3pGXPSOTulAtkMjVrhp2pGexMzeDnlPQL9pn8nJzFz8lZ7EzJ5ueUbGWf+L4zNYNdCUndnZbFnjk57J2by4EF+RxcVMyhJaWcXFzGyaxyTuZVcaaohsbSOprLVnCmfCW7V12B9Ydd4Ati/uJ7Dl2+Dt3Kv9ClXkln+XK61HV0FNfQUVRBR4GGjrxSOnOK6MouoCsrj+7MpfRkLqU3Zym6/KXoi3LRqnIwlC/FVJuPeVke1vpCHL8vwnl5Ea4/FdJ/ZQn964oYvKaYwU1FDF1fzPCNxYzeVsLoHUWM3lXC6L0leO5X5NP7kJJ8+v6uwveUmsCzavzPlRJ4QZHPwD9VhF/REH5DQ+hNNaG3VQrvlhJ6T0X4IxWRT1REN6uVuZ9flBL7Wk30WxXR71UIP2qIbi8htlNFbJea2F4NsQNlxA6VEzusIXZMjXBSQ+y0GqFRg9CsRmjTIHZpELVlSMZyZHOZIp/2aflM4C5D6tMgD5YhDpYhjZQhjZQjjlYjjlYjeauRfAkCdcjBZcjBWsRQNVK4GilchRipQopWI0WrEYWahITWIIqVCGIlglROTConmpDPmKwiKquJiCpCooqQpE5IZyleqRSvrDAqaRiVyxiRy5WUUy5nUCqjT9TQJ5bhEitwxmuwilVYpErMUhlWSY1FUmOVyrCKlZjEGkxSDQapFq1UR6+0jF5pOT3SSnqkVfTI9fTKDfTKDfTIa+iRL0EnX4Yh/hf0Y+vRydfQLW+iR76e3vitaON3oRu7H/3YgxjHH8U0/iSW+AvYx1/BMfYmfRNvMxT/Bo9wkgmGlaHyTDA+FWFU6qBP3kff2A5c8k84pG+xS19gFzZjj32CPfohjuiHWCMfYgt9hC30CXb/ZzgDn+Pyf4HL9yUu3ze4vVtxe37CPboD18gOXMN7cA/sY7B/Px73cQKucwRcjfid5/A4mhi2NjNoaWLI3MyQuZkRUwujxjY8uja8unZGe1sZ7WnD29WGt7OV0fZGPB1N+NvP4m89SbDpGIHGo/jPHSNw+gS+k0fwnThM4NhhgkeOETxyjPChI4QOHCOy7xSRPeeI7GohsquN2M52Its7iW7XEt1mIPqjkcBPBoLbzIR/tBHdZkfY7kDY4SK2s4/wbje+g048TQNMBaeYGoOxsUkmpyaZYky5GWpynKnxcRCmkB0CA3sc+L9zEft8gNgHg8jve4i+MUzs34OIL/YhPutGeqoP4dE+Yg/2Id7vJnqPk+idbsJ/dRK63Un4VuUGo/AtdsI3OQjdaCd0g21GQJUk1JZAkc/AJiuBTZaEhCqrf6MZ7wYT3g0mPFcbZ/be6VuKNlzcXORdb0iknvoZAf1v+ZxuPPJe1YtvnTYhn9MCqmN0rZbRdVo863R41uvwbzDivcaAd5MB33VGAjea8N1qIHCbieAdVgL3WAjebyHwoIXIY04ijzkIP2PH84oF54c9jOmiTApTjE8BE5NMTYwxPjHGlAgMTWL8vAfHyzqGHzPgf9iC7z4L3r+aGb7ZwMgNBkY26hler2Pwyl4G/6xl4PJu+v/QTf+l3fSt6cK1WsGxuhNbfQe2+g6s9R04VnfN7C0JTPXtimg2tGFa3YaxoRVjQyuGhvZfoW9oR7/6PLqGDnT1CVa1o69vx7iqA9OqLowruzDWd2Ja1YV5mpU9WFZ2Y1nRjW1FD7blPdiXa3EuU3DVaXEn6K/V0VejY6BWx0CNlqFqPcPVekZqDIzUmBipNjFabcJTbcJbZcJbacRXaSJQaSFQYSZUYSFcYSGSIFpuIVJmJqoxEyuzENVYEdRWoqUWYioLMZUVodR6gXxOy6YRsciEUHweRT5NiEUWhEIzYoEZscCEkG9CKjAiFxhnZFMu0CMXaBPPvQrTwrm0CyG3E3FpJ2LOtHC2I+W2Iua0IOa0nJfOBLHsswjZ5xCyzibK7CcS4nmMcPphIplHCKcf/tUcT6WrfY+SeC75BXf6LpzpSuJp/VXi+QO9C7YkxPNbOhZ+fb7cvmAzzQs+U8rt8z/h9PyPOD73fY7N+w9H5irnPPfPfWtGPHfNeZ3tc15l25yX2ZL2Et+n/YNv057nm7Tn+TL1WTanPs3HKU/ycYoin+8nP867yY8p4pn0EK8l/41XUu7jXyn38FKqIp7Ppt7xa/m8SET/D/nsuFBAZ83/FW2z582IaPtspRR/oZxOJ6QKC2ifvfAiOpIW0Za0kNakhbQkLaY1OZ2W5HRakjNomr1YIWkJjUmLaUxazNmkTE7PzlBIzuBU0hJOJS3hZNJiTiQt5nhSOseSlJTzcHKGknQmOJicyYGkTPanZLH/goRzX0oWu1OU1HJnIq3cmZLJjtTzMrkjOYvtKVn8lJLFT6nZypqSxU/JmTPrtgvYnprNtulvKVlsT81ie2o2O1Kz+Tk1m52pOexOW8ruOUvZMy+ffQsL2b+4mMPpJRzL0HAyp4oTBTWcLq3jnGo5jeUNnKtuYM/vr8Tf2AKjHs688E+OXbqW7rrL6KxaRbdmOR2qOjqKK2kr0NCeV0p7TiHtWXm0Zy2lI3MpHRlL6czKpWtpLr1FeWhVuegr8jHWFGBaUYi5vhDLmkLslxXj+GMxriuKcF5ViHt9IX3XFDFwbTFDN5Ywcmuxkn7eVcLoPcV47ivF87cSPA8W43u4FO/jpXieKMX3jArvs4p8+l9UEfynmuDLaoL/VhF4rZTgG6UE3ypVmo/+oyL8fgnBD0sIf1JK+LMSIp+riHxZSuTbUiLfq4klyu/RHWVEd2qI7VET3acidkCDcKQC4aiG6HEV0ZOlCI1qhBYVYocaqbsMSVeOoNcQM6oRLGpEqwbJVoboKEdyViC6KhDdFcj9lUgDVUhD1YhDVUgjNQgjNQgjVYieakRvDZKvDtm/HDm4DClQgxSsQQxVI4cSZ0FjtYjRaoRYNYJQTUyoICaWERXLCEuJs5yimpCoIShpCEoq/GIpfqkUr6TGI6rwSCpFOiUNw1IZQ1IFQ3IFfYKGPkGNS1BjF9U4pEpsQqUinkIlJlGDSSrFJJVilFQYJQ0GqQK9WIVWrKZLrKJTqqZbqqVbrqNLXp5gBV3ySjqkFXTE6+mMN9AjX4I2/kd65CvolK+iXV5PZ3wTnfEb6IrfTnf8TnrH7kMXfwDD2OOY5GexxF/GJr9GX/w9+qM/IE6amEJgijiTRIlNmnHF9uKQt2KTvsUmfI1N/ASL8AGW2HtYom9jCb+FJfQGpvBbWEJvYwn+B6vvPWzeD7F7P8Hu+RT76Oc4Rr7FMbwF++APOIa24Rjchat/L32ufQw7DuOxn8JjP4PXdg6PpZFhcyP9xkYGjI0MGpsYMjQzrG9huLeFkZ4EnU2MdjQx2t7MSFsTwy3nGG0+g6fxGL5zR/CfOYrv1BF8J47iO34I//H9+I8cIHT4KIEDRwkeOExw/2GCu48Q2nWS4I4zhHc0EtzWSPDHZkJb24ls7Sb0bQ/B7/UEvzMT/NZG6DsbkS0Wot9biW11Ef1xgMhPA/h/djGy14mgC0OYxBzJSaamFBGdmJpgYmKcqbEJpoKTiL0BBn6xM/KtlfAn/cTeGyb25hCxV/oRX+xDeM5N9Ik+Yo/2EXvIRfQBJ5G/OQnf4yB8t4vwXx2EbncQvNVO8BYbwZtthG60EUokob7rLBfhvdaM/1oz3k0mvJtM+K41491owrPROJOAXiihnqsNeK824Fmvx3u1Hu8GA571Orzr9XjX6/GsO7/3rtfjWatj9KqEUK7T4V2nw7PegCfxPzzrdXiu1ilnOa/R4duow7tRh2+THt+1Brw3GPDeZMB3iwHf7QZ8dxkI3GMieL+F0N+shB9yEHjKxugLZgZe1mF5t4vAyRGmvBNMjU8yPjXO2OQEk5OTTExOMRaDaHsE06ttDDyvx/u4Ff/fzPjuNTByh46Rm4wMXatnYIOW/rVa+q/oxf3HbgYu76bvD524LunAvaZTSTXr27HVt2Gtb8XS0HYB7Zjq2zDWt6Gvb0Xf0IZ+dSu6Nc3o1rSgW9OCdnUzutXN6Na0ol3dgnZ1G7rVbWhXt6Jd3Zr4nfK9t6GF3oYWtA2taOub0dW3oq9vQ7eqFd3KdnSr2tCvakO/qh3Dyg6MCUwrOjCv6MSyogvr8i6sy7qwLu/Guqwb27JuHMu6cdYpuJf10lenpb9OR3+tloEaPYM1OoZrdIzU6PBU6/BU6fBUavFWGvBW6PFVGghUGgiUGwhWGAmXmwiXm4iUG4iWGYhqDMTURgS1iZjaOENUZSBWaiRaYkAoNSKWGBCK9YhFBoTiCyjUIxbqEQov2OfriOXrEAumE85exPwepIJepPye8+KZ350Qz07EpR3nyW1Hym27QDybEXMSiWfOuRli2WeJZZ9GyDpNNOMkkYxjRDOOnT/jmXGEQPoRfBmHlHFKSy4Wz74lF5farYu3Y1n8I6ZFP2BYuBXDoq1oF22hd+H3ingu+IbWBV8lSu2f0zjvs/OJ57wPODHvA47OfY8j897l0Nx3ODD3bfZekHjumPMa29JeYWvaS3yX+g++Tf1HQjyfY3PKM3ya+hQfpjzBh6lP8F7yY7wz+xHeTnqIN5Ie5NWkv/FK0v28nHwPLyXfzQspd/JMyu08nXLb/yKf/5NC8/+k/J/yOd35Pi2fHbPm/Zd8zqc1aT5tCTqSFtCRtID22QsS8rkgkXAuVBLO2Qtpn72ItlnnBbQ1aRGtSYtonpHPDJqSliTEM5F4JjgzO5NTszI5NSudk7PTOTl7MSeTlnAiaQnHk5ZwLHm6xJ7NoeSsxFnODA5Mn+lMymRvShZ7kjPZk5zJ7hSFXSmZSnKZkM7tKQmSFKal8sfkTH5IyeSHlGx+SMlma3JWYlX2WxPvf0jJZmvi/Y+pOWxLyeGnlBy2JeewPTWXn1OXsjMtl11zcvllXh57FhSwb1ERe5cUcjhdxfHMCk7kVnOqoIZzJctp1DRwrmoZ52oa+GbtRmJmCwwPsuvGOzi+/A+0VTfQrV5BV2kdbSVVtBdX0JZXSntuER3Z+bRl5tKWVUBbZj4d2QV05ubRVZhPd2kuveV5GGoKMSwrwLCyEFN9IZZLC7H+oRDbnwqxX1GAa30x7g2F9G8qYfCGEoZuKWb4tiJG7yxm+O4iJf38WwmjDxbje6QU7+MqPE+U4n1ahfcZFb7nVXhfUOF/oUTpfH+5FP8rJQTfKCX0lkL4XRWh90oIfFBM8KNiwp+VEP1CTfhLFZFv1IS/UxHZqiGyrZzI9jKiO9TEdquJ7VXOfkYPlhE5pCZyrBThjBqhUY3YqkbsUJLPWI+aqLYEwaRGMKsQLGWI1nIEewWioxLRWYXkrEbqq0J0VyLOCGg1wkgN4kgN0mg1oqcawVOL4KlF9NUh+quRAjWIoRqkYC1SuAYpUoMQqSIWrSIWrSQaKycqaAgJGoKihoCoIiiWERDL8UsafJIar1iCRyydEc5RqUxJOcUyBsVy+qVy3FIZzpgah6DGHlNhlsowixWYhUpMsQpMsTLMggqTUIJBLEEvlqAV1fRI5XQLlXREy+kQK+mQq+iQKmkXKmgXa2kTa2mTamkRa2iRltEaX0n7WD2dcgNd0qW0SZfTKl9Ba/xKWuX1tMevpUO+mU75drrku+iJ34c2/ggG+WnM8kvY5FdxCh8yIuxnYmpESeqQGMPDsHAcp/AdVnkzZnEzltiHmGPvYIq+gTHyOsbwqxiC/8YYfBlD4J8Y/P/C4HsVs/dNLJ63sYy+i2XkAyxDH2Md+gLb4LfYBrZiG/gRW99OHK7duJ17GbAeZMRygmHrKUYtZxg1nWPIcBa34Sxu/Vn6dOcY0DYyqG1isKuJwc4mBjsbGWo7y1DLGUZazjHUfI7BxrMMN55m9OwxPGcO4z15mNETh/AcO8zo0f14j+zFc2gfvgOH8O8/gm/vIXx7DuDfdZDAjqMEth0nuO00wR/PEdjSSOC7JoLfthL4qp3Ql70ENusJfGEmsNlM6EsT4S9NhL+2EfrGRfSbAaLf9hPZ2o9vh4OBo07GBmUQYHJiCmlqknGmmJoaZ3IiztTEBFNjE0wGJgl1eBncYiGw2U30vX7ENweIvjpA9OV+Is/3E326X+mAf8yJ8IiL6AMOIvc7Cd/tIHyng+BfHQRvdxC6zU7oZpsyeulGO/4bbARusOG/wYr/ekVA/Ql815oV+dykyKd/43QJPpF6bjDi3WDAd40R3zUGRTyv1uHdoJ8R0BnJXK/H+xtS6lmvZ/RqE6MbTIxs0DN6jQ7PRh2eTVq8m7R4r+3Fe72WwA0G/DcY8d9qwneHEd9dJvz3mgg+YCb4sAnvo3oiT9iJPNPHyEtmrG+1M7DTzOTgBBPyFHHGiE/KTI1PMTkxzpQ8wdTAGIPb7Nhe7mX4GQu+h4x47zUxeoee0dt0jF5vYHCjjv4NvbjX9uL6Sw+uP/bgurwb56UdOC9px7mmA3tDG9b6NqyrWrHWt2Gub8Vc34qpvhVjfSuGhmb0DY3oGhrRrW5Cu7qRnoZGetY00XNJE72XNNOzponuNY30rG6kp+HceVY30rumSfl9QyPdDY30NDQr1DfR29CMtr6Z3voWelc1o13ZTO+qFrQrp2lDv7INw8p29MvbMK5ox7KiA8uyTizLOjAv68K8rBPLsi5sy7qw1XVgq+3AXteliGhtD+7aHvpqehmo7mUwwXCNlpEqLaNVvYxW9OKt1OKt7MVf0UugvJdAuY5QuZFwuYFIuZ6IRk9UrSWq0hFV64mqdMQSa1SlI1aqCKhQakAo1SGUaBGL9QgzGBCL9EhFBoQinUKhllh+r0JeD0JeD8LSbkU0p8nrRsjrQshLJJ1L22cQctsQclpnxFPIbkLMaULIbkTIOTtDLOccsezTRLNOEs06RTTzOJFMRTyV4fFH8GUcxpdoMBqdHiCfvo/+Jb8oA+TTd800F1kX/zQjnsaFW9Ev3IJu8VZ6F31P98Lv6FykpJ5tC76iecHnNM7fzNl5n3J63secmjudeL7PkbnvcmjO2xyY8zb75yip5645r7Nzzmtsn/sqP6b9m+9TX0yI5z/4Mu05vkh9ls9SlNTzo9QneT/5cd5LfpR3kh/izaQHeT3pfl6ZfS//SrqXfybfy4vJd/N8yp08k3IbTyXfqoxamua8fKbSmqDtIumcdxEzJfbfSEDbf7eA9lkJptPMRKJ5vqS+ZIa22Ytpm734onets5fQMmsxzb9bRNOsRTTOWsS53y1U1lkLOTtrIedmLebMrMWc+t2SGfE8MWsJx2cv4djsJRxPyjyfeCbK6geSM9mbks6+5HT2paSzNymDvUmJEnhKBjuTM5RyerJSHv8pOXOGadn8KSmbn5Ky+WF25oxobknO4vuk7Bm2JuewJTln5nlLcg5bU3LZkni/NXUpP1zAjylL2ZaWy09zctgxN5edc5fyy7xc9i8sYO+iAg6kF3Eoq5TD2SqOLC3jRGEVp0rqOK1aRVP5ag6vuIyf/3oPDA2D08l3l/2Zc8svoblsGd3lq2hT1dFSUkFbYSUtORrasotoy8ynJbOIlsxCOrIK6cwroKsgn86SpXRp8uitzKenOh/dsgL0K/IxrMnHeGk+lssLsF1RhGNdEc4Nxbg3luC+voj+m4sYvL2Iob8WMXRXEcP3FjNyfxEjDxYz+kgpo4+W4Hm8FM8TakafLMX7TCneZ0vxPVtE4B8lBF8uJfDvUgKvlhJ8XUXgzVJCb6sI/mdaPksIfVpMeHMp4S9UhL9WE/peQ3hrOZGtFUS2lRPeria6S014VwnhvSpih8uJHi1DOF2GcK4MoamMaKuGaJsaoVON0K0m1luKoFMh6NXEjBoEcxmitRLRVoVgq0Gw1yA6qxBcFQj9lcT6K4gNVCEO1SAN1yAPVyMPVyGOViF6axR8NYj+aoVQLbFgFdFgJaFgGcGQhlBYQzisJhhR44+o8UXVeAUNvqgGb0yDJ6bBI2oYlVSMiKUMChoGhTKGxHIGhXIGhAr6pXJcogZ7TI1V1GASyjAKZegFDfpYOfpYOQahHIOoxiCWYhBL0caK6BZKaBdUtAvltAqVtMTKaBWmKadFLKdJrExQRaNQRZNYQ7NUp0iotJIWcQ1N0h9oiv+JZvnPNEtX0iytp0W6ljb5Ztql2+iK30WXfB/a+OMY5Bcwi69gD31FZLKXySkRmGSCANFxI9bQFmzih5iE/2CIfYgx+iaGyD/Rhf6hEPgHWv9zaP3Pofc+h9bzArrRlzGMvopx6HWMg29gHHwb48CHmPo+wdz/Jea+77G6fsBi34HVvguH7RfcpoMMGU8wbDzJsP4UQ7oz9OvO4tCewdFzCkfPKdzdZ3B3naOv4yx9befobzvHQMtpBppOMdR4isFzp+k7c5KBM8cYPnWU4eOHGD5+gMHj+xg6so+hQ3sYPribkf17GN6zH8/uA/h+OYhv5wH8Ow4R/OEwwS2HCH53lOB3Jwl8cwb/l434Pm/C91kz/k/a8X/cje8jHf6PjPg/NhH4xELgUxuhzQ7Cm12EP+8j8vkAoa/cBL7vZ3CbE3+zlwn/JBPyFFPAxNQkE5PjTE6OwZTSKT8Zn2LcN4mvyUP/12aCnzgJvz9I6HU30qvDyC8NE3uhn9hzLoQnHcQedRJ+1E3oIRfR+90E73UQvMdB8C5FQoO3OgjcYidwqw3/LVYCN1sJ3GQlcJMN//VW/Ndbzyei0xK60ZjAMLP3bTTgu0bpOv9vPFdrGf3/+XrP76iudN/6/gGvlQOgHFCuoCxhkiTs7nb36XD6ttvtnBPOBhOMbYwTGOeAAQMm54xyrJJUpapSlbJUyjlUzsIGJM33wy5k3H3P+TDH2mvv0hj6OMfvWc+z/m/Hb95Z7+/2iqoe8/16jPf3YnqgB9MDPRgf6ML4ry5MD3ZifrgL86OdGJ/owPRkO45nerA+04v9xV6sL/dhfKUP2xuD2N8cwLa5H9s7/Ri39zL8SQfDJ/XcHPmZ+dlbcBMWbs1xY26WG/zCzVsL3HLOMdviov8LHePvdmHeMoDl9V6M6zuZea6b6Se7mHmknel/djHx9w7G/trKyH+1MXRfK0P3tjJ0TysD63T0F2npL9IuimbvWjX6tWp61qrpXquiy0tnoZKOQgXtBYJQthUJtK77lZaixt9w+52usMH7ToGusBFdYSOtRQqBQi8FjbQXKGhbe3tV0LZWSdsaBe1rmuhYq6ZjjYrO1U10rVLRs1qDfpUG/d0aelfq6LtbR99KLQMrdQyuaGYgX8NAvpahFTqGV7QwktfCaH4rY3mtjOe1MpHfxmRuKzN57UzltDKT3Y4xpx1jdhum7DYs2a1YstuwZnViy+rEkdWJPbMDR0YHzvROnOmdOKQduDI6F/e3JdQt6cIl6sAt7mRW3IlH1CGQ2r7IbFrHIp7kNmZT2plNbuN6cgvXk1uYTfoVT6IOT6L2DjR4EjXMJv426bwe18T1BCWzyxsW8cTLcMfVMRtXjyeuDrcXV1w19ljhZleTMgAAIABJREFUjnZrdAXW2AqMMb92tM9El3rHKV1jPFoYpbRYao86T3/UWfoiz6CPPE13xEk6I07QEXli8YynLvyIcMYz7BCKZT8KZfawvciW7aF2yXdUL/mGyiVfUeGVzpIln3M19DOuhO7mQsguLoR8wtkln3Aq5COOe8XzSMh2DgW/w8FgIfX8IXgLe4I38W2gt8Eo4DU+C3yNXYEv80nAej4IfJEdgS/wfuDzvBP4DG8HPsmWgCf4P0rfoF+HzP8/EtA7k0+d79L/N//xLYwW3zDa/CJo9Q1fpMXnVxFt9g9H4xfxH6h9wxdR+Uag8o1A7ReJ0iufyjvSzka/cOr9Iqn3i0TmG4nMLwqZf7S3xB5FdUAU1f4xVAXEUBkgNBQJnesxFAdEURzwq3gWBwjSedHLhYAYLgTEciEglrMBMZwNiOFMQAyn/aN/wwn/KE4GRnMiMJrjgdEcD4z/DSeClnMiKJ7jgbGcCIrjZHD8IqdCEhc5HZzImZAkzoYmczY0kXNLBAm9GJrA1WWJXAlL5FpEMiVRqZTGiimPl1KdlEV1ai614lUoJatRZBVxZfUfkb/3EfNmI25lMxeK7qMibyW67EKapWtolq5EnZxLc2IezQmZqONEqONEaOJENMemoE1IQZuUiDYtEa0kgZbMRNpyk+m4O4muNcl0rUuh5/cp6P+YQu+fUxj471QG/pHK0AMiRh5OY+yxNMaeFDH5jGhRPo0vSzC8IsL4WhqG10WLAmp4S4RpiwjTVjHWd8VYt4ux7BBj+UiM5RMR1p1irLtF2D4XY/tagv07KfY9Uux7pTgPpOM4lIH9p3QcRzJwHM3EcTwd55l0nOfScVyS4rwmwVmegac6E48sC1d9Bm5FBi5lOh6VFLdGilubjlsnxdWSgac9A3dnBrPdWXh6svH05jDbn4tnII/rQ/nMDufhGclhdjQb93g2sxN5zE7kCkzlcn0mB890Lp6ZPGaNucya8pg15TBrycVlycFhycJhz8Zuz8BmT8fmyMDmzMDixexKx+RMx+iWYvRIMHikGGbTmZmVMjWbzsRtrmcyNpvB6GwGw+50Bjzp9M+m0389G/1sFj2z2XTNZtA1m0XXbAads1I6PCI6PGl0eMS0zorRzUpo9qSj9mTQ5MlA6clA6UlH4ZYKz+4slLOZKDxZiyhns1F68mmavZum2dUoZgupn70H+ezvafTci2L2TzRd/xtNs/ejvv4QzT8/jvb6s+iuv0j7z6+j/+U9+jyfMTNbzi2mmJu7xfzCDW4xwrjjCr2ur9F7dtHl2UWnexedrvfodG6lw76FdtsW2q2baTO/RZt5Mx2Gt2k3vEuH4X26Zj6me3KXwMTndI19Q/foHnpGD9IzfITeoRPoB87S23eB/r4LjOhLGO+uYqq7lqnOOqY65Ix31DPYJmOgtY4BnYwhnYxhbT2jmkZGVPWMNckYV9Yx3ljDeIOMsXoZI/I6RmQ1jNdWMlFdxmRVCVOV15gqv8Zk6RUmiy8zefUKk1euMnOpBMOFMgznSjGfLcN6shTLsWIsR8uwHK7CeqgWy4F6zPsbMf2gwLJHheX7ZkzftmL6ugPT191YvtFj+VqP9dt+7N8P4fhhGMeeYVw/TGLfN4nl4AQzJ8cZOjeAp9MtpKA3Frg1P8etBWFG6Nz8gnBj0s15+AUWTLdw6AxMHunDsH8Q+zdjeD6d4PrOGZwfTWL/YAzHuxPYt01g3zKOc8MozjdGcLw6gv3lYRwvjWF7cRTr86M4nhnB9pQgofbHB70COoTt0SEhGfWK6G0ZNT/Yh+lfvYtY/qXH9i891gd6/gPLP7sxPXAH3jK65Z89XoHtwfIvPZYHe7A82IPtUT3Wx3qwPqHH9kQvjqf6MT/Tg/WFHmwvdmJ+pRPzG8J5TPumQZybBnC8PYD5/UFGd3YzekzPjUE387Pz3Pp5gfmbMH8L5ufg5tw887PzzE/cZPRkH/07dUxs7cCysR/LS32Yn+1h5ukOJh/rYvKhDibub2Xibx2M/LmVoT/pGLhPS//vtPTfIwhnb6EKfUET3YVNdBUo6S5sWqSrQEnnHbQXNNJe0EhbQSOthQItRY1oixppLmygubABrXevKahffPfv35oLG9AU1C/+RlvQgHZtA7qCRnRrG9CuqUe3toGWgkZa1zbSusYroasVtK1W0LFaScdqJV2rmuha2UT3ShU9K9T0rFCjX6Gm924NfSs0gnzeTkDzdb/KZ34L43ktjOfqmMprZTJHx1RuCzM57RhyOjBkt2LMasWU3YY5sxVLVhvW7HbsmW3YMlqxZ7Zhl7ThTO/AIW3Hmd6xiFvagUvSLiBuwy1p/1U8RR2409p/I6CLJLcJAprcymySjtkk3R0Seqd4Ni+KpydRgydBhSfhdnld6S2tN+CJr/emnHV44mWLAuqKrcUVW4sztkYQTy/W2EqM3lFKMzG/3lx05wzPkagLQld71AX6o87SG3Ga3qgz9HjFszPiBO0Rx9GFHUYb9hPaMG9ne9iPKJbtp2HZPuRhe6kL27M4RL5iyVeUhn5BcYgwVuly8KdcWrKb86GfcDbkY06HfMSxoPc56pXPQ95znj8GbWVvoDf1DNrIVwFv8mXg63we+Bq7A19lZ+BLfBS4ng8CX+D9wBd4L+A5tgU8zdbAJ9kc8Pgd8un3W/Fs8gumyVcovQtyGYrOd9n/wG/FU+cbJiSfvmHo/MK9eN/5h9PsF4bG79/k0z8CtV84qn+Tz9uJ553i2eAXTr1fOPV+EdT7RSL3jxQST/9oavyjhE72wGgq/KOo8P+1oagsIJaSO2Tz2m38Y7jiH8OFgGguBERzPiCac17hPBsQw1n/OM74xwkpZ0AsJwNiORkQzYmAaI4HRHPMP4qjgdEcDYjmWGA8x4LiOeLlaPByjgXHczQ4jqPBcRwLieNYSDzHQ+I5HprI8dBEToQmcjI0iZOhiZwMTeT0kkROL0ngzJLlnFuynPNLE7gUlsjl8CSuRCRTHJ1GcXQa5XESqhIyqUrJp158N0rpSmTZhVwp+i+GL15j3uZi6NRpLt/zB5pX3EdzVhHNGavQiPJpTllBc0o2qgQJTXFSVLFiVLGpqGOT0SQmoUlNQCtJQpeZRGteMi0rkmhfnUJbURLtv0uh60+p9PwlhZ6/paD/Ryq9D6TS92Aqg4+kMfKEiLFnxEw8m8r0i2Jm1ouYeUnkFVAxptfFmDdKMG8SY94swbxVjHlbGpZ3RVjeF2P6QIT5YzG2XenYdkuwfS7F9pUU+zcZ2PdkYvtBimN/BrYf07EfTMd5OBPHYSmuk+k4Tkuxn5PivJKOsyQdZ3k6zuoMXDXp2OskOORiXI1S3E0SZtVS3JpM3M0CLl0W7rZsZjtzme3Ow92dg0efx2yfIKCzQ3nMDucyOyqU391juXjGc5idyMMzmcvsVJ7ATB6zhjw8xlzcxixcpmzs5mxs5iyslgys1gwstnTMNilGu4DBJsFgF5hxipl2iZhyiZlwSRh3pTPmlDLiljDsljLsTmfInc6gJ4M+dya9nky63V7p9GTT4c6i05NJu0dKu1tK26yY1tlUWtypaN0SNG4xarcUpUtKo0tKgzudBo9UwC2lwZNJgyeTek86crcUmUuK3J1BvSeTBlcODc486l13I3OtptZVQI17HfWee2jw/J569x9pcP8Vxew/aLr+MJrrT9M8+zwdP79Oj/t9hhw/MjuvZ37Bw8L8AnMLFqy/1DFg+44ez/t0urbT7tpBi/0d2hwbaLW9Rov1FXSWl2kxv4bW8Bo6wxu0Tm2iZXorrVPv0j6xg87xD+kY+5j2kV10jHxJ1/D3dA3to3PwJ7r6j9DVe4ru3nPoe87R33WF4Y4yxjsqmWivZqKtltFWGQMttfTp6uhrrqNfXcegWsagqp4hpZwRRS2jDdWM1lcxIqthuK6GwdpqBmuqGK6uYLSihLHya0yWXWWyrJjx4itMXLnCxOUrTF64zMS5y0yducb06WsYTlzFdOwaxsNXMB26hvFAMab9ZZj3VmH8XobpWwWmbxswf6PE9FUzpi/bMH7WiWl3F+bdeiyf9WP9fBDbFwM4vhzA+dUY9i/HsH8zgeWHKUw/TjB5eISxy4PcGPwZZheYm5/j5sItbizMcWvhFvMLv7CwcIOF+XkWbgLmBdwtDsZP9zOzbwDb1yM4PpvAs3OK2Q+n8OyYxr19Cs+2cdxbRnFvHMGzYRTnayPYXx3B+tIIjhdHsL8wjP25YezPDGF7ahDb00PYnhrCspiI9mN7bADLo/2YH+3D/Egf5kd6MT/Si+XhXiwP6TE/2LO4mh/swfSvbmF9sAfzw3pMD/VgerAb80NdmB/qxvJIN+ZHerA+psf2mB7r43qsj3djeboby3M9WJ/vwbq+D9N6PfZX+3G9NoDtzX7sGwdxvT2C6R09Ux910Pe5jtHTA3j011lwLDA3d4sb89eZn7/B/NwN5ubnWLgB2MDaMEP3pwomtndi3NKD6XU9ppd6MTzbzcwTHUw/2snEA51M/KOD0b/oGPlTG4P36ej/g4be32noWaeip0hNT6Ga7sImOguUdKxV0FGgpH2tN9ksaKR1bQOtaxtpKWhEV9CAbq0M3VoZ2gIZ2kI5uiI52iI5mnUy1OtkqIvqUBXVCc93oCqqQ1VY613raPKiKqxDVSRDXShHXVCPuqAezVo5mrVymgvq0a5tQLu2Hu2aelrWNNC6upHWVQ20rm6gbXUj7asUdKxU0LlSSddKJZ13K+m+uwn93Wr0+Sp689X0rWimb4WW/nwtg3lahvJ0jOTpGM3TMparZTxHy0SulskcLVM5LUxltzCT1cJMdguGTAFTVivmrFYsWa1YM1qwZrRgT2/Dnt6GI70dpxdHejtuaTsuSRtOcStOUStuSRsusYBb1MasuJ1ZURuetDY8qXeQ3IonuRV3cgvuZC3uZC2zSbdl89+EM0m9yGyiCk9CE55/O9MpIPNShye+Dld8Hc64Wuyx1djjqrHFVGKJERqLTDFlGGLKMMSWMB1TzHRMMVPRwjil8ZgrjERfZCj6AoNR5xmIOktv5OnFxLMr8qRQao84RkvEkcVxSs3hB1GHHUAZtp+GZXuRL91DXdgeapZ9S+XSbyhf+hVlS79cTDwvh+zmYsinnF+yk7Ohn3A69CNOhAjl9iPBQuJ5+5znvqAt7AnaxPfBm/g2aCNfBb7J54GvszvwFXYFvszHgev5KGg9OwJf5P3A53kv6FneDnyKLQGPsyngUf6P0icEpU8ITb6hqO7gzn2z31LUPqGLYvmf/FY8db5hNPuF0byYcIYt0uxF2Ed4JTMcpc8yVH7hizT5hqHwDV+k0e9XGvyjkPsL0in3E8rs1X6R1ARGUxUQRYV/JBWBUZT5R1AWEE1ZgFBiL75DNq8FxHLVP4ZL/tFc8ovlgl8M5/wiOesXxWm/KG/KKYjmKb8YTvjHcNw/hmMBAsf94zjuH8exgDiOBMZx2MuRoOUcCVrOT8FeQhL4KWQ5h+/gSGgCR0ITOBy6nKNLEjkSmsDRkASOeTm+ZDnHQ5dz0iugZ5cmcHZJHOeWxnNxmSCiVyKSKY0RURkrpSIhh+rUPOokedRmrKEmax0nCv7MbGcfWGxUvr6VyrV/QZl/L+rc1TRnrEAtWkFTajaNiek0xmfQECNGGSuiKS4FdWIKTalJqMXJaDKS0eQkoVmRiHZ1Es1FyejuTab1vmTa/iuZzv9OpesfKXQ/kIL+wVT6Hk5j8HERw09KGH0mlfHn0hh/LpWpF9OYfkmE4VWRkH6+Ica0UYJxkxjTZgmmrWLM74gxbxdj/kCC6UMJlo8lWHelY9udge2LdGxfZWD7JgPLd1JsP0ix7ZN6008pjsNSHCfEOM9IcV/MwHlFgv2aBEeZBFeFIKBuWSZueQaueiluRTpuRTouZQYuVRYeTQ4eXS7ullxcrdl4OnKZ7cplVp/PbF8es/15eAby8Azl4x7OxTMipKDusVzcY7m4xnNxTeYLTOXimsrFacjGZsjCbsrEbsrBas7Cas7CZJJiskgwWaUYbVIMdikzNgnTdinTdilTTgmTTgkTznTGHOmMubIYsWcy5MpgyJXJgCsDvSsdvSuTblc2Xe4cOr20urJodWXS4pLS6pagc4vRutNo9ojQuMWo3GKavNJZ75Qgd0uRuyXIXGJkLjF1ThF1Tgl1znRqXWKq7WJqHFJqnVLqXOnUObKotWdR68ijxrmSaucaalwFyFxFyF2/Q+76Aw3uv9Do+TsKz/1orj+B2v0CbZ430Ds+Y8pdwdyClYWFm8wv/Mwv9NFv3UuPYwdtri20OrbQ4nwbrW0DLfZX0ZpfpNn0PBrjc2gMz6OZfhnN1GvoJjagndiEdvxtdKPv0jayg7aRD2kb2knr4Oe09X9FW98e2noP0Nl7mM6ek3T2nKOz6yw97Rfoa7vGcEsJoy3ljGurGdHWMtBcS4+mhm5VDT1NtfQ2yehTyOhrlNFfX8OgvIrBugqGa8oZrKlkoLqCwcoKBirKGCwrYaTkGmPFVxm9dpnRy5cYvXiJsfOXGD93kbHT55k8eYWpk1eYPnYZ45GrGH+6jOHHy8zsvYRxz1VMe8owf1uL8ct6Zr6oY+ZzGcbdjRh3ajB83ILx43bMH3dh/kiP+aM+LB972TWA9dNBbLuHsXw2iuXzcSxfTWL/cYbxgwNMFg8xP3MLrs8xd2OOWzdvwcJN5ud+EWaD3oIb8wvM/YLQuNR3g4nzfUwd7MW+ZwTXl6M4do3j+mQS944JXNtH8LwzgmfLCLObxnG8OYztjSEcb4zieG0Yx8uD2NcP4nhxEOsLQ1ifH8L67CDWZwawPSXcFGR+sh/zE32YHu/F9LiwWp7oxfK4HstjeiyP6zE/rsf8qCCVlsf0mB7vwfyEHtPjesxP6oVGoae6sT7dg+WZHqzP6oURSc92Y3mhB9tLvVhe7sHymh7LRj3mjb3YNw1he2sA87YhDO/2YdrdT++XWobPd8L0HPOeBbg5D3MLzN9a4Nb8PDcXhDmq2G/xS+cs7d81Mbarg5lNnZg26jG+2s30852MP9fO+BNtjD+sY+KfbYz9dzujf2ll8I8aBu5rof/3zejvVdNzj4ruoia6vNL5q2wqaCkQRFNb0LBYKm/2JpSagno0hXWoi2pRF9XSVFiDqrAG1bpamu6pQ7muFkVRzSLKdbWLKIpqaCysprGw+j9+p1hXg6KgBmVBLYq1NTQV1C6iWiNDtUaGZo0M3Ro5LavraV1VT/NqmfDs3betbKRtVT0dK+vpvLuRzhVKelaovElok5CG5qvpz1MzkK9lMF/DUJ6GkfxmxvK1jOY2M5qjYSK3mYnsZiaytUxn65jJEjBktWDMasGc3Yo5Q4cpXYstowWLVIs9owVbug67VIcjvQWXtBWXtBWnpAWXWMCRpsWRpsUp0uERteBO0+FO0+Hx4k7V4kkRcKc040rR4ErR4E7+rWh6ktS4E1V4klR4kpp+JUGJJ7ERd4K3zJ5YjztBjjtBjmu5DGd8DY64apzxdTjiqrHFVWGLq8ISU445tnyx1D4TU8x0rMBk9GXGoy8xFn2JsdiLDMWcZzD6HAPR534ttUed+k2pvSXiCNqIw2jCD6EOP0BTxH6U4ftoDNuLPGwPdWHfUb1MkM7ypV9RtuxLipd+wdXQz7gU8ikXQ3dxYclOzi75hJMhH3Ey9APhnGfQdn4KfoeDIe/wY/A29gVv5YcgYabnbfH8IvB1Pgt6hV0BLwmpZ5CQeu7wiuc7gU+zJeAJtgQ+xlv+j/B/mnxDuS2gqn8TUJVvKE0+ITT5hKD2W4LWZ9n/Ip937H0ifk0+b5/99O6b/cJQ+yyl6a4lqHzCfi2z+0fQ5Bu2KJ7/k3zW+4Uj84tA5hdBnV8Etb6R1PpGUu0XSVVAFOV+EYJ0+kdQGhBBqX+Ut8QexdWAGC75R3HJL5JLflFc8I3ivG805/wEzvpFc8Y/mlN+UZzyF4TzNsf8hGTzcFAMh4NiOBoQzzH/eI4ExHM0MGFROA/fIZ6HgpdzMGQ5h0JuS2gCh4KXczg0UdiHLuen0OUcCon/Dzk9GhrPsZB4ToQu52RIHKdDYjgTGsu5pfFcWLqcS2GJXI1MoTgmjZL4TCqScqlOy6FOvIqGjHUUZ6/l8O//ChN25iYtnHngMaryf4csZw2N0pWoRKtpSr2bxpQcGhKzqI9Ppz5WTGN8GsqkNBSpKSgkySgykmjMSUR5dyJNa5JRFyWhWZdI8x+S0P1XEq1/SaL17ym0359C14OpdD2YTM/DqfQ+lsrAk8kMP5fK2Asixl5IY/zFVCZfSmP6tVSmXktl6s00DG+JMGwWY9wiwrRNjOk9Ccb3RZg+lGD+SIp1Zxa2T7OwfpaB9Qsp1q+kWG+X3/dLsB2QYD8swXkiHftpMY6zUpwXpTgui3EUS7GXSHCWpeOqzMRRlY6zWoqzNh17nRRnfQZuZTYeVRYuVRZudTYuXQ6e1lxmO3LxdOZwvSeHWX0us315ePpycQ/k4hnKxzOSj3s4G+dINs7RHFxjuTjG83BO5OGYzMM+lY1lKgPzTAZmQzrmmUxMhnSMxnSMRgkGk4gZo4gZs4Qpk5hJi4RJq5QJm5Qxazpj1nRGrOkMWzMYtGYwYMuiz56B3pZOly2dTnsGHY5M2h3ZtNqz0Dmy0Noz0dozaLano3NI0LpEaJxpqJ0iVE4h6WxwipE7xNTZJdQ6JNTY06hxplHtSP0Vu5gqm4RKaxqVVhGVVhHVdilVNglVtkwqbdmU27Ipt+VRYV1BjXU1VbYCauz3UGv/PXX2PyF3/Y0G999RuB9G5XqRVsebdJu/4zrDzPMzcJM5TEy6SuiyfkKHcyNa+xtobK+jtr2EyvIMKuMzqGaeRTn1NMqpp2iafAbl+HqUY6+gHnkN1cibqEbeQjO0Bd3ge+gGt6Pt/5Dm3l3o9J+j6/kWXc8+WrsO0tpxnLaOs7S1naKj9Qw9ugv0N19hqLmEEXUFg+oq+lTVdDdV06msoVNRTXdjDfqGWnrktXTLqumtq6S/ppSBymsMVhQzUF5Mf1kJ+pJr9BdfY+DaNQavXGX08kVGLl5i+Pwlhs+cZ/j0aYZPnmH02DnGjp5j8vBFpg5cYmr/RWb2XWL6hwtMf3uBma+vYfiqCuPnMgyfy5j5tI6ZnXIMHymZ3qFhekczU9t1TL3XyfR7ema29zKzXY/pfT3mHX2YP+jHvGMY60fjWD6ewPbZNObdBgzfTDFycICpsjHmp+fBDczB/MIN4Zak+QXm529wa967v4lQsjfMYVebGDrSwdS+PszfDmP7bAjrrjGcn4zj2j6K591xHFvHsW8dw7F1BMemURwbhnG+MYTz9SHsrw9jeXUQ20sD2NcP4HixH8fzfdhfGMD2/ACWZ/uwPteP+ZleLM/2YnmuD8uzfYur+Vlh5qb1mR7Mz/Rgfq4H03M9mJ/vxfJCL5YX9Fhf0GNd34vtpV7ML/diebUf2+t9ON7sx7GxH9vGXmxbBzC9249xRx+TO7sY+qKN3v06TLXjLBjmWZhdYOGWkArfvr70l5s34RbghpsTN+k93MngJ+1Mb+vC+FYPM6/2Yljfxcxz7Uw93cb4Y61MPNjC5N91jPxNy8ifWxn8YzP9f1DR+3stvfdq6CpSLtJRoKB9TSOta+rRrfXiLY+rC2SoC+pQF3iTSq8MKotqaFykmsZ1NSjuqaVhXTX1RVUChQINRdWL1BdVIS+sRF5Y+f/+XlBNY2EtDQU1NK6tQeFFubaGprW1aNbI0KyqQ7uyDs0qGc2rBXSr5LSsFGhdKaflbhntdzfQnt9AR76Crnwl3Ssa6clvpCdXQV+ekr48Jf35TfTnNzGQ38RQnorhPBUjuSpGc5oYy1IyntXEZJaaqSwN014MWc0YMjUYMzSYMpsxSpuxZbRglWp/I59OiQ6nRIdDrMUpuo0Op0iHS9yCUySIpytViyetGXeqgCelGY9XOp3/g3y6E1W4E5V3oMCV0IgroQF3QsOibArCWYcjrhZHXLVXPIUy+23xNHvPd94Wz+noEmZiS5iKucZ4zFXGooVbi0aizzMcdY6BqLMMRJ0Ryu1RZ9BHnRISz8gTtEcKiafWO8tTHX4AVfgBFOH7aAjfizz8e2rDv6Mq/Fsqw7+lMuwbypZ+JYjnks+5HLqbi6GfcmHJTs4v2cnp0I85EbKD44up57vecrsgnnuDNrEn6C2+C9rI14Eb+DLwdT4LfI1PA19mZ+BL3iajF9ge8DzbA5/j3cBn2BbwFFv8hdRzY8AjQvK5KJg+oah9/lNAF7lrCWqfpWh8l6H2XYbGy+00s9l3GRqfpTT7hKHxCUPtE4bmrjA0PuFo7lqG+v9bito3DJWPQJPPsjtE806EpqIG3wgavGc65X4RyHwF8ZT7R1LnF0WdXxQ1fpFU+UZR6RdJuV8kZf5RlAVEUeofRal/NNf8I7nqF8VV/ygu+kVxwV/gvF8k53wjOecXzRm/KE77RXPKL5qT/tGc8I8WhNM/hmOLpfUYjgbELKactxPOw0HLORi0nINB8RwMjudgcBwHg+M4EBzHwZB4L4KEHvDKqCCkCexfEs+PoQIHQ+I55OWn0Hh+Co3jcEgcx0LjORYax9HgaI6HxHJqSTxnlsRzftlyLkUkcTE8mWvRUkriM6hIyqUmdQXy9LXUZRdSnn8fZS9vY8HmxtPWw6k//IPa3HuRZRWgSS+iJXkN8tQ86lNzkSdmIl8uQb48FXlCCg1pqTSIk2nISKY+O4GGFYkoViehKEik6Z4kNH9IpvlPyej+kozuv5Np/b8ptN6fROe/Uuh6OJnuR1PofjKZvmdSGXwujZHnUxl9IY3xl0SMvypi4rU0Jt4QM7VRzPRGCdNbRBi2iTFul2B6X4xphwjzhxIsH6Vj3ZWOdbcEyxdiLF+LsHwrwbZHgn0k+4nFAAAgAElEQVS/BPshCbajEhwnpdhOS7Cfk+I4L8V+SYLjinRRQF0VGYKAVmbirM7CWZeFS56NqyEbZ0MmTkUmbnU2Tk0WLl02nvZcPJ25eHrymNXn4unJwdWbg6MvG+dALo6hHBxD2diHsnEM52AfycU2moN1NAvLWCam8XRMU+mYpiUYp8UYpjMwTGcyMyNlZkbKtEHClEHCpFHChFHCmEnCqFnKqFnKoCmDAVMm/aYM+s2Z9Fky6LNl0W3LptOWRbstkzZ7Fi32LLT2LLS2bJptv67NtgzU1lRU1hQU1lQUNhH1VjFyq4Raq5haq4Qam5hqWxrV9lQqbSlU2JIptyUJWFIos6RQZk6h3JxGhUVMuUVCmVVKqSWdEnM6xeZMSsw5lJpXUG5ZSZl1NRX2Iqrs91Lj+CO1zj8jd/0NhfsBNM5nabfswHC9kjkc3Fq4wa0FG7NzrXQZvqTFthG18wWarM/RaHmWBtOTNBgeQzH1OIrJJ2kYf5zGiSdQjD9Fw8jzNAy/hGLoFRSDr6EY3EBT/ybUfW+j7t2GWr8DTc9ONN27ae76Em3H92jb96NtPYyu9TRa3QlatCdpbz6HXnWRfvVV+puK6VOW0aMoo1NRQltDBa31VbTLK+msq6K7poaOmnJ6qsvRl5fQV3aN3rKr9JZeQV98le5rV9Bfu0Lf5Sv0X7jEwIWzDFw4z8CZ8wycPMfgidMMHDvJ0OFTDB06xdiB84zvPc/UD5eY3nORqW/OMfXVWWa+uMz07hKmP61ialc1Ex9VM/VBLdPv1zO9XcnUuyomtmmYfLuFqS1tTG/pZGZzJ4YtPRi29mLcOoBp6zDWbeNY3hvDsH0U0/tTmD42YtxtZPyLUYYO9jNTPsWtsTkWri9wa/4Gt/iZ+fk55hfmuMENYVD9nFdCb8CCbYEbA79gKJ9k7Iie6R+GMH4zhO3zEdwfj+H5cBLXjgns749if28E+zvD2N8exr5lCPvmYexvDWPfMIzj9SFcrw3hfmUQ5yvD2F8exPaSgHX9ANb1fVhe6sOyvhfrS32Y1wvP9hd7sL3Yg3V9L9aXezG93Iv5NT2mN7oxvd6N6fUeLG/2Yt3Qj21TP7ZNfdg392PfNoD13T7M7/Zh/mCQ0U+70O9tZ+RSH9e73SzY51n4eQHmbp+FnWd+bp5fFm4xNy8I6dzoHBNnR+jd1cbQe51Mb+7B/IYew8s9TL7QxfRTnUw+1sb4Qy2M/bOF8f/WMfZnDUN/0jBwn5q+36vo/V0T3eu83emFCjq85zZbCxpoLWhEVyBHWyBDUyigKqxDWSBDWShHWShHUSCjsbCWxoJq5IVV1BVWIiuqRFZYjmxdOfJ7KpAVlSMrqkC+rgLZugrqCsu87wTqCssWkRUJq3zxexmywgrka8uRr61AXlBJw9oqGguqaVxbSeOaKhRrqlGurka1qlZgdR2a1XWLQnob3d21tNwto2WFjLYV9bTl19O5op7OfDld+XJ6VtSjz29An6+gd4WSvnwFA3kK+nMbGcpTMpKjYDhbyVh2E+NZKsaz1IKEZqsEMlXMZKgwZKoxZqgwZqgxZagxS1VYpGqsUg12aTN2aTMOSTNOsQanSINDpMEpasYlbsaV1owrTYMrTYMztQmXF3dKE7PJStwpysV3rmQV7uQmXElK3ClNOJMUOJMaf8OdCeeieC6vxRFfgz2++jdYYyuwxFV4xbMUQ2wJhthSZqKFMvtkzBUmYq8wFnOJsegLjEadZyRaKLP3RZ6hN/I0vZGn6Y70ltojj9MWeYyWiKNoIw7THHEYdcRPNEUcQBn+I41Re5FH/EBdxPfUhH9LZdjXVIR/TcmyLykO+5Jryz7j8tLdXFy6iwtLdnF+yU7OLf2Yk6EfcDxkB0eDtnMs+D2OhrzLweBtHAh+m33Bm/kheDPfBr3FN4Eb+DLwTT4Pep3dAa+yM3A9OwPX82HAC+wIfI7tAc/ybsAzbAt4mrcDnmSz/+O85f8oG/weuqPsfqeA/i/yqfJZ+p/ctWRRTG9zWypVPmGo7lqG+q4w1HfdKZ5hKL3yqbxDPBt9w2jwDVtsJpL7RlDnI0hnnW84db7h1PqGU+sbSZVvBBW+4VT4RFLuG0GZbySlfpGU+EZQ7BvFFd9IrvhGcskngku+kVzwjfRKZwTnfCM46xvJGd9ITvlGcsovajHlPL4onjEcC4zhWEAURwNiOBwQy+HAeIGg5RwKiudAYJxAcDz7Q+I5EBzHj0Gx/Bgcx/6QOPYFx7I3JI69ocvZF7qcvaHx/BASz77Q5fywJI69oXHsCxV+eyA4jh9DYjkQEsOBkBgOBQkcDorhp+BYjobEcSwklhOh8cJ50PBELoSlcjVKwrXYdMoSsilPyaNMcjc16QXIM+/h3Nq/0H7klHD+8/w1rq75C3X59yDPXkuTeC314ruRp+UhS85EniBGnpCGPFlEXUoKMnEy8sxkZNmJyPITqF+ZROPaJOoLltN0byKqPyTR9McEmv+aSPNfE2m9P4X2B5LpeCiJjkeS6H48hZ4nUuh9OpWB51IZfj6VkfVpjL6cxugraYy9lsb4G2KmNkqZ3ipl5m0phnckGLaL7xBQKZadEsy7xZi/SMP0dSqW78VY90mxHkjH+pMUy1Ex1hMSrKfE2M4KAmo9L8Z+WYL9qhTbVQn2Ein20gyc5Zm4qrJx1mRjr83EUZeBsz4TlyILZ1M2zuZsofTeloO7MwdXVw7u7mxcPdk49dk4enNw9OdgG/AymI1tKBvrSBbWkUzMYxmYx9IxjqczMy5mZkLM1ISI6cl0pqekTE1JmJwWMz4tYnxaxOiMiJEZCcMGCUMGCYOGdPqNWfQZM+k1ZdBjSqfbJKXTJKHNkkmrJQOdJYNmcwYaSyZqSxYqSxZN5kzU1kxUlnRUFilqs4gmcxoKi4gGixiZRUytWUK1WUqlWUSFOZVKSyrlliRKzcmUmpMpsyRRakmgxJRAiSmJElMKpeZUykwiSk1irplEXDGKuWqScM2cyTVTNsXmfErMd1NsWk2JuYBy8z1UWf9Ijf0vyBz30+h4GI31RbqMe/hlYZD5eTfzC7PcZJRh2wlazJtRWZ+l0fIYDeZHkZkeodbwCHVTDyEffxD56MPIRx9FNvII8uHHkQ0+jWzgeeQD66nve5n6vtdR6DfS2L0JRddWlF3baer8CGXbJzS17UbV+g3qlh9Qaw+h0Z5ArTmKRn2MFtUpOhXn6FZcpLvxCt2NxXTVF9Nef40WWSm6ukpa6spprS6jq7KStsoSOsuK6Sq5Sk/xZbqLL9F59QKdVy7ReeUSXZcu0H3+PPqz5+g9d4beM2foO3mW/uNn6Tt8kr7Dx+k7eJy+/ccZ2nua0T1nGfvmPGPfnGPy67NMfHGayd3nmNh5hYmdJUx+XMn4B1VMvl/D5HsyJrbJmdjSyMTmJibe0jC+Qcvkm21MvtHO1BudTL2hZ+bNPgxv9GPc2I9p0wCGzf0Y3h7F8O4UhvenMX08w9Tucca+HqF/Xz/TZZPcHLkJjgUWbix474yfZ35+joW5eebnbnFz7hfmFm4xf+sWzM6xYL3JDf3PmKqnGDvey8TePgzfjmL8fAzLp6NYd45h+2AU5/vjuN6bwLZ9DMu7I1jfGcXy9gi2beNYt45he2sI28ZBrBsHsW4YxLJhAMubA5jfHMT85gCWNwexbBjE8uaA8M2LdcMA9g2DWDcMYHtrEPumARybB3FsHsC5ZRDrtgHM7w1g+LCfsZ1dDH3VTt+eFqauDuJud7BgW2DhZ2Ew//ytBZhfYO7WTeGWqAWh1L7ghlsjNxm9NEjnbi1j29uZ3tzF9IYuDK92YHihg+ln2pl4so2JR9oY+1cLI//QMvy3Zob/rGHwTyoh7fydkp57FHSva6SrqHFRPNsKGmgpaEC3th5tQT3N3pRT5U03FWtraFhbR32BjPqCOuoLaqhfW0392krqCiupLaykdl05NevKqLmnlNp7SqkuKqV6XdkiVUWlVK0ru4PSRWoKS6kuFNaaghJqC0qpLSgTWFtG3ZpSZGsrkK2tQL6mgvo1FTSsrkSxWhBQ5apalKtqUK2qQbWyBvWqGppX1qBdWStI6N216FbU0rqijtYVMtrzBTrzZHTly+nOl9OdV093Xj36vAb68hroy2mgP7eBoexGhrIaGc5WMJbdxFimirFMFeNZTUxkNTGV1cRUZhPTGU3MpDdhSG/C6MUsbcKSrsIq1WCTaLCLVdhFKhyLqHGI1LhFGtwiNa40Na60JlypSpwpCtwpyjvkU8Cdovw32Wz4DY7EelyJcpwJMi91OJbX4VhejT2+Cltc5eJqi6vEHFeJKbYcU2w5hlhBPmdihKaiyZirjMdcZixW6GgfiTy3mHjeHqfUG3mansVS+3Haoo7RGnlUOOMZ/pMgnuEHUYT/SGP4fuojf0AesUdIPcO+oTLsa8rvkM8ry3ZzaemnXFi6i/NLd3J26SecDv1wsdx+LGQ7R4Lf4adF8dzC3qBNfB/8ljfxfJMvA9/0pp6CfH4StJ4PAl64I/F8mrcDnmJLwBNs8nuMjX6PssH3Dvn8dwn9H+Xzf8NbTm+6a8lv5fO2cN617Ddpp9JLo88yr3Quo8E3DLnPMuQ+YdT5hiO7QzhrfCKo9Y2g2jeCKp9wKn3CKfeJpMwnghJfgWKfcIp9I7l6h3he9In4N/GM5KxvJKe94nnSN4qTvtG/OdcppJwxHA2K5WhgDIcD4/gpIJZDQfFCyhkUz4FgIe38MSSe/cHx7AuOY39QPPu8/BAUxw9BcXwfFMt3IbF8HxrH96Fxvz4Hx/J9cCx7gmPZGxwnEBTDvuBY9gfH8mNwLAeCYzkYHMuh4Dh+ConnaOhyjobGc2LJck4tS+R8RBrnI0RcipZyJS6D4oRsrqWuoFq0irr0VZRkFnK48K/YdB3M2+3Ubt1B+Zo/UZGziuqs1cjFq5CJ8qlLzUGenEldooSahDRqUlOplaRQm5lMTVYCNbnLqbs7Admq5dQXJNCwbjmK3yWgvC8B1X8lovlrItq/J6G7P4mWBxJofziR7kdS6H08lb6nUul9Jpn+51IYeCGFwZfSGH5ZxMirIkbfkDC2QcLkW1ImN0uZ3iph5h0JM9vFGHaIMXwoxvSJGOOnIkxfirF8L8W6V4JlnwTLj2IsP0mwHBVhPS7GdlKM7bQY2xkJ9nMSrOfFWC+IsV9Jx341A2dpFo7STBxlWUICWpONU5aNQ56FszEblyoHR3MWzpYcnG3ZODpycHRlY+vKwNaVibUrC5s+G2tvDubeHMx9OZj7szENZmEazsQ4JMEwLMYwLGZ6RMz0qJTJcSkT41ImJyVMTIgYnUhjdFLE6JSI4SkRA1MiBiYlDExL6J+R0jeTTreXLoOUTmM67QYJrUYxWqMUrSkDjSkTtTkblSkLpVGgyZyJwihBYRQJzKTSaBAhN0qQmSRUGyWUG0SUG0VUmMSUm0SUmVIoNaVQYkyj2JjMNUMCV2fiuGaI56phOVdmkrk6ncxVQypXZlK5NJPGRYOIiwYxlwzpXDJkcWkmj8uGfK4aV1FsXEup+XdUmO+j2vJXaiz/pMH2JGrTJiw35dyac7Cw8DMLC1ZsN+vRTL9Lo+UpGswPUW94CNn0v6iZ/ieVE/+kevx+qkf/Qc3wP6kd/hfVAw9Q3fcQ1b1PUK1/mpre56jreZG6npeRd72OvGMD9e2baWjfRkPbDhpaPqRBt5NG7ZcoNN+hUO1HqTqCsuknmpSHaVYcp7XhNJ2N5+iUX6RTdoW2usu01l6luboYTXU56spidJXXaC0roaX0Kq3XLtNefJmOaxdpv3yO9kvnaL94nrYL52g/d472M2foOnWG7pMn6DlxCv2xU/QePknvgeP0HjiGfv9R9HuP0fv9CQa/Pc3wN2cZ+vI0I1+eZmz3ScZ3nWb043OMfnSJ0R3XGNtewvi7lYy/XcPY5hrG3pIxurGe0TcUjL3ezNgrLYy+1Mb4S+1MrO9i6uUeZl7WY3hFj/FVPcZXezG+Pohx4xiGtycxvDuBcfsMxh0zGD6aYuqLcUa+H2T81BjXu2fBCPwslOTnFua5OX+L+YU55udvsjB/g/m5X5ifv8nNW8LYIRwwNzaHq9nF8Pkhhg72Mravn4mv+rB8MYp99zj2XaM4d45j/2gU+wejOHaMYd8+huPdYRzveNk2IiSlb49gf3sE29bh32B+28vWISxbh7BtG8a6dQj7OyPYtg9hfr8fw4e9GHbqmfiyh74v2hg61I2ldoabQz8zb52D6wvC/3xrgVu35pnzDoZnYY6F+ZvCzE4HzI/OMXa6n55dzUx80MPUWz3Y3tRjWt/O9AutGJ5tw/hkG1OPtDD6oJbR+3UM/72Zob+oGfiTioE/quj9vZKee+vpubeBriI5nUVyOgrltBXIaC2UoSuoQ1coQ1NQi7qgFlVhLU0FNSgLa1AU1tBYUE19YTXywlpkhVXICquoLSyntqCc6qJyKovKqFhXSuW6UirWlVJ+TzGlRSWUrSul/J4ySotKhP09pZTeU0rpupJFyotKhL8rLBEEtaCYqoISqgtLqSosoXptCdUFpdQUlFKzppS6NWXUrS5DtqoM+apyGlZX0LCqksbV5ShWl6NcXY5qdQWqVeWoVlSiWVmNekUVmhU1aFd4JTS/jtb8Wtryaunw0plbR1eejO58OT25Mnpz5fTmyBjIltOfJWcwu4GhrEZGMhWMZioYzVIwlqVgIlNgMkPBVLrAdLqCGWkjRqkCo1SBJV2FRdKERazEKm7CJlJiEymx317TlDgWUeBMU+BIbcSVqsCV3IgzuRFnipfkO2QzWYYjqdZL3a/PiQL2hJpFbMursMZXYo2vxBJXsYgxrhxDbBkzsWXMxJYwHVvMVMxVJmKuMB59idGYi4zEXGAo+hxD0WcZjDpLf/QZb3PRKboiTtIZeYLOyBO0RQriqY04jCbiEOqIQzSFH6AxbD/14UJXuyzi+0XxrFj2FZUR31Aa9hXXln3B1bAvuLRMEM8Ly3ZxbtknnF76EaeWfiSkniHvcSTkPX4K2cbBkG3sD94i3N0esolvgjfwVdAbwjnPwNfYFfAynwa+widBL/FhwIvsCBC629/xf5at/oJ4bvZ/nI1+j/Cm38O8cTv5VNwV/BsBVd4VjPKu4P+U0P9FPNXeFFQQz6WCZN61DKXPf3I75Wy4aykNdy2l3mcp9T7LkPssQ+azDJlPOHLfCGp9wqhZRJDOSq90VviEUX5XBKU+XuH0cs1HkM7LPhFc8onkgu+v4nnWN4KzvlGc8YnkrG+UVzyjOekbzXG/aKGJKCCeYwFx3pQzjiNBgnT+FBjLoaA4QTqD4tgXFMteL/uC49jnlccfguIX2RMcz/fB8XwfFMeeoHj2BP32+235/C4ohu+CYtgTKPBD8K/sDYllX3AsPwYL5fufQpdzODSBo6EJHF2SyKllKZxelsLZCBEXoqVcjsukdHk+lUl3UyLNpzRjNSX593H4749wa3KGBaOZo39+gMoV91KbXfT/0/Ve4W1WWf/2HH/YIXGLU927JMs1hRQsO7QZYJjGAIEQSiCU0IehEwiQTnq1E/feZFlWd++9yUWymmVLToWZl5mBxNb9HUgxMO/7P7ivvZ9H0uUTH9zXb+21Ni0JEhrjN9EgWEdDTDK66AR0sfGoBXFoRXGoxVFoU6LRpEZQvyGS+k2RNG6NpFkSSct9kbQ9GEX77yLpfCSK7sei6P1LNH2PRzLwRJT7/OczsYw9F8f4C7GM74plcncsxlcFGF8XYXozHvNbIszviLC9m8D038TYPxBj/1iE/VMBs3uFOL8SMbdfxNyReK4cF3P1VLw7+Twr5OZ5IdcvCLh5ScCNbAHX8oTcKIjneqGIG8XxfFeawI3yRL6vTuZGdRI3ZSncrE3me0UK36mT+U6XzHeNqXzXnML3bSl8157Kze4UbvamcKMvmWv9SVwdTOLqUBJXh5O5NpLCtdFUro6tczORytxkMs7JBByGeBxTIpwmEU6TkBmTkGmLGJs1AZs1EatNhGVaiMkmwDQtxGgXYrALmZwRMz4rZnwmAf1MAiMzYoZnExhxJjLgTKDPKabHIabbIabLmUCnM4F2ZyKtziSaHMm0OFNouZJE81w8TXNxNM0JaZoT0uiMp8EhQucUoZ4ToXCIqJsTIXcKkDsF1DrjkDljkTljkToEVDtjqXJEUukIp9IRRqUjgsrZKKpnoqmcjaFiNpaS2TjKHALKHfGUO8SUzyZT4VhHpXMjVXMbkM1toe5qBsqrD6C7/nvqb/yZpmvPM3D1ED9ig4UFcP2bn1yTjDjP0H7tVRpvPkn9lb9SP/s4Wvuf0Ez/EZX1MRTmx1BM/R6V4Q+oJv+IcuJPqMefQKV/BrX+OdT659CM7EI7vBvd4B7qB96hYeA9Gvs/pLH3cxp6vqCx+xsauw7T3HGc5razNLdm0dyaSVtLFu1Nl+luyKOvoYCB+hIGtGX0qcvpVVfRpZbRrpTTrpTSpaimt7aGXlkVPTWV9Ekr6Ksuo6+yhP7yYgbKS+kvK6G/uIT+wiIG84oZyS1gOCefkUv5jGbmoT+fx+i5XEbP5DB6OpexE/lMHCtk8mghxqOFTB0qxHKgEOs3RVi+LMK0txTr51VYPpFi/ViO9e8qLO+qsbytwfKmDsueJiyvtWPZ3YP5pT5suwawvjjI9K4RZnaN4nh5FOduPVd2T3DlVSPON0zMvW1h7j0bMx9M4/zQzrVPZrm6dwbHN3amj9iwnZnGctnMtYZruK4s4PrJxfxtF64FcM0v4Fpwue+Md+G5P37e3YTjGV7Pf3B3iM/c4l+D33FNO4O1ZAzz+THMJ/U4Tk1x9fgU14+YuHFgihuHrNzYb+HaPhPf7bNw80sLN780cXPfFDe/nOLGl0Zu7pvixhcGbn45xc2vjFz92siNw2ZmDxmYOTTO9DE9hmN9jJ7txVZp5B8dN7hl+AHX3IK7cepH92ik2y73v97CwgLzt2+xMH/bfc7V5YL/zMNNF/8Z/icTF4cxHBxket8Qjg+GufLWOHNvTOB4dRjny0PMPj/AzI4+bE/1Yn28h6k/dWJ5rAvTox0YftfO5EPtHvFsQb+tkdGMRkbSGxiS1DOY1kBfmpZeiZaeNA096To6JRra09R0SLS0pmlo9pzHbJSo3bKZ7kabrkAjkaORyFGk16HY5qYuQ458mxz5NhkKSe3/ojbDjTy9FrlEhjJdvvhZXZrnN2kylJJalBIZSkkNKokM1b0y1Gm1aO6Vo93qRrdZTv1mOQ2bFTRuUdK8pY6WzXW0emjfVEfbRgUd9yjp2Kiic4OK7o0aejbq6N2gY2BD/aKADq3TMbRO55HQekZT69Gn1jO+roGJ1EYmUxoxpDRiTG5mKqkZU1IT5qRGzEmN2JKbsSc1M53YhD2xiZnEJmYSmnCIm3DGu7kibuVqvJvrolauCVu4LmrlpvDXfCdo5TthMzcFTXwf5yGmkX/E/fr5+5hGvvulbHr4Lkr3K25GarkZqeVGhIYbUVquRagXuRKmZC5MgTNMjjPMLZ320BrsoVJ32hlchTWkAktoBebQcqaC3dJpCC5hIsjdWDTqKbWPBLnPePatyaF3zSV611yia00WHaszaV9zkaZVZ2lafY6mNeeoX30K7eqTqFYdR7nqmFs8VxxFuvII1SsOUx54gLIV+ylbsZ/CwH0UrfiKgsB95AfuJSfwc7IDPuPS8k+4GPAR5wP+ztnlf+dUwPsc93+Hb/3e5oj/mxzy28N+X3eT0dd+r/Glzyvs9d3NJ8t28ZHPLj709aSePjt4d9l23lm2nTeXPslvOrzdstnq5Uebt/8i7f8Hi6nm/0NAO5asoH1JIO13B9LuvYJ2j3x23L2KtiUraVuy0p1yLllJy5KVHulcQeOSFTQuWUmD9woavFdS70k9dUtWobt7NRrv1ai8V6P0XoPKew0Kr1UovFZT67UKmfdqZF5rqPFeTY33GqqXuKn0XkO5J/F0l9jXUHK3u5P9DkV3B1O42MkeSu6yUHJ9wri87BdJp28omT5uLvqGcdEvjAt+YZz1C+WMh7MezviGcMYvnFN+YZzyC+OkXxgn/cM44RvCSd9QTvmGctrz+Wk/dwJ60i+Yk77BiwK6KKIBYb/ifEAkFwIiueAfQab/nbOhEeSuiCZvZQwFq+MoWSOkIkRMbWgytVHrkYruoS5+C5qUbUg3/xbVB3txff9vbo1bKLzv9yjWZ1CfnE5D0lYa4u+hPi4VbWwSmrgEtAIRGmEcalE0moQotMmRaFIj0G2MpH5zJI2SSJoyImh5IJKWh8JpeziCjt9H0PPnKHr/GkX/k1EMPR3FyI4YRnfGMvJ8HPqXhIzvFjL+iojJ10QY3hBhfEuI8W0hpnfiMb8nxvJBPLZPRNg+FzD9pRDH10KcB0Q4johwHBPiOBnPlVMCrp4RcvWckGsXRVzNFHL9kojr2fFcy4nnWq6YGwVJ3CxO5kZZMlfLk7lWlcx1aTI3ZCnclKdyQ5XMDW0KNxpSuNGyjuutqVxvX8f1rnVc7UrlSncyzp4knH1JOAdTmBtKZW44lbnRVOZGU3Dqk5gdS2B2PIGZcTEzk/HYDSLsk0JmDCLsxnhs5gSs5gQs1kRMtnimbCKMNiETVhETNhFjtnhGp8WMTIsZticyNJ3A4HQig/ZE+mcT6Z1NoMuRRKcjkQ5nEh2zibQ7kmmdTaLZkUzjbDINswnUO0TUO+Ood8ZS7xCim41H7Yh3C6dDRO2skFqHEJkjDtlsHDWOWGoccVTNxFA1G0PlTCzl9ijKpsMps4dRbo+gYiaScnsk5dORlE1HUzwdTeFMLEUzcRTPCCieEVEyk0jpTCrljg1UODZS7dyMzJmBYu4hNFf+gHbucVoc73N9oZN5179wLfzIPFeZ/Y+U9pm/0XZjJ7q5x1HP/Lha734AACAASURBVAml7VEU049RZ34U+dTD1E4+TO3Ew8j1v0Ouf5g6/e+pG/kTdUNPUjf0DHVDz6Ac3Ily4CU0fa+h6X0TdffbaLr/jrbrY3Rdn6Nt/wJd+0Ea2o7S2HKaxuaLNDSdp6nhPM26TDq02XRrc+nTFtKnLqFXVUq3opSOukpa66S01FbQJqugs6aarqoyuqrLaa8opruymJ7yInpLC+ktKaKnuJDegiJ6cwvpzSmk73Ie/Vm5DF7MYehCDkNncxg6k8vwqRyGT2Qz8m0O+iN56A/nMX6oiIn9hUx9VYh5XxGmvYUYPyvC9HEp5o/KsXwgxfKeAvPbCsxvKjG9rsL0qhbz7iZMu9oxvdCJ6bkeTM/2YNk5gHXnCNPPjWJ/Xs/srnFmX5pgdreRmVfNzO6xYH/LhP1dC46/2XF8MIPj0xmce2dx7HXg3O9g5sQ0Y6eHsVQY+NfYD3DdBT+4mP9pfvHKTuaBhQUWXLeYd91i3uVuVpp33fKMblpwJ40/gOuGi4U5F7dMt/lH3/dcb7rCnMKOrcSIKXeMycwRDOeGMZx1l8cnT/diONvHhGc1nutn6kI/luwRnJUmrsht3Gi8wv/0fceC5SdczgX4Dvg3uH5ycevWT9yev8VtbnObeeZdcNvl4hY/cZufmF+4DT8uwD/nWZi5xazSxOTpfoxfD2L/dIy598eYe3eEq28M43xlmOmXh7G9OIjt2T6mn+7F+kQPlr90Y/5DJ6ZHOjA93Ibxty1MPtjM+P3N6Lc1MbqtiZF0HcMSHYMSrVs607T0pKnpTlPRJVHRIVHS7qFFoqBJUkejpI76NDk6iRytpBatRI4mXY46Q44yo5Y6iYy6jFrk6TJk6bJFuZRl1CJLr0GWXoNUIqUmvYaa9Bqq06upTq9C6qFWUr2ILK0KmaQauaSaunQpckk1tWlV1KVJkd9bjUJSg+LeGpRba1BvlaHeIkOzpRbt5lqPiNbSsKmWps1yWja7RbTlHjdtGxW0b1TQsVFF10Y13evV9G7Q0LdBQ996NQPrNQyu1zK8Xsfweh0j63SMproZT21gPLWByZQGJpLqMSQ3YUxuYiqpEVNSI5akRqxJTVgTGplObHJLaEITdnGjW0ATmnGKW3DGNzMnauaKsIkrwiauCpu55uG6oJkbdxA2cV3QyI24Rr67I5uxjf9LPr+PaeS7mHpuRuu4EaV1r4t7N9cj1Ytci1JxJULBXHjd4uoMkzMbLmM2vIaZ8GpsoZXYQiuxhlS4xTO4DFNIGVOhpRiCi5n0iOfo2kJGgwoZDipkKKiAwSB3c1Hf2mx61l6ie00W7WsuuJuL1pyjefVZGlefpn7Vzw1GqlUnqFv5LbUrv0W64jAVgQepWHGIssD9lAR+Q9HyrykM3Ed+4JfkBn5OduDnXA78jKzln5C5/CMuLP/AI55/40TAu3y7/C2OBrzJYf83OBLw5mK5fZ/fbr7w281nvi/xse8LfOj7PB/6Pc/ffZ/l3WVP886y7by17En23P04v2m/y48OL386vH6WzP+XfLZ7LV/kv0X0zr59SSCtdwcuJp9t3ito8yScv046PeJ59woaPPKp81qBznulmyWr0HivROW9ApW3O+VUeq9F4bVmUTxrvVch815LjfeaX4vnEs/5ziVrfnG+c83P0rnIz2c885eFke8bTo5PKDke8czydXPRx80F35/TztP/JYun/EIWJfKkfwgn/II54RfMMb8gvvUN5lu/EL71C+Vb3xCO+oVwzC908Tt3OOkfwqmA0P+Tk75hnPWL5KxfOOf9IrjoH0FmQASXAqPICYwmb2UshWuEFK8VUR6SQFlUKrVRm9AK0pAnpaFcJ6H43kcwy5vhf24xUVBMRcbD6NbfR0NyGvXiTdSLNqAVpKARJKKJFaCOi0UXH4taHIUmIdwtn/dEotsUSf3WCBok4TRuC6fpwXBaH46g/dEIOv4QTvdfIuh9IpL+pyPp3xHF4M5YBnfGMvKCkNFdQvQvCxl7VcD4HiGTbwqZfEuI4S0hxveEmD4QYvpEgOVzAdNfCZn5SsDMfgEzhwXYjwqYPSHCfioO+xkBs+eEzJwXMJMpZDZTyNVLYq5nJ3I1N4nr+SncKEjlSnEyztIkrlQkc6UqmauyFK7JU7mqSuGaNpWrDSlcaUphriUVZ2sKjtZUZtuScXQkM9udgqMvhdn+9cwOrmN2KBXHcDKzwwk4RhOx60XMjIuZHovHOh6PbVLM9EQ80xMibIZ4LFPxmEzxGEzxTJoFjJmE6KcE6M0i9BYxoxYxw9YEBqxiBmwJ9FsT6bO56bKK6bCKaZtOpNmeSLM9mVZ7Cs32ZJrsydTbE9HNJFA/K/YIZwyamWg09jjU0/HIHEJqHAKks3FUz8RSPRONdDaW6plYquwxVHgon46m3B5FqS2cEmsopbYwSq0RbmzhlFgiKLZEUGCNJH86hoLpWAqn4yi0iSiaTqR4OoXSmfWUz26hypGOzPEAdY5HUTv+QoPjRUZvZPMj3zN/y8WC63t+mB+j1f4JTc6daOy/RzP9R+qsj1BjeQCp+WGkxt8iHX+IGv2D1Iw+SM3wg9QMP0TN8O+QDT6GrP8vyPqfQtb/FPK+Z5D3vICiazfKrtdRdr6BsuNdlO0foGr7BFXr56havkbbfBBd43F0DWfR1p+hXneWBs05WtSZdKiz6VLm0lVXQKe8kHZ5Aa2yUppqK2iUldFUVUJLZQWdFaW0V5TQWlZIe3khHaX5dBfn0VNYQFdBPp25+XRm59N1qYDurFx6MnPov5BN39lL9J2+TP/JHAZPXGbwWDaDRy8zdDiboQOXGf4mj/FvipjcW4RxbxGGTwuY/CQfwweFGN4vxvhuOVNvy5h6Q8bU63KMrygwvqTAuEuH8flGpp5vZXJHK6Yd3ZieGcC8YxjLDj3WHXosz+uxvjCGbdckthcNTO8yMrvbjP01K/Y37djfnmH2HQeO9x3uRPTjWa7vdXLlKzuOg9PMHrdhODGGXTrDD/r/wfW9C/7lcpeomec2LuY9aeitnxZwAQu4PCX7BRYAF+6xTsx7pNXTxMS/gR+Af7jgpnvOKNddcMM9R5MbuKXyO3D9j8v9/R/dgunyDHt3ucDl/iPuzfy8e4C+C24vuGXZNe8+z8qdofpXFvhn7/eMXRhk4lAP1r0DXPlwkivvGpl5d5yZd0aY2T3C7K4BZncNYNvZh/2pfuyP92L5czfmP3ZifrQD8+/aMT/UztQDTUze38DYtnpGM+oZyahnKF3HsETDUJqaAYmWvjTNonR2SZR0ShS0p9XRmianOU1OY1oN9RI3uvQatBlu1JJqlOnVKNJrkKdLkWfUuEmXIsuQIsuoQZYuo1pSQ9W2KqoyKqnMqKQio4KKjArKMsopv89N5bZyqjLKqUovp1pSSXVaBVJJJdK0CmruIKlEJqlCnlZN7b1V1N5bhXyrFMXWGhRbpKi21KDeLEO9WYZuc+2igDZuqqXpHjeNG2U0b5TTuqGOdo+Edq5T0r1ORc96Nb3rVPSvcwvowHoNg6lqhlLUDKdqGF2nRZ+iQ5+iYyxZx3hyPZPJDRiSGjAm1WNMqseUWI85wY3Vg01cz3R8PTMiNw5xE7PxjTjjm5gTNTInauSK0M1VgZtrgkauCxq5JmrkuqCBG3EN3Ixr4GZM/a+4Ea3jpocb/8X1KC3XIjVcj1RxPVLFtQjlInPhdTgi3MyGyz17OfbwKuzhVUyHVWILL8cSVoY11C2fppAyjCGlGEKKGQ8uZDyoAH1QAaNr8xkO+vl8p1s8c+gNuky3J/Fs84xTWhTP1afQrTqBxiOeipXuznbZyqNUrzxMxYpDVK48TGngNxQHfkPh8q884rmX7OWfcWn5p2QGfsLFwI85v/wDzgX8ndPL3+dEwLvu1HP5WxwJeJPDAXs46P863/i9ytd+u9nn9zJ7/Xbxmd8Li9dofuD3LO/77uBdn6d522c7b/o8wetLH+c3bV4+3KHd23eRDi837Xf5/MwvpPPOvu2ugP8lox3egbR5L6fNezkt3ivcJfYlK2nyWkGT9woavAKp91pBg/cqdN4rqfdeSb1nr/Neic5rNdq7Vrmlc4kbxZJVyL1XUuu1Ern3amTeq5AtWUPNkrVUea/2nO38uanozgil0ruDKFkW7JHOX4xP8gmiwDd4cW5njq+nk91Tbs/yDSXTz80d8TzvG8JZT2n8lF8wJ/2DOeEXxAm/IE76B3PMZy0n/EI54RfKcb9QjvmGcNQnmCO+oRzxC/sZ31CO+IZy1C+Mb/3C+NY/nGN+4Zzwi+C4fzjHAsL41j/0Vxz3C+ekXwSnfCM47RfBGf8ozi6P5MLyCDIDI7m8Mpq81XHkrxZQGJxAaXgK0qgN1MZuojb+XmRJEmpSHyDrwd9zy2KDH36ies/71G28H/WG+1Gm3Eu9aBNKwTp00alo4xLQCOLRigSo46NRJkaiWh+BekM4qnvC0W6NoD49At22MOofCKfp4UhaHo2i7Q+RdPw5is7Ho+l5Kpbep+Po2xFL37PRDDwXw9CLcYy8JGRkt4DR12PRvxHL+NsxjL0rZPx9IcaP4zF+LmBqbyzmLwVY9omwfiPCdige2xEh9mPx2I8LmTkhYua0CPsZEfazQmYuxOO4JMaRnYAzN4nZvERmCpKYLUzCWZrAXHkizkoxTlkSTnkyTmUqc9oNOLWpzNavY6YhBXtjCtMtKdhbU5huT2G6M4mZniRsvSlYB5OxDiRiG07AMizEOiLAOizEOirCohdhHotnakzE1Hg8xnERxsl4DJPxTBjiGTeIGDEIGZmKZ2QqnoGpePpNYvotCfRb4uk1i+k1i+mxJNJtTqDdLKLNIqbVmkCLLYkmWzIN1iTqrSnorMlobYlobQmobWLUVhFqmwC1TYBqWkCdTUydTUyNLYFqq4gqqxDptIAqWywVthjKbdGUWiMpsUVTOh1DiS2WEkskhZZQiqwhFFlDKLBGUGiJptASQaE5kjxTJLmmSPLM0eSao8mzxJBvFlBgTqDImkLx9HqKZzdTZU+nZuYBZDMPo5p5hmbbx9y8PcCC698sLNziPwuzTH6Xi86+C419O4rp31NreYhq44NUGR+izPAg5RPbKBtNo3xEQuXgNioHHqRq4CEq+x6isvcRqnr+RHXPX5F2PYG0czs1nTupaX+Rmrbd1La/hrz1LeRN71HX/CF1TZ+iaPgSdcMBlPVHUOpOodacRa08jUZ5Bl3deZoUmbTWXaKtNptWaTYt0jwapUXoqkrRVlagKy+lsaKEptJCmksLaS4ppLW4gNbCfNoK8mjNzaYtO4f2y/m0Z+bRdiGPtgs5dFzIoetsNn2nLtN/4hJ9Jy7RfewSPUez6DucxeD+TAa+ymTgq2yGv8xF/1k+4x8XMPFxAWMf5jH2fi76d/IYe7uEiTcrmNhTjeEVKcZdNRhekGF8Xolhp46JHY1MPNvMxI4WJp/pZOKpHoxPDzL1zAjGZ0aY2jGK+Vk91p1j2J4bx/bCJNMvGpl+2YLtVRu216exvWFn+m0bM3+bYfaDGWY+sjPzqR3nF04c+xzMHrRiOT6O/mw/tioT/x77gQXnAq7/cbHwk7tx5/at28zP32J+4Ra353/kp4Uf+cn1oycZvc3Cwm1crgUWXAsssMDCwgIuF4DLU8J3s7BwmwXXbVwsuN+xAK7b7rOZrgVwuRbXhfkFFlwuFoBbLhe3XAvcWvjJ0yDlwvWjC74H15V5/tF7k4mcfiYOdmD7cgD7J8M4Pxxj9r1RHG+P4NgzwuzuYewvDTH9/ADWHX1Yn+7D+qQ76TT9sQPj71swPNqM4beNTD7UyMT99Yzd14R+WyMjGVpGMjQMZ6gYlCjpk6jolajokajolCjpkCjoTK+jQ1JLu6SWlrQamiU1NElq0Emk6NKr0WZUo8qoRJlRgSKjnLr0CuQZFdSklyNNL0OaUU51RgnVGSVUbSuh+r4yqjLKqNxWRvl9bsq2lVGWUU5pejll6aWUpZdQnlFGeUaZ57mUckmlm/RyKiTlVEhKqZCUUZFWQWVaBdK0SqRbK5BuraB2azWyLVXUbqmibks1ys3VKLdIUXpkVLu5Bt2mGuo3yWi4p5qGjVK3gN5TS+uGOlo3KGnbUEf7+jo61tfRua6O7vUKejYo6V2vpG+9ksFUJUOpSkZSVQylqBlJ1TCSokGfomEsWcN4sobJJA2GRA1TiVpMiVpMCRosCWqsHmxiNdNiNdNiDXZxAzPxDczGNzArqschrGdO2MAVYQNXhI3MCRpwChuYEzZwNa6ea3H13BA2cj22nuux9dyIa+B6bD3XYnRc/6VwxmgWuR7tTjevRam4Eq1iLkr5X9ThjJTjjJQzG1nLTISM6TAptvBqrOFVWMIqMYdXYA6vwBRawVRYJcbQciZCSxkPLUIfUog+pJDR4AKGgt3i2ReUS+/aHPqCs+lck0Xn2kza116kZc15mteep2nNORrWnEG7+tRi2qlYfQL56mPUrvqWmlVHqV51hIpVBylfeYCylfspCtznTjyXf0lO4OfkBH7+s3gu/5gLgR8tltpPBrznFs+Adzji/xaHA97ioP8e9gfs4euA1/jK/xW+8N/F574v8Jnfc3zs/xwf+j3L+347ec9vJ2/7bucNnyfY4/sEry97gt+0efnxS9wp58/PHUv8F5uQ7kjnL2m7K2BRNNu8l9O+xC2erd6BNHu5abprOU1egTR5r1ik0WsF9V4r3XjEU+u1As1dK9B4rULj5U47FV6rkXutQu69Crn36l+I52pqlqxdTDvvdLOX3b3G3Vjkmd1ZsiyYUs+1mIWLczuDyVu2ltyla8ldFky2j5vLPqFcWhZC5rJgMn1CuOgbwgWfEM57OOsbwmmfYE77BHPSJ4gTHo4vW8vxZWs55rOWo8uCOObrTjaP+oVyxDeEwz4hHPIJ4bBv6CJH/MI45B/GoYAwDgeEu/F3y+nR/4NjvmGc8I9wS6h/BKcDojizPJKzy8M5FxhB5oooLq2MJmd1LLlBQgpCxJSHJ1MdtY4awSZk4q0oEzOo3nQ/pU+/jOvGP/nJOs35Bx9FuvkBtEkS1ImbUYo3ohFsQCNKRi0SoxYJUImjUSRFoloXhXJ9GMqN4Wi2hqNJC0ObEUr9A+E0/i6KlkejaHksgtY/RtH+l2g6noyh6+kYunfE0PdsDAPPxTDwfCwDu+IY2h3L8OsxDL8Rzdg7MYy9H8fYBwLGPxIy+akAw+exGL+Mw7xPgOVrEZb9QiyHBFiPCLEeEWI7JsJ2QsT0qXhsZ+OxXxAzczEBe6aY6UsJ2HMSsecnMV2YiK0kgemKJKark7DLkpiuTcKuSMGuTGFanYRVnYRFk4ClIRlLUxKWlmTMrYlYO5KY7k7G1C3G1JeIqU+MaSAe04AI06AQ85AQ05AQ47AQ46gIgz6eyTEhE2NCxscEjE0IGZ0QMDwhYGhSxOCkiH5DPH1GMT1GMd1TCR4S6ZpKoMMkpm1KRKtJTLNZTJNJTKM5AZ0pEa05EZU5CZUpAbU5AbVFjNoSj9IsQGERoLDEIbcIkZlFSE0iKs3xVJiFVFoElFviKLfEUmaNocQSSbE5kiJzFIXmKApMkeRPhZE/FUqBOZg8czB5pnDyTJHkmCLJMUaSbYzk8lQMl40xZBtjyJmKJXdKSJ4pgXxzCkXWDRRbt1Jme4DK2QepcT6K2vI61n9W8ZPLiWthgXnXP7lxq5cG43uopp+izvYHaiwPUjW1zS2c4/dRpM+gaOReCgc2U9y3lbI+CaU92yjruY/Srgco7fot5R2PUd7xZyraHqei9QkqW3dQ1fI8Vc0vUd30MtLGPUjr36Wm/m/U6D6iRvs5tep9yNQHkCmPUas4iVx+AkXtCVSy0+hk52iUXaBZmkVTZRaNldnUV+ajqShCVVaCpqwYTXE+DUUFNBYW0FiQT1N+Hs25eTTnZNN0+RJNWVm0ZF6m5UIOLedyaDpzmeYzl2k/dYnOE5foOXaJriMX6Txyga5DF+g+cJGer7Lo/SKLni+y6P38EoOfZDPyYS6j7+cy9n4e+nfy0b+dg35PDvrXChl/tZLxXVImX5Ax/lwNY8/KGXtGxdjTWsafqWdsewP6p1oYf6qDie29TGwfYHL7EIanhzE+M4J5x6iHcczPGTC/YMK0y4zpJQtTu22YXzNjecOK5S0btnftWN+fxv7BLDMfzTL3qYO5z+049k0zu38ay2ETxpNGpnJNOFQO/jXyL1wz8+4y+7/A9W8XeNJGl2vBXYp3LeBauA3zP7nvqXQBCy5crl/LJywscufZXUC/zTwL7gYoD/N4RPWW6+c09Sa4Zl38MPBPrsimMZ4bYOJQN5YvB5j5ZJBrH4xy9Z0xrr1rwPnGCLOvDTLzcj8zLw4ws3MA+44+LNt7MD3RxdRfOtzS+Vgbk480M/67BsYe0qG/X8fofVpGt2ncwpmuZjBdxUC6kv50Jb1pdfRI6uiS1NEhqaM9rZb2dDntEhltkhqaJVKaJFIaJNXUS6rRpFehllSgTC9HkV5OXXop8vRSajPKkaWXUp3hpmpbKZUZRVRmFFGxrfhnMoop21ZM2bYSSjOKKUkvoiS9hNKM0kXKtpVRkl7iJq2MUkkZJWmllElKPJRSnlZGxb1lVN5bRtVWN9ItFVRvqaBmSwW1WyqRb6mkbksVdZurUWyWotokRbNJinaT1C2hG6U0bKyhcaOc5o1ymjcqaNlQS9uGWto31NKxvpbO9bV0rfdI6DoF/et+FtChZBVDySpGktyMJqoYS1IzkaRmIlGNIUmLIUGDUazGlKBxS6hYg1WsxSbWMi3WYovXYRPpsAt1zIrqmRHqcAjcOIX1i6tTWM+VuHrm4nRci6vnaqzuV1yJ0XI1Wss1D1ejNT8TpeFKlIYrUWquRiq4ElHHXIScKxF1XImQ44iQMxtRiz28Bnt4DTYP02Ee8Qwtd5/tDC3DGFqKIaSMiZASxsNK0YcUMhJayEiIWzz7g3IZCL4jn9l0rcmifU0mbWvO07LGLZ1Na87RuPos9Z4h8upVx1GtPIZi9XFqVx6lZsURpCuOUBV4kPIVByhZsZ+SlZ6RSoFfku9JPC8HfkbWYuL5kTvxDHifk/5/47ifRzz93uKQ/xsc9H+D/f6v843/63zl9yr7/F7hc99dfOr7Ih/5eq7R9N3J3/x28q7vs7zl8xRv+DzB6z5/5bWlf+U3d4Sy7a6AxRSzzWs5rV4BtHr9WizvfP6/BHRJIK13kk6vAFq8Amj2Wu4WT69AGhfTzkAa7lruIRDdXSvQ/n+BaO4KRHXXclR3eUrsXitRehLOOyw2FHnEU3pHOhcbi9b+qrGo5L9K7IWeUUr5y0LIXRZE7tI15CwNIscnmGzfEC77hnFpWQhZPiFk+oRwwSeY8z7BnF0WxNllwZy5I53LfpbNX0rnMZ+1HPMN4rBPMId9ghaF86BPCId8wjjsG85h33AO+v3Mft8wDviFc8AvnEP+EYvvD/mGLrIoq/7hHPUP51vPeiwgghMBEZxcHsap5WGcCYzgXGAkmSujyVobR06IiKLQBMoikqmOWY9M6D7/WZO8hfJND9F/LoeFH37A2dFJ/rZH0CRvQ5VyL6qETWhE96ARp3rkU4gqIdYjn9Eo1keguicC9ZZw1PeGo00PR3t/OA2/jaTx0SiaHouk+Y+RtPwliuYnomh7KprOp2Po2RFF37NR9D0fQ99LsfS/GsvgnliG345l5L1YRj/w8FEs+k/iGP8sjokvhBi+jMW4L46pbwSYDwgxHRQwdViE+Wg85uNiLCcTsJyKx3JGjOV8AtaLSdguJWPJTsKWl4ytKAVrSTLWihSsVSmYpclYZMmY5UlM1SZgqBVjUIqZ0iQwpUtkqiEJU3MSptZkTO2JTHUkMNklYrI7HkOvCEOvCGN/PIZ+EYYBIZODQiaGRIwPi9APi9CPChgdjWV4NIbhsTgG9HH0j8XRNyaid0JEz4SYLkMCnQYxHYYE2g2JtBsTaDWIaTHG0zwlosEYj25KjG4qAe1UIuqpJJTGROpMidRNxVNnFKGYEqIyCqibElBrFlBjEiA1C6maElJuFFJmFFI6JaTMJKDUJKBoKobCqSgKpiLJn4qkYCqKfGMkeYYI8ozh5E2Fk2MMI8cYTo4xghxjFFnGcLIM4WQZIskyRJE1Gc3lyViyxmO5NCnkkkFMnmkdRdZ7KLFupdT2EGXOh5DO/olW60H+szDFwsKPuOYX+NFlpNt2DJXlKWptjyC1PEiFMYPSiTSK9PdSOCIhf/Be8ga2kNe7kfzuTeR3baawQ0JhRwaF7dsoanuQotZHKW79I0XNf6K4+XHKmrZT1riT8oYXKNftolL3GpXat6hUv0uV6n2qlJ9SrdhLVd3XVMkPI5UfQ1pzjFrpMeTSEyikp9BUnaG+4jwN5RepL89CW56NqryA2qJ85IV5KApyUOXnoM3PRZubQ312NvWXLlN/6RINWVnUZ16k8UImjecu0XQ2m4ZTWTSeyqL55CVaj2fRfuQiHYcv0HHoLB0HztH51QU6v8ik6/MsOj/LpPPjTHo+usTA37MZfjebkbezGX2zkNE9lxl9LZPR3dnoXy5j9IUqxp6Xon9Win6HDP0OBfodCsa3qxjbrmVseyP67a2Mbe9Ev70H/ZO9jD/Vtyiixu1DTG0fwfiMHuOOSQzPGjE8Z8LwvAXDiyYML5kxvmJm6jUrU3usmN60YX1rGvs7dpzvOXC+P8vch06ufTLH3BcOZvdPYz1ixHx8nKmTo5iz9MxWWfmu7Tv+Y/gPt2fn4TsX/BMWfnDh+gkWbrlYmL/Tee7uPnfNu2ABT1OTGxZwv593J6uu257y+X885fr/cXfbLzjm+XHsX3zXcg1bpZHJC8OMHu3BuH8Q2xcjOD8Z48oHYzj+Nobz3TEcb4zieE2P/ZURpl8aZPr5fmw7cqPUbwAAIABJREFUe5l+pg/rk72Y/9KJ8U+dGP7QweTvW5l8pAXD75oZ+20Dow/pGHlAw9B9GoYyVAymK+lPl9MnqaNXUkdPeh3dkjq60uR0SmS0p9fQJpHSkialWSKlWVJFY3oV9emV6NIr0WVUokmvQJ3hEc+MMuQZJcgySqjJKEGaXkJVejHVGSVUZhS7ua+I8m0FVGwrpHRbPiXb8t1rRj4l6QWUpBdSkl5AsaSAIkkxxeklv1oL04oolBRRmFZEsaSYIkkxRWlFFKcVU5JWTGlaMaX3FlO2tZjyrcVUbimjcks5VVvKqd5SjnRLObVbKpFtrkK+qYq6TVUo7qlCdU8VqnuqUW+oQrNRim6jlPoNMho2yGjaKKNlg4zWDTJa18toXyej05OCdqbK3QloqoKBFAVDKUo3yQpGkhSMJinQJyvRJ6kYS1IxkaRmPEHFRIKKyXgVhngVxngVZrEGa/yvsYk0TAu0TAu02AUa7AI1doGamTg1s7/AEavCGavGGafGGavmSswdVDgXk0wFc9GqRZyRCpyRCuaiFDgianBGynBGynBE1DAbLsUeXs10eDXTEdXYIqqxhFX+ggpMoWWYwkoxhhRjCC1hIrSE8ZDiRfEcDs1n4I50BmfTF5xNd9BluoIu0RGUSfvaC7QGXaA56ByNq0/TuOY0DatPoV11EtXK4yhXum8vkq/8FtnKo0hXHqZ65SEqVhygdMXX7q72wH0ULP+SvMC95Cx3n/PMCvyEC79IPM/cEU//dzgW8A7fBrzNYf83OOi/hwP+e/ja/zW+8n+VL/3cTUaf+b7MJ74v8qHPC3zg9wJ/993Je77P8o7PDt70eYrXff7K6z5/5ZWlf+U3rV4BtN0RTa+fRbN1yf/mVyJ653fey93J5n/R6OXmjnTWewWi81pBvVcg2rsC0Px/AWjuCkR9VyDKuwJReq1A6b0ShfdKFF6rqPP+dRd77ZLV1HivosZ7NdV3Znf+YoRSxVLPKKWlayldFvTzTUVLgyhcFkTe3WvdtxQtc5OzNIjLy4K4tCyYrKXBXFz2M+eXBXFuWRBnfII4vWwtp5a6ObF0LSd8gji2bA3fLg1e5OiyYI74BHPYJ5iDPms54BPsxjeM/b7hHPQJ54BPGAd8wzzvwvjGL4xvfELZ7+HAslAOLgvl4J3veUT0jpwe9A/ncEAkhwIiOBwQwZGACI4EhHNseRjHlodxMjCC04GRnF0ZzcU1MWQFxZEbLKIgVExZZApVseupFm2iInkLVakZXN78CP8emWT+3z/QsHc/1VseoS4lDU3CFrTizajEqagTUlCKRSgT4lAkRaFIiUKxPgrFxghUWyJRp0WiTo9Asy0MzQMRaH8bie7RCOr/EEnjn6No+ms0LU9F0/pUJO3PRNG1M4ruF6Lp2h1L7+tx9L8VR//bMfS/E8Pg+zEMfhDD4EdxDH8sYORTASOfCxjdG4f+CwHj+4SMfyNkYr8Qw6EEJo+IMXybgPFEIoaTCRhOJzJ5Ngnj+SSMWUkYs1OYykvGVJDCVGESpuJkTOUpGCuSmKxKYrw6kYmaRMZrExmrEzOhSmJCm8REfRKGpiQmmhOYaE1goi2B0TYB413xTHTHM94tYLxXwHifkLE+AWP9QvSDIkaHRAwPChkcimNwOI7+UQH9oyJ69SJ69CK69CK6xkR0jCfQPp5A20QCLRNJNE8k0jiRSP1EPLoJEdoJERpjImpDEipDIgpDInUeag1iag3xyI0i6oxC5IY4aoyxVBsFVEwKKDeIKDOIKDUIKTYIKbqDUUiBIY68yRhyDdHkGqPJmYhYJHsynBxjJJcnI8g2RHJpMoqLExGcnwzjwngYmZORXByP5OJEFFn6OC6OCMgcF5NpSCbHtJ588z0UWzZRaruP8ulHkZp3M/dTIwuu71iYn2eBf+D4jxSV4RVqrY9QZb6fMmMGRRNbKdBvJnd4C7mDW8jp28Tl7o1kd7jJab+H3Nat5LakkdsiIa/5fvIbHya/8THyGv5AQcNfKKx/gmLtMxRrnqNY9Twl6pcpUe6hVPEWZXXvUib/kHLZZ5TJvqSs5gCV0m+prDpCVeVhqiuOIqs4jqL8BJrSM2iKz6IpPo+y6CLy4stUF+RQk59Dbe4l5LnZ1OVko8zORnPpMpqsS2gzL6O5mIX2/Hl05y6gO5NJ/aks6o9nojuRie74ReqPnKfp0HlaD5yj7ZuztH51jrYvztP++QXaP71I20fnafvwPB3vX6DrvUz63rlE/5uXGXg9j8FXsxh+5QJDu7IYeKGQoedLGXmugpGdVYzsqGZkh4yRZ2rQP13H6NMqRrfrGH2qidGnWhl9soORJ7rQP9XD2FN9jD85wPiTAxi2D2HYPszEU6OMPzXOxNMGJnZMMbHTyMTOKSaeN2F40YzhZSuG3RamXrUy9boZ81sWzO+asf7NjP3vFuwfWpj9xMrsZ2acey04vrBg3zeF/Wsj1kMGLMcNmE9OYDo7iCVzkNlSA846C9+1X+PHkR+Yt95mYXqehZkFXI4FXM4FXFdcbubc7xYcCyzMLjA/+RO3Rn7gh64bXFHbsVca0Gf2MXaqn/GjAxgPjmDeN8r03gmsnwwy8+kojg/1ON8b48rb4zjfHMO+ZxD7a/3MvNTP7Au9zOzswbqjD9PTvUw92cPU490Y/tzF+GPtTDzSwcTDbYz9thn9Q43o729g+H4tQw9oGdimYmCbkv6MOnrT5fSky+lOr6UrvZbOdBkd6TLaJTW0pVfTIqmiWVJFU/od6axAl1GOJqMMdUYZqoxSFB7q0kuQpRdTk1GINKOQqm0FVGTkU56RT8U291qekU/ptjyKM3LdbMuh6D4PGdkUpudQlJFLUUYuxRn5FKQXkJ9eQF56/q+R5JOf5qYgrYDCtAIK0wrd+3sLKLm3kJJ7CyndWkjpliK3iG5xU7mlmMrNJVRtLke6uRzZPeXI7ymnbmM5dRsrUNxTifKeStQbK9FsrEK3oZr6DZ5y/PpqmtdLaVlfQ+t6Ga3rZLSnyuhMraU7tZbeVDl9qXL6k2sZSJYzmFLHcHIdI8kKRhLrGElSMJasZDzJQ4KSyQQVBrESg1iJSaxiKl6JWazAIlZhjVdjFamxiTTYhGpsIhXTQhV2gYoZgYpZgYqZ2F/jiFPjjFXhjFXiiFHgjFEwF6PAGV2HM+pnHB5mI2uZjaxhNsLNTISUmQgpNo902iKlWMKrMIdVYgqrxBTmSTvDSpgMK2EytJiJ0CLGwwrRhxYwHJLHYEgugyG5DITk0xeUS09wNt3Bl+kMyqQjOJO2oIu0rL1Ac9BZGtaeQbfmFLo1pzzl9hMoVx9HseoY8lXfIlv9LdKVh6ladYiKlQcoCXSPUyr0iGeup9SevfwzslZ8ysUVn3Ah8CPOBX7A6eV/56SnwehYwDscDXibIwFvLpbavwl4na/9X+MLv1fY6/cyn/m9xMe+L/Kh7wt86PsC7/s+tyieb/k8w55lT/Lassd5ddnjvLL0cX7T5OVPs3cATV7+NHn503iX3+L+/6LxLj8a7/Jb/E2z93KavAMXZfP/lM67lntK6oGo7wpA470cjfdyVF6BKL0CUXqvQOG9EvldgdR6raTWy11il3mt8XSy/4x0Me38xezOX1C8dA1Fd6+m8O61FN69loKla8lfuvbnpHNpEJeXBnFp6VqylgaRtTSYC0uDuLA0iHNL13Ju6VrOLl3LmWVrObV0DSfvXs2Ju9dw/O41HFu6hm+XreHo0tUcvTuII0uDObwsmEPLgjm4LJj9PsHs91nLfp9gDviGsN83jP2+EW4B9SSd3/iE8rVvKPt8Q/jKN9SNXyhf+YTwtU8I3/iG8ZV/BPv8wvnaP4KvAyL5OiCS/f7hHAiI4EBABPv9PImpfxiHA0I5sjyMY4HhHF8ezqkVUZxbGc2F1bFkrRFwOUhEQWgipZHrKI/ZiEyQRkXyNqpSHyT3D0/DjRssXLlJ3l93It14H8qUrWgSt6JJ3ogqMQVVohhlogBFcjSqdTEoNkRTtyGCuk0RKLaGo5KEo8oIQ3V/BJqHItA+GonuD1Ho/hRJ0+NRND8ZRctTkbQ+E0X7c9G0vxRDxytRdL4WTdeeKDrfjKbnnRh63oul730BfR8K6Pswlv6PYxn4JI6BvSIG94oY+lLEyFdiRr8WM3owAf2hREaPJDD6rZixE4mMnU5m7FwKYxdTGM9KZjw7mfHcFCbykxkvTGasOAl9SQKj5UmMVCSir0pmtDoFvSyZ0bpk9MpU9JoU9LpERnUJjNaLGGkUMdIsYrRVzGh7PMPtQka7hYx0xaLvjWO0V8Bwr4ChPgGD/QL6+uPoGxTQOySge0hA15CIjuF4OobFdIzG0zoiomVURPOomEa9mIYxMVp9PFp9PJqxeNTjCajHE1BMJCGfSKR2PBHZWAKysQRqxhOQTYipmRB6iEM6Hk3lZCzlE3GUTogoGhdSNC6kcFxI/kQc+RNx5I3HkjvhJmcylssT0VwajyRLH84lfaib8Ugy9eFcHA3n4lgkmeNRnB+N4NxoJOf1UVwYjeHccDTnh2M4PxBH5mg8F/QJXJxM5bJpI3mmTRRaJFRYH6R66lla7Wf5t2sa1/wPzPMf/s0Uuol3kE89ToXxAUqNGRRNpJE3uonsoY1cGthIVt8GsrrWk9m+nqzWdWS2rCOzKZWspk1cbtzK5YY0LtdvI1v3EDm6R7is/T3Zmj+Rq36cfOV28hXPUiB/loK6FymofY3/n633fGvzTvO39+3Eptg022AbkOgSohjbuBuE0yaTxL3GvcZpTuw47r3SmySQKKIJUEFC9N4Roohu4546s7vHM/s8u/vb2d2ZnM8LyTiz+3txHt/7vg/9Aefx+VzXV6XVn1FqOkOp8VvKjBfRVF2nvOoeGv0DKrQPqai4j7b8AfryREyaZOpK06kvzqCuKIOa4myMRbno1HlUFeZhKMjFUKCiKl+JOU9FjVJFrSKXeoWKBoWKBpmchuxsGjMUNKQqaE1V0ZCUQ12inMaHClrvK+i8K6fzZjadN+V0XM2m81I2HRdldH+noOucnM6zMrq+ltP3VS6Wz5QMfKpi8KQK23EVg4eVDB7OZ/CQmpEDpYwe1GLbr2fsEwOj+/SM7atmbG8NY3saGN/TyvjudsZ2dTG+q5exnX2M77QwsWOQyZ1DTO20Mr1zkOndNh7tnmR6zyOmdz9mcs80E3sfMbnvMVOfzDB98CnTh58xdfQZU8eeMXPyGU9PPef5Zy958cULXn75gu/PPOfHs8/46dwzfjz/jJ8uveDny8/45fJz/njlGf94/QV/vP6YP958zC+3Z/jp3iN+uD/Fq4eTvEiZ5FnqBM9Sx3mSNsaT9DFm0kd5lD7KTNooMykjPEmx8TR5hGeJIzx9MMLzu6O8vDXG97fG+enmFD9cmeKny1P8+O0Ev5yb5o9nn/DTN1P8fGaSH0+P2tPNk2O8OjHKqyNWXh4c5MV+Ky/3Wvl+p5Vn2wd4tLWfR5v7mP6ol+kPepl8v5uJ97oYf7eDsbfbGd3Ugi2hmRFpI0PSeoak9QzG12KNMzOw0S6bvxXO7jg9nXE6OuN0tMfpaNuopSVOS3O8XTqbpBXUS8upk5ZTE6/BLNVQHV9GdXwZxvhiqqTF6OOL0EoL0W1So00oRJtQSKW0gEppARqpXTTLpPmUJORTLFU5yHtDfAHF8QUUSdWzqOML3xBXROFGNeq4ItQbiijaWIx6QxHFG4oo2VBE8To1ZeuK0KwvpmxdCWXrSihfV0rFWjvaNaXoVlegW11B1epKqldVYl6txbRKg3lVObWrKqhdVUF9rJ2WVXpaVupoi9XTHmugc6WBrhVGulYY6V5hpHe5kb4YI5YYIwMx1QwsM2GNqWZoWTUjy8zYltUwElXDWFStXUKjapmKqmMyopqpSDPTkWZmImp4LDEzE27maYSZZ5IaXkjqeRHewMvwRl6I6+yIanklquP7sDp+CKvj+7AGXoXW80NIPT+FNfJDSD0/htTyU2gdP4bU8mNQDT8GOeY2g6v/jh+CTPwQaOL7QLtsvj5fCg28DKjiZUDVrHg+Feh4JtTzWFDJI/8KHgnLmRZomPIvY9K/mAm/IkZ91Yw65HPEX43VV83AkgL6l9rFs8c3hx5fx3znUgVtS7JpXpxJ02L7jGf94gx7ze6dQrVPMibvRKp8ktF5P6DS+wEV3vcpc9zjWbLQcZ2S1zVH3W6f88xZcAn5gu9+M+f5DSmejrrd80seetpTzzuep7njefpN4ul+jKvux7jodshxrdIBzrrt52u3fXw1fx9fzNvH5667OD1vB6dct3PSZTv/0O7kxv9irhvtc/6HiM7xpG2uJ+1zPWmb4+E43Wmf60HrHC9a3vKkdY4nbXMX0DbXi+a3PGmeY6dpjhdNc17X6540zPWizsmLurkLqZu7gJq5C6mZuwiz0yLHBru3I+VcjNFBldObmt1+afybTfZKlyVUuC6l3GUJpS6LKZvnR6mrL0Wu9sRT7eKY7XT1Jd/Vl7x5S1G5LkHpupSceUtRuC5F7roUmUM8s1yXkOFIOlNdfH4jnktIdl1MkutiEue9Ec/78x3i6ebH3VmE3HUTcme+kDvz/bnr5s+d+f7cmu/PTTd/brj5c8NNwA03AdfdBdzwEHLTXWg/PQLe4GnntoM7ngHc8wrknmcg970Cue8h4IGngEQvIcleQlIXBpK5MAjZomByvENQLRah9ougVBiNIXAVtYHrMEZsxLTiHYrX/Z7Gmw/59V/+jT8PjaOO/xDjyjgaotfSsmwdTdEraIyKoClaQt1yETWxIdTGBlOzKpCaNYHUrA+gNi6AujgBdQlCGt4VUv9+AA0fBtC8NYiW7QG07wmi45NgOg8G0XUkiK7jwXSdDKL7dDC9XwTT82UwvWdC6P9aRP9ZEf3nwrCcD2HgQijWy6EMXBUzdF3CyM0IRm9HMno7ipF7kdjuR2B7GMlociSj6ZGMZUYxJlvGuCKGMWUMY3nLGC9cxqg6GltJNCOlUQyWRjBUEclQZSQ2XRQ2fTSjpmWMmaMZq4tmvCGasaYoRpsl2JpFjLaJGesIZ7RTwliXhNGecEb7xYz2hWIbCGXYamfQGoplMBTLUBj9wyL6hkX0jojpsUnosUXQbYuga1RC55iEjvFIWiciaZ6IpGkiksYxCfXjYuonJNRNRFA7EUn1VBSmqUhMU5FUTUZQNRmBcUpC1YQYw4QIw6QI3bSIyukQKh6LKZsUUTYdTsmkCPWUiKJpEcVTYainQimcDCV/MoT8yRDyJkJQToaQOxGAclKAckKAaiKQ3MkAFKMCFKNCcsaDkI0Fkj0qJMsWSPZoCNm2MLKHw1AMi5ENhiO3SVBMRJD7OJb8J2soehqL+skGKp9+SO3jc/zjX4f4r1//hb/99T/4y9/+yPCPSkyPD6Cb+QDN47cpmYxHPbae/JFVqIZWkmtdicKyEkXvchRdMcg7liFrW4aibQW5bavJbV1HbvMGlE1SVI3voWr8AFXDB+TVf0x+7Q4KzXsoNO9FXf0J6uqjqE2nKKo6TZHhS4r15yiu/I5i7VWKtbco0d5DU36fcs09KjT30ZY9wFCWiLk4mZqiVGrVaVSrM6kqzEFXoEKbp0SXn4NWpUSnyqVKmYsxR4FJJseclUNtdi51mTJq07OoT5VRmySnITGH2ocyah5mU3dfRuNtGS03ZLRdy6L9mozWS5m0X8ym7bts2s9m0vZ1Jm1fZdL+RRbdXyjoPp1D7yklluNKho6qGDikdKBi6GARwwc12A7oGNmvY2SfluF9VQztNTGytwbbngZGdjUyvKuZkV1tjOzswrazl9Ed/YzvsDC2o5+JHRYmdlqZ2DnCxM4xxndMML5rnIldk4zunmR09xSje6cZ/eQRY/sfM3HwCVMHnzJz6AXPDr3k6dEXPDv+nBcnn/Py1FO+P/2M7z9/yg9fPOGnM0/58ZunfH/2KT9++4xX52f4/sIMP118ws+XZvjT5Rn+eHmGP115wp+uPOZPVx7zxyuP+eOVR/xydZqfr07x85Upfrk0yR8vT/HLxWl+vjDOz99N8Mv5CX45N8Ufz07xy9dT/PzNFD9+NcFPX07yw+lxvj81xqtT47w8McrzwyO8PDTCiwNDPPtkkKf7rDzZa+XRLiuPtg/yaKuVqY/7mfqoj6k/9DL5+24m3u1g/J0ORt/pYOTtNoY3tTKS0MygtAGrtJ4BaR39cfZKvS/ORO9GIz1xVXTHvU45dXRsrKQ9roLW+Epa4ipoji+nSWqnPkFDjbSMmvgyzPGlmKQlGKUlGKVFVEmLMEjV6KWF6Dep0W4qpDwhH400D400jzJpHpr4PEqleZQmvBHPIqmSIqmSwoTXqCiUKimUKimIz6VAqiQ/Tkl+vIqCeBUFcSoK4vLI31BAwcYCCjeoKVhfSMF6NYXrC1GvL6RoXSHF69SUri+iZH0xJevsEqpZV0L52lLK12qoXGNHv7ocw6pyqlaVY1ylwbiqDPPqcsyxGmpjNdTHVtC4UkvjSi1NK7Q0L9fSFqunbYWe9uV6OlYY6FpuoGe5gd7lVfTHGOlfZmQgxog1xoR1mYmhaBPDUdXYos3YosyMRpoZizIzHmFiMtLEVISJ6YhqHkmqeSyp5kmEmWcSM0/DzTwT1/BcVMdzca3juYaXohpehdXwMtTMq7A3zz+E1rwhxMz3vxXN4Gq+DzH+hipeBdt5EfCG58Iqngn0vAgw8Fyo57lQz1OBlhmBlidCLVP+mlnpnBCUMu5fzJi/mjH/Qsb81dj8Cxn2L2DQL58B33z6lqrodYhnt5+CLl8F7UvltC7JonlJJk2LM2hYnE79knTqFqdj9km1p50+SRgWJ6LzeUCl9z3Kve9S5n2bUu/blHjfonjhTQoXXqdgwTXyFlyxz3kuuoTc6zuyPb8l0+sc6V5nSfX4mmTPr0jy/IpEzy944Eg8b3ue5pbHp1x3P8k1jxNccT/GJfdjfOd2kPPzD3DO7RO+cd/HGfe9fDl/H5/P2+tIPndy0nU7x1238w9tc9z533g4EkxP2ua8odXJi5b/8a1tjqe9Sn/Lk+a3PGmZ40XLHC+a5njSNMeT5rleNDrq9cY5C2hwWkjtXC9q5nja004ne9L525lOk4Oqv5vrfJ12/s9/K1pMubMPGkfSWexIOotcfVG7LKXAeQkFLktQuSxG6bLUwRIULj6zSWe2y2KyXZaQ7bqUTId4prkuJXWWxaS4LiXZdQlJrktInOfLfRdfHrjY5zlfV+d33Py56ebHTTcBt+c7mCfgxvw332/MIuSGm5Dr8wVccxdy1U3AVTcBV9z8ueYpnOW6V8DfccPTzk3PAG55BHDH800i+sCxvJS8IID0RYFkLwwi1zuUvCVi1P6RlAlWoA+KpSosFl3EevSx71Ow4Q/8Y5eFX//tL1gzlOg3vE/L6k00x8TTvHwVTTHRNMZEUb8yEtOKEMwrg6leGUj16gBM6wKojhNijhdQI/Wn5h0BdR8EUvdxAA3bgmjYE0TjviAaDwTRdFBI02EBLccCaTkRRNupYNo/C6Hj82A6vwih+6swur8W0X02jN5vw+g7H0b/xTD6LooZuBLBwA071puRDN6Nwno/iqHEaKzJkVgzIrFmRTIoi2ZIvozB3GUM5S1jMD+GwcIorOoIBosiGSiJYrA8miFtDIPaaIYNUYwYo7CZoxkxSxipkTBUF85wfTjDTSKGW8UMt4Yx1BbGSIeYka5whnpEDPWGMdgXhmVARJ8llF5LKD0DYXQPhtE9HE7nb+gakdA+Ek77cARtIxG02CJoGougblRCrU1C3ajjeUxCzXgE1aORGCci0I9L0I9FYBiPxDARjmFChH5cjG5CTOWEmPIJEWWTIkonxRSPi1GPiymcDCNvPIT8iVAKHOSNBaMcDbIzFkTOWCCKMQHyUV/ko/7IRgSzyG0ByGyBpI0EkDIcQOZIEBnDwWRYg8kcCCHLKiZzMBKZLRLFeBQ5j9ahmomn6MkGSl+8h/bRAcb+sYS/8BN/+/Uv/O3Xf+ef/mLBOHaKyscfUfrobYom4igc3YhqaA05AytRWFYg611JVvdysrtiyGqPJqstiqzWZchaliNvikXetBpZ43oU9fEoat8mp+59cmvfJ7fmQ5TV21AZd6Ay7iavag/5hkPkG05QqD9JofYzCrVfU1x5nsKKixRUXkddfpviktuUFt2itOQO5SX30Bbfp6o4EaM6CWNBMoa8VPR5MipVOZSrctCoFFTk5FCZI0enkFMll1OVLcOYIaM6Q051Rjbm1ExqkrIwJ2ZTfU9Gzf1sTHcyqLmTSd0NOY3XZDRfyaD5UiZN59Np/jaDpnMZNH+TTstXGbR+kUHr6UzaT2XSfjKbnhNKeo7m0H8kB+sRJQOHcx0Cmo/1YDGDByoYPKDFur8S6yc6rPsMDO41MbS3hqHdNQzuqWNwdyODu9oY2tnFyI4ebNu7sG3rY3R7P6Pb+xnbYWFsh5Wx7cOM7rAxss3GyI4xbLsnGdk1wciuKUb2TGHbO83ovkeMffKY8f0zTOyfZvrgY6YPPObJoSc8P/yUF0ef8vzEDC9PPeXVp094dXqGV6dnePHZFC+/mOKHL6f54cspfjrjSCbPTvLT2Ul+PjvJL2cn+OXsBD+fG+fnc2P28xsHZ8b55asx/vjVGL98OcbPn4/z42ej/Hh6nO8/HefliTFeHh/lxZERXhwc4enBQZ7sH+LJPitPdg/yZJeVJzuszOywMr2ln+kt/Ux+1MfEh72Mf9DD2O97GHu/i9H3Ohl9uw3bphYGE1qxSluwSpuxSBvoi6ujN66G3vgaeuKq6d5opDvOQM9G/Wyl3havozXeLpstCeU0xZfRGF9Gg7SEuvhiaqXFmKUlmKWlmKTFGKRqDAlqDJuKMCQUopMWUBmXR2VCwax0lieo0GxSUZb1w6ivAAAgAElEQVSgpCxBSUmCkiJpLkUJuailOX9HXoLi/440F1V8joNcVPG55G3MIW+jkryNSvI35FGwoZCCDYUUbiykcEMB6nV2itYWoF6vpmi9muJ1akrWFVO6tpiyNXY0q4spX1VCRWwJ2pUlaFeXYVitoWqVBtMqDdWxGmpWlVO3spz6leU0rCynaWUFLSsraV6hpXWFjvYVejqW6+herqcnRk9ftI7+ZfpZBpYZsC4zMBRtYCjKyEi0idEoE6NR1YxGGBl3MBVZzZTExJTExIxDQJ+Iq3kWbuaZ2C6iT0XVPBVV8yysmudh1bwUmXkpMvMqzMzL0GpehVbzQ6iZ70OqeRVs4lWwie9DHOIZZOJVsPHveBlUxYtAA8+CDDwN1PM0UM+TAB1PAnQ8E+p4KtDyVKCdTTun/cr/t3j6FTHqr8bmV8CIfwFWXxVWvzwG/PLo91PZK/alCrp9FXT6ymlfmk2br4zmJVk0LcmkfnE69YvTqV2cRo1DPKt8EqnySUTv84BKnzuU+9xG43ObUp9bFHvfRL3wOgULHfd4LryCcpG9bpc5qvbMBefJ8DpLqtc3JHt+TaLXlyR6fckDr8+55/mZPfH0+JTrHqe46nGSy+7HuOh+lIvuR+zXKrnv5+v5e/nG3b7d/tm8XXw2bzen5+3mlOtOjrtu47jrtr+Xz9a33OzMcaNtrrv9nONO6xx32uZ60DLXk5a5dgltnuNBkwN7yulF8xwvmn7nQfMcTxrf8qBxjodjkWgBDY65ztq5XtQ5LaDWyQvz3IV2+XRaZF8k+o14Gp287Smnkw86Jx90s+L55t7OcmcfNE7elLv4UObqQ4mrD0UuPqhdF6N2XUyBiw8FLkvIc/Ihz3UJSpel5LosReGyBLnLEmTOi5G5LCbLZQkZLotnSXexS2eKyxKSXJY4pHMpSa5LeTjPl4fz/HjomNG8O8+PO/P8uD3Pj1vzfLkx34/r8/y45urL9fn+XHf159o8P67N93cgcIimkOvzhY53IVfcBFyeL+CKh5ArnnYuewi46inkqoeAy15CrngJueYVwDWvAK4vCOS6h5BbHgHc8rDPkN5zF/LAU8BDLyHJCwPIWGSv4HO9Q8lfGk6+IIaywOXoQ1dSFbYaU5QU3bK3yd+8j//60z/z6z//maKP9qJd8w51qxKoj11HQ2ws9StXUBcTTd1KCebYUMyxIZjXBGNaI8S0XohJ6odpky/m9/yp+UiIeYuQmu0B1OwNwPxJADX7A6g5FEDN4QAajgfTeDyI5hNBNH8aQvPpYFo+C6btCzsdX4voPCui61sJ3Rci6L4YQfdlCd1XIui5FkHvjSi6bkfQfS+CnsQo+lKj6c2Ipjczin5ZNH3yaHpzoujNjaJXFUlPbjh9+eH0F0ViKY3GUhbNQEU0A5WRWHWRWA2RWKskDJjCsZrDGTCLGKgTY20QM9AUhrU5DGuLiMH2cAY7xQx0i7H0iOnvFdHTE0p3byid/WF0WsLoHBDRbg2nzSqm1SqmxSqmZTCclsFwmq1imofDqR8SUzMswmwTY7ZJMNkiMNnCMdrEGGwS9CPhVNrEVI5J0I5K0I1K0NnC0I2GUTEaSvlYGGVjoRSPhVI0FkLhqIiCUTH5NhH5Y2GoHChtIeSOBJMzEmTHFmiXy1F/ZKO+yEd9kY0IyBoKIGvAH9mgkKzBAFItApIGhCRZhaRaA0i1BJJmCSa9P4y0PhEZg5FkDUehGF+B/PF6cmY2UfjkXfKmPqJq/Dv+9W/T/Pq3v8Cv/81//PqCtsk76Ca2Uvo4joLJ9eSPrkc1tBaFJZbs3hgye2JI71xGekcM6W3LSG2JIK0pkvTGaDLql5FRF0Nm3Uoya9eQVRuHzLwJmfkdsk3vIjN+gLxqMwrDNnL0O8nV70GpO4BSexRV5THyKk6QV/45+WXfkFd2nvyyK+SVXqew6BZq9S3U6puUqm+jKbxLZcEDdPkPMOQ9RK9MplKZQXmunNIcOSU52ZTJs9DIsqnIllGZkY02PQtdWhb6lEwMKZkYEzMw3k/DeC+DqjuZ6G+lU3UrE+ONDKqvZVF9OZO6Cyk0fJdG07fpNJ1No/5MCg1fptL4RRqNp9NpPJVO84kMWo9n0nFMQdcRBb2HFVgO5zJwOJe+Qzn0Hsql/2Ah/QdKsBwod8inFus+LdY9egb3mBjabWZot9khoE0M7mxnaHs7wzvaGdnWh227Bdu2Xmzb+xjd3sfYjgFGtgwxvHWI4a0jDG61MbR1jMHt41h3jDG4c9zOrnGGdk8ysneS0b2TjO2eZHrPNDN7HjGz9xGPD0zy5NA0M0emeHJkiqdHp3h2bJpnx6Z5cWya58cneXVyklcnJ3hxaoxXp0f5/vQIP5we4ofTQ3x/epBXp628+nSQ719z0sqrk4O8OjnIyxNDvDg2zIujQzw/OszTw0M8OWhlZv8AM3sHeLzbwuPd/Tza0cfUtj6mt1qY3jzA1McWJj7ss8vmBz2Mvt/N6Pvd2N7tZOSdDoY2tTG0qZVBaQuD0mYGElqwxDfTH99Ib1w93XG1dG4007HRSMfGKjriDLTH6WmP083W6Y3SChriNdRLy2hI0FAfX+yQziJqEooxxRdijC/EKFVjkBailxagk+aj3VRAZXw+lQn5VGwqQJOQT5k0j1KpihJpLsUOiqS5FCc4xDMhl8J4BYXSHArjFRRIFaik8lmUUjnKeNksORtlKOPkKOMUKOMU5G5UoNygQLUhB9UGFXnrleStV6JynPnrVRSuU6Fep6JgfYEjEVWjXluAeq2a4jWFlKwpoGRNIZpVaspXqamILaJyVTGVq4oxrCpBv6qEqtgSqmNLMa8so2ZFGXUrNTSssNO8soLmFeW0LC+nfUUFHcsr6IypoCdGR0+Mjr5lOvpj9FiW6bFE67BGvxHQ4SgjtkgjoxF2xiKMTEjsTEpMTIebeBRu4nG4iRmxXTifiN/wNKyap6Emnjl4HlbN81ATz4ONvAg18SLUxPMQIy9CjLwMNjmwy+ZrXgQaZpkVz0AdM0KtXUCFFTwNqGRGWMG0/+t6vZQJQRnjjtlOe8VeyIhfAUO+eQz62qXT4pdHv6+K7qU5dC9V0O2XQ6evnDbfbFqWZNGyNJumJZk0OKSzdnEqZp/XVXsSVT6JGBY/ROtzH433LTTetyjzvkXRohuoF16ncNF1ChZdI2/BVfuVSgsvoVh4EdnCC2Qu+JZ0r7OkLThLstcZkr3OkOhlr9tfi+cth3he8zjFFffjXHQ/ygX3I3znfphz7vs5625PPb9y38OXbrv53CGgp1x3cMIhnsfmbeMfWua48ZrWue60znWnZa47zXPcaHpr/uxpf/ag6S13h3R60jjHg6a5XjS+9RpPGt+yV+z1b3lRN8eLurle1M5dYK/YnRZR47SAGucFmJ0XYHZeRLXTQqqdFv0m7fSmymkRBqdF6JwXo3X2QevsQ6WzD5Uudsqd7WicfShzsVPi6k2RizeFzgspdPWmwMWHPBdvlM4+KJ19yHH2Qe68GLnzYmTOi8l29iHLyZssl8X2ZSKHdKa7OKTTeQnJLr72uU6XpTx0XcoDV1/uu/px19WPuy7+3HHx55aLH7dc/bjp6scth3Ta8ePaPH+uzHfgJrDjHsDl17gFcMlNOMvF+QIuegRw0VM4yyVPIZc8hFxxF3LVXcg1jwCueQRwfRZ7XX/LQ8htD4FjNlTIAy8hKQsDyVwUhMI7BKVPGAW+EZQKoqkMisEQFkuVZD2mmHgqVr9P+8NM/vbv/4f/nHyKMuFjale/S+PyDTQuX03tylXUxq6gbmUk1bEiTKtCqF4bTNVaIcYNAgxSXwzv+lP1BwFVH/lj2OKPcbsA0y5/jHv8qd4nxLw/kOqDQdQcCaLmaDC1x4KpOxFC/algGk8H0/R5ME2fhdD8lZiWr8NpPRtB2/ko2i5E0HpBQtvlCNqvRdJxI4rO25F034+iKzGK7uQoulKj6UqLoisjku6sKLplUXTLI+lWRNKtjKI7P5Kewii6iyLpKYmkryyKvspI+rWR9Okk9OrF9BrE9BhF9JrF9JlF9NaG0VsfRn9TGP3NIiztEnrbxPR0iOjqFNHVJaazR0RHj5i2XjGtfSJa+kS09IfTbAmnyRJO40A4DRYxdQNi6q3h1A9KqLaKMQ2KMA2Hox8KRzcSiX4kEt1wJJUjkVQMh6MZCad8VEKFTUyFTUzliIjy4VBKbaGUjooosoVROBpGgS2MPFs4qpFwlMNilDYxSpuI3JEwFEOhyAdDkA2HIBsKImswgOyRADKGfMkc9iNryJ8Mq5D0fiFZ/QFkWgJJ7QsguS+Qhw6S+oJI7gkmtSeMlG4Rqb0S0qwxZA2tQD6xCtnjVeQ+2Yj6yXuUTZ3k+7908N9//Sd+/ct/8Z9//Sdm/h8tetthyqfeoXBiDUrbenIG1yG3xJLZE0Na5zLSOmNIaY8huW0ZSS2RJDVFklwfRUpdNGm10aTVxJBWs5I082rSqzeQYZKSbtxEetW7ZBjeJ1P3IVnaLch0u5BrdyOv2IdCcwh52SFyNMfILf0UVelXqErOoSy+iLL4KnmFN8gruE5+wXXUBTcoybtNed49KlT3qMy9T2XuQzSKVMpysiiRyyjMzqIoK52ijHRKMzIoT8ukPCWDiuR0KpLS0Camo3uYhu5eKobbKehuplN5LR3tlTT0lzMwXMrAcCGN6vOpmM8mU3smmfozKdR+kUTd52nUf5ZO3afp1J1Io/54Og1H02g5nE3rERkdR+R0H1bQe0hBz0E53Yfl9BzKpedAAb0Hiuk7oKH/Ew2WT8rp31OBZY+egT1GrHtMWPaYsOyqo39nAwM7mhnY0Yx1eyeD27sZ3N7N0LYuhrd3Mby9m+FtAwxvHWBoi5WBzcNYPh7CsnUEyzYbA9tH6d9uo3+7DcuOUSw7bFh3jDK0bRTb1nFGN48zvm2csR1jTO4aZ2rPONN7xnn8yTiP943Zr3vaP8qT/SM8PTDCs4MjPDkwxLNDwzw7NMjzw1ZeHrbw7HAvzw718OJwHy8O9c7y7GAfzw7083S/haefDPBkn4WZfRZm9jpkc2c/Uzv6mNrex9TWHqY+7mXio15HutnL2O/7GH2/B9t7PYy828XQ2+0Mv9PB4Ka22ZTTIm3CIm2iP76RnvhGuuPq6dpYR2dcLR0bzbRtNNIaV+XYVLdLZ2NcBY3xFTTGa2iIK6Uu3k6ttBSztIhqqRpTghpjQiEGaT56aR66hHy0CXlUJCgpl+aiScilTKqkVKqkRGpPN4s3KSlKyKUoQYFaKqcwQUFhgpyCBAX5m+TkJ8hRSbPJk8pQxWeTG59FTkI2uQkyFPFZyOMykcVlII/LRBGfhSI+G/lr4rJRbJShWG8nd4MC5XoFuRsU5GzIQbk+B9W6HPLW5ZC3NgfVWiX561Tkr8sjf20++evyKVibh3pNPkVr8ilZXUDZqgI0qwqpWK2mYpWaylVqtLFqdKvUGFYVYVpZgmllCeYVdmpXllK3ooTGFSU0rSylZUUpbStKaVteRmdMJV0xlXTHVNKzrJK+6Er6orVYovVYonRYI/UMRhgYjqhixMFrAR2TVNklNNzAZLiRabGRR2Ijj0QmHolNPBYbeSw2MiMyMhNaxdMwI0/CjDwJrZrlaXAVT0MMPA228yykimchVTwPruJ5kMFxVvEs6E3i+TigkplALTOBlTwOqOBxQCWPhBoeBWh4FFDGpLCUSWEpEwL7FvuooAiboIgRfzXDfvkM+ecz6J9vTzt9lfT6Kun2zaV7qZzOJTI6lspo95PR6ptFi28WjUsy7GmnTxo1i1MwL06m2icJo08iBu8H6H3uo/W5R4X3bcq8b1LqfYNi7xuoF12ncNE18r2vkbfwCsqFl1AsuIBi4QVkC8+TteBb0hfYxTNlwTckeX3lSDy/4L7X59z1+oxbnqe46XmS654nueJxgksex7joeYzv3A9z3uMwZz328437J5xx28eX7rvtd3q67eLTeTs4MW87x+dt5di8rRyZv5V/aHrLnaa33Gme40Hj79zsvOU+S9Mcj9nnlrn23za+5U7DHA/q3/Kkfo69Vm94y+vvsEunvV43z104m3K+Fs9qJ7t8mpwWYHJaZJdOZ28MToswuHijd15EpZM3lc7es9JZ4exNufMiyn8jnaXO3hQ7L7KLp8si8p29yXf2RuXijdLFm1wXH3KcvZE5LULmYpfObGcfspx9yHDyId3ZhzTnxaQ5LyHNZQkpr5NOF4d0uizlgetS7rv4cs/Vjzuuvtx28eeWkx+3nPy46ezHDWc/rrv4cd3V3556zvP/jXgKuDRfwCU3fy65CbngJuS7+UIuuAXynZuQ824CvnUXct5DyLceQs55CDnnKeS8ZwDnPYR85y7kOzchl9wFXH4tsG6C2Zr+moeQa69nRj0E3PYQcNdDyAOvQB4uCCR5gX0GVOEdQv6SMIr8wikTRlERvByteA36yI1UL38HddxH/PPgKPx//86ArIDyuD/QtO5t2mLX07BqLbWrV1AfG4l5tRjT6lCq1gZi2CBEH++P7h1/tL8XoP1QQOXHAiq2+FO5zR/DLgGGPUKq9gVg+ERI1f4Aqg4FYTwcTPXREKqPhVB9IojaT0OoOx1KwxciGr4SU3cmnLozEurOSmg8H0nThQiaLkfQeC2C5luRtN2JpOWuhLYHUbQlRtKeHE17SjStKRG0pUloy4igPTuCTnkUHbmRtKmi6CyIplMdTVdxJN0lkXSUSegql9BZIaJTK6LLIKLbGE5nlYiu6jC6asPoqRfR0yiiq0lEZ5OIjmYR7W1i2tpFtHaIaW4Po6VTRHOXmIYuMXXdYup77NT1iqmzSKixSKi2hFNtkVDVF06VRYJhQILeKkE7GEHFYCQVg5GUD0ZQPihBMyimzCqmbFBM2VAoZUOhlA6FUjIYRtGwiMLhMPKHRCiHxOQMicgZDidnOBzFkJicYRGKoTCyLMGk9weTYQkmYyCIjIFAMoeCSRvwJ33Qn4zBANIsQlJ6BaT1BJDWG0hyTwAPuwK43xnAw65gHnQFc78rmKSuUJK7RCR3hpPSG02KJYasoVXIJ9cie7wG5WMpJVNb6HqZyb/9+jN//eu/8te//Sv/8usIprFTlI19SOHYBlS29cgG1pPZF0t6bwzJHVE8bF3Gg5YY7jdHc68xkvsNEu7XRfCgJpLE6iiSTJEkGaNJMsaQZIwluWodKYZ4knUJpOjeJVX7HmnaD0iv+Jj08m1kanaSVbaPrNKDZJccRFZyBFnJSRRFn5OjPoOi8Dw5hZfJyb9OTt41cpRXUKmuU6i8QVHuLcpy71KuuEu54j5l8iRK5GmoszLJz8iiID2FgrRU1KmpFKekUZKYSkliKmUPUii/n0rF3VS0t1OpvPGQyqspVFxIoeJ8Ctpv09F+m4b2XBq6M8lUfZWM8bMkzJ8lY/4sCfPJZKpPpFBzMpXaE+nUHk+j7lg69YczaTqSTfORbFqPyOk8JKfjkIyOwzI6DsnpOJBDx/58uvYX0P2Jmp5PSunZW0bvnnJ69+ro22egd4+B3j1GenbX0L2jlp6dDfTsaKFvexu92zro39bJwLZ2Bra1Y9naycDWHixberFs7seyeYD+zYP0bh6ys3WYnq3DdG8bpm/bMH1bhrBsGcb6sY3Bj20MfWhj+KMRRjfbGN1iY2KLjYmtNqa2DzG9c4jp3UNM7hpgcpeFiZ39TO+xMrNn0C6Qe/qZ2dPHzN4enuzt5sneLmZ2d/BkdztPdrcxs6uDmZ2dPN7RxaPtr+lmemsPU5u7mdrcw+TH3Yx/1MX4H3oY+6Cb0d93YXu/k5H3Ohh+t4OhtzsYfLuDgbfbsGxqxbKphX5pE73xDfTGNdAb30B3fC1d8bV0xtfQHmemI67G/q9DG400bzTQFKelIa6S+vhK6uI11ErLqIsvpSa+hNq4EsxxxVTHqTHFqTFKCzEkFKBPyEe/KZ/KBBWVCblUJuSiSchBs0lBaYKckk1yihPkFCXIUSfIUW+yC2ZBgoyCTdnkJ2SRtykLlTSTXGkGygT7+T9RJGQgi0/7O+TxGcjjM5DFpSOLy0QWl0n2xkzkG7IdZKFYn+1AhnyDQ0jXy1Gul6NaJ0e1LgflWgWqdbmo1intrFWSvyaXgjW5qFerKFqloiQ2j7LYAjQOylfaqYgtRL9SjWGlGmNsEabYIqpXFmFeUUTt8iLqlhfTuLyYpphimmNKaI0ppz2mgs5lFXRFV9DtoPe1hEbqsEbqGIzQMxihYzhCx0iEDptEx6hEx5hEz7hEz5hYx5hIz6SoiikH0w4eh1UxE+rAIaIzoVWzIjoTYvg7ngTpHWh5EqRlJqiSmcDKWdmcDnzDVEA5UwHlb4RTWMK4sJgxQdEb6RQUMSQoZNAhnVb/PAb8lfT52ReKun0VdC51SOeSbFqXZtGyJJPmpRk0L82kwSGfr8XT5JOEcfFDDN730Xvfp9LnDhU+d9B436LE+wbFPjdQe18nf9E18hZdRbXwMjkLLpC78CLyBd+SvfBbshacI22BvWpPXfgNyQv+t3je9vrUIZ4nuOJxnMuex7nocZQLHoc573mYs+4HOeuxn6/c9vGl216+cN9tF0+3nZycv50T87ZxbP5WjszfzOF5H9vls/F3bryW0KZZ8fSg8S0PGn7nTsPv7O9NbznEdK4n9XM87cnmnIWzwtk4ZwFNcxfSOGcBNXM9MTt5UeNkl85qp4WY5i6k2snLIZ9eGJ0WYHJeSJXzQrt0Oi9C77QQnYMKZ+9Zyl3saJwXUersPUuJi10+C529KXD2Jt/ZB5WzD7nO3uQ42cVT4ZDP19KZ6WQn3dmHVCdv0pzt0pnisoRk58UkOds32Wel08WXu85Lue3iyy0XP246+3LT+Y143nQV2MXT1Z9rrn5cdfXj8jw/Ls3z59I8ARfmC/huvoDv3AScdwvgvFsA37kHctZDwFkPAd94CPjaQ8BZTyHfeAr52vHtnKddSM+7CTjv7s8FBxc9BFzyEHDZ3V7TX/UQcM3Dvrh008OfO+5C7rkH8MArkETHElKWTzCKxYGo/EIpFkRQHrAMbcgqjJI4apa/Q1Xs2+Rs3suvf/5/+fWf/kzx3oPo4t+ladV6GlevoWH1cppiJZhXh2FcE4JhQxC6BCGVm/yoeE+I5n0h5X8QUPaRP6Wb/Snb5k/5TgEVu/2p2CukYr+QigMCtAcD0R0MwnA4mKpjwRiPB2M+FYb5lJia0+FUfy6m+otwqs+EU3M2nNpz4dRfkFB/OZz66+E03Iyg4Y6E+nsS6u5FUPdAQkNSJHXJEdSlSmhIDachXUJTVgTNMglNighalJG05UXTro6iXR1Be1E4rcUi2srEtJWLaK8U0a4T0a4Lo90QRrtJTHt1KO01oXTUhdJWH0prQyjNDaE0N4fR2CKisVVEU7uI+nYRde0iajrCMHeEUdMloqZbTE23mOrecIy9YvQ9YvQ94Wi7w9H1RlDZK6GiX4LGIqHMIqHMEklpXwQai4RyqwTNQDilA2GUWEMoHgxGbQ2l0BpGvlWEyipCaRWjGAhHNiBBbg1HNiBGNiBGbhWT2R9Mem8gqb0hpPWFkNIXSJoliOReASkWIcn9ApJ7hSR3B5DUISC5Q0hiZyD3O4Tcaw/gbnsADztCeNAWzJ32IB60hZDUJiKpI5LknmWkDESTaYtFNrEB+SMphY+2UT5ynH/5dYz//tt/89df/8L/+fWf6HkqQ2P7kKLJeHKGV5M9sIGMvrWk9khIbJdwvyWcu40R3G2I4nZdBLfqwrlVK+KOOZy7xkjuV0XysErCfUMED/XRPNSv4KFuDYnaDSRWxpNY+Q6JFe+QVPE+KZoPSS7ZQlrpDtKL9pKuPkiG+gAZ6kNkFB4nu+BTsvM/R5b3DfK8i8jyriLLu4Is9zI5OVdQKq5RIL9JkfwWpbJblGbdpjjrPoWZyeSnp6NKyyQvNYn8lGQKU1IoTEyl+GEaRQ+SKbqfSPHtJDS3UtBcT6Tsyj003z2g7OxDys+koPkqGc2ZZDRnkqj8MhXt6ST0p5Iwnkqm+mQyxhMpVB1NxnQ8FdPRFKqPplB9JI2awxmYj2RQdySTxkNZNB/Kpv2wnLZDMtoOZdN2IJu2Azl0HMija38hXQeK6NpXQtc+DV17y+naU0nnHi1dew107jXSubuWjl21dO6sp2N7I13bWunZ1kHv1jZ6t7bSu7WF3q2t9G3rpG9zD32be+n7eICuDwfo+shK18dWOjbb6dpsoftjC10fWuj9cJDePwxi+WAY63tDDL4/yND7VkZ+b8X2h0FGPrRg+8jC2OYBbFssjG7tZ3RbP+Nbe5jY1svEtl4mt/Uyua2HyW0dTG5vY2p7C9PbW5je3szU1kamtjQxtaWJyc3NTH7cysRHrUx81Mb4HzocdDL2QSe299uxvdfByHudDL/bzuC7LVjfbsL6dhOWhBb6ElroTWimd1MT3QmN9Egb6IqrpSu+ho54M+3x1bTFmWiLt6ecLfFVNMfZaYrT0xBfSV1cBbXScszSMqpnl4XUVMU7loXi7eikeWilKrQJeVRuUqGR5qBJUKBJkFOakE1JQjbFCdmoE7JQb8qmcFMWBW9nkfd2FqpNmagSMslLyEKZkDkrnIqEvxfOnPj0WbLj08h2SOfr56y4VDsbU8mOSycrLp2sjelkbcgga0MGsvV25OszkK/PJHtDFrL1WcjXZaFYl0XOuixy1maTu06Ocp2C3HUKctflkLtWgXK1nLzVcgpW56JelUvxKiUlsXmUxuZRujIPTWw+mth8ymPzqVxZgG5lIfqVhVStVGNcqaZ6RTE1K0qoiSmmPqaEhpgSGmNKaVpWRssyDW3LymmP0tAVVU5XtF1Ee6MqsERqsUbqsEq0WCUVWCUVDEVUMiypYERSyZhEy5hEz5hEz0S4gXGRgQmRYerDVsEAACAASURBVFZAp0RVTIXqeRRq4HFoFY9CDUyH2N8fhRp4HGLgcYiex6F2ZkL0PA7WOajgcXAFj4LKZ5kKKPs78ZwUapgUapgIKGUioJhxYRFjAjU2QSE2QSHDgiKG/NV26fTLw+qfz4BARb9ASa9fzuxsZ4evnI6lMtqWvBbPTOqXpFK3OJU6x3yneXEypsVJjhnPB+i876H1vkOF923KfW5R5n1zVjwLva+T730NlfdVlIvs8pmz8DuyF35LptdZMhd8Q6rXN6Qs+IaUBfaq/cGCL2fF847naW4tOMUNL7t8XvY8ziWPY1zwOMJ3noftF8m7O8Rz/l6+dN/LZ267OD3fLp4n52/nuEM8j8zfzMF5H/IP9W+5Mcvv5lP3u/mOd3fqHQnnLL9NNue8oXauxyxmJzs1znb5fCObC+2yOXchJudFDulchMHJLp76ud7ofkOlkzcVzgspd16ExnkRGmdvyhzCWezkYxdOp4UUzF1AwdwF5DsvIs/pdcXujdzJUbE7+SBz8iHbaTFZzotnxTPTaQnpTkvsiaezLykOkp2Wkui0hEQXX+47+3LPaalDPO3yedPZlxsuvlx38eeai100r7r6c3meHxddfbnsKuCiq7+d+QLOz/Pn3Hw/zrr5c9bNn2/chHzjJuSse8CseH7jKeSMhz9fOXgtpWc9BPY01N1+vuY7dyEXPAIcCLjkKeSyp5CrnkKueQi45RHAPY9AHngK7fOfC4SkeQeQvSiEnCViCvwiKRbEUBEUi1a0Fn3kBqpi4ilb/T4jmQXwH//Fv9gmkL3/e6rXbqR59XoaVq+kfm041evFmOLC0EoDqXhbiOZtIaXvCSh9z4+SD/wo/tCPki0CSrYJKd3hR9luIZo9AWj2CNHsE1L+SQDag8HoDoegPRKK9lgYhpNi9KfC0H8mxvCFGMNX4RjOSKg6K8H4rZjqCxLMlyMwX5Vgvi6h+qaE6tsRmO9EYr4XSc39KGoeRFGTHE1dajS16VHUZUVTJ4uiXhFFvTKSRlUEjfnhNOaH01QgpkkdTlOJmKYyEU2aEJoqgmnSBtNsENFiFNNqEtFcHUqTKYjGmkDqawOprwuhvjGM2gYRdU3hmJtDqW4KxdQchqlFhKlVhLFdhKFDjLFLgqErAn1nJBXtEjudEWi6I9H02mWzpD+S4v5IivqiKe6LoqhPQlG/CHW/hIK+MPItISgtwSj7w8i1iMjtl6DoDye7T0x2v5isfjFZlnCy+sPI7AsloyeQtM5AUtuCSO4KJLEriKTeEB52C3jQtZTEbj+SugJIavMnpTWAxNYAHrYHcbc1gNvNAm43CbnTHMzdlhDuNIdypyWUe80iElvCedgRRWLPclKGVpE+tpbsqfXkTG2i1HaM6T8b+S/+DH/9T/7267/y4t87KB85gno0ntyRdcisa8noW01K9zIedobzsCWCOw0SbtbZuVETwY3qCG4ZJdw2RHBbH8ltXQR3tFHc1kZwR7uM25UruV2+hnsV67mv2cCD0jgelCVwv/QdHpR8wIOiD0lUbyWpcBeJhXtJLNxLcsFBUvJOkJp3knTVZ2TkniFDcY6MnO/IzL1ARs5FZDlXUcivocy+hkp2g6LsmxRl3KQg/RZ5affJTUkmJzkdRVIiOYmJKBOTyHuQiOr+Q/LvJlJwO5GC6w8oupFEyfUkii7eR33uASVnEin7PBnN6WTKvkih5PMkSk4nU3YyhYqjKeiPJaE/9hDd0SS0R1PQHknEcCQJ49FEjEeTqDqchOlwql1AD2fReEhG46Fsmg5m0nQok+ZDGbQczKTlgIyW/SraD+TTfqCAjk9KaN9TSvuecjr2aujYW0HHHh3tu/W07aqibYeZth11tG9vpH17E51bWuna0kb3lpbf0E7Xli46Pu6m9aNuWj/sofXDXto/ttD2Uf8s7X/oo+ODfjp/30fX7/vpfs9Cz7sW+t7ux7rJwlCC5f/n6z2f277zPM9+uiKoQIpZYk6IJBWsbEkkASrLVrAtK0uW20k5UYEUMwCCJEiACSAiAYIBJECAYE6iohUsu909vbO1tXe3e3c1t7t1VTc7M7szPd1+3YMfRMkze/fgVd8vfoU/4FXvT/jyas8zXu19xg/7n/HD/ie8OfiE1wef8PqjR7z+6BFvPl7gx4/nw8zy48ez/PTxDL87NM1PH0/yu4/G+fngKD8fHOWng2P8eGCMNwfGeLN/lDf7xnmzb5I3+6b4Yc8MP+yZ48WuGV7smuFlybSAcpIXqgmeKcd5UjzG4+JRFopDzBeNMFcUYrYw9N576sITl9OF4VPpY6J4kLGiPsaKBggVeRkp6idY1Iu/yIO/2I1P2Y1P+XYlkgOvShgY6i22LQ4KeZSWcP9mB67iNlyqdrpLWnGojNhUBmyqVqxKI1ZVK10qI2aVEbPSgEXZglnZjEnZTKeqmc6SZjqUejqL39Fe2ER7YSMdRU2L97aiRtoLG2ktbKS1sAHjTh3GwiYMOxtpKWzEuKMJ4w49xh162na0CGzX0769mY4dLZh2GGjf1kLndiMd21rpDEuoaWtYRre2Ywlj29KJfXMnji1mHJutdG+24t5sw73JSs8mKz2bLPRtsOPdaMe7wc7QRhv+jTaGNzgZ/sBFYL2L0AduxsISOrbezeT6HqbXe5hb52ZhjZuFNT08WtvL4zW9PF3Ty9N8D9/n9fIyf4CX+QPvJDRvgDf5Xt4o+nij6OMnuZefFUP8TubjZ+kgf5AO8Fcyr3BK3uLj34p97wQ018dfi4f4a/GgQI53kX8n7uOvc3v5tzke/pjjEc7snrBoCvw+28PPWT38nNnLz1k9/JTp4sesbt5k2nmTaeNVhpXXmULS+SK9i+fpZp6ld/E0LJ6P00w8TOtkPrWD2dRWZlONTKcamExpYSy5kbHkJsZWNzGyWkcwWcfwKg1DSXUMJtUJiWdSLX2r/4V4hkvt1sQHWBLLMSXcpyOxlI7EUlrjb9GScJ3m+Gs0x1+jKe4qDXGXaXg/8Yz/jur4b6iM/YoHcV9SFnuB+3EXuBcWz9sx57i58iw3ok9zPfo4V6M/F3o9oz/ju+hP+WrFUX4bdZQvog7zxcrDnI8+xJmoj97J52TEyn9BTLi0vvIdEXFMLIljbImQeo5FCKX1t4yK4ghFCoyIYhkJy2dAFEdwqSCdAdEqhsP4RauEgaKwcA6GpdMbmcRAZBL9kYn0RibQG5mAJzKRnshE3JGJOEUJOMLYw1gjk7BEJtEVmST0d0auol2UFBZPQT5bI1dhjFyN4T3xbF6aIginKFmQzshk6iNXoxElo45Mpi4ymZqlyVQvTX5PPFOpWJZG+bJUypalcn95KvfC3F2ezp3ladxZkc7tsHjeiErjRnQaN6IzFuXzevh8e78anSGwUjivhf97c2UWN6OzuLkyg1thbkdnCOX4lZmLSWjZewlodUyGMIQUK/R/vh1Aak2S0Llaji01H0faGnoy1tOfuxmffCvBgp34N+6ms/gwf/+Hf88v/+0feNXaTn9JCaPKnYwWbWSsqICRonwCxXKGSnLpL8nGsyuLnt0ZdO9Ow7U3DdfBdLo/Tsd5KJ3uoxm4Ps3A/VkG7mMZ9BzPpPdkNv1nJPSdFTNwXkL/+Vz6LogZ+FqC9xsJ3ktyvJdlDF2V47uhwF8qx39XwfB9BcPlCgIP8vBXyAlU5zFcIxDQFDCiW0uwoYCRpjWMNBcw2rqGsfY1jHfkM96pYNwsZ8wiZ8wqY9wuY6JbzkS3jAm3hMleMVMDYqYGJUwNSZnyy5j0S5kcFjM5nMv4SA6joRxGQ7mERqWExmSExuUEJvIEpvIYnlLgn85jeE7B8Lwc37wC71wefTNyemfz6JvPp/dhPp4nBbie5ON6kkf3kzy6nxXgfFpA97MCup8pcDyVYH0ixfZUiuVpLuZnuZifS+l8KqXzqZz2JzIMjyUYnkgxPJPS8kSC4amU5kc56B/m0DiXjf6hhIaFHOoXsqh/nIFmIRXdo3TqH2ZQP5eBbjoD3VQm2uks6mazqJ5Kp2oig5qpbGqmcqmZElM7JaZ2Sop6Wkb9TB66h+toer6Jlh+2YfjdTtr+qgTLz58w8vsa/o7/wF/47/DLP/D3f/5rfD+UYn95AMePhXS82obh2Vb0j7fQ8PADNLP51E7mUzUmpyIkp3K0gKqRAqoC+VT6FVT4FFQOKqjyyqny5lHdn0dN3xqqetdT3b+Fmt4PqenZirp7B+oeJbXdKjTd+9A4DqCxfUS97RO0ts/R2o6js55GZ/qCBvOXNJm+oan9Es3tN2jpLKW58w7NHaUY2+/R1nofU2s5ZmMFdmMF9pYHWJsr6Wqqw9RYT4eukfaGRtq09XSotXTV1WOp1WKtrsdapcNWUY/jgY7u8ga672px3NDgulKP+1sdPV/rcH3TQPe3Olxf1dP7ZRN955roP6vDe1bD4Dktg+fqGTqnY+icDt8Xjfi+aMD3RQP+800EzjcTOmdk9FwbY2cMTJw1MnW+lamzRibPGJk83cbM6Q7mTluYO+Vk9oSL2eMu5j53MXvMzewxD7PH+pk7NsTcMR+znwWZ/WyEuU/GmDs6zvyRKR4emWbh8AwLh6d5dGSahcOzLBya4+HHCzz8+BHzHz1i7sBjZvc/Zu7AU2Y/esrswWfM7n/K/P5nzO19ytzepyzsec6jXc94onrK0+InPC96wtPiRzwveczzkkd8v2uBF7sXeLFngZcHFnh54CEv9s3wct8Ur/ZP8/rAFK/3T4YZ54d9Y7zZH+LN3gA/7gvyeu8wr/cGeLU3wKu9fl7t8fFyt59Xu4O83BXi5a5RnqpGeVYyzvOScZ4rx3haHOJpcYhHRSMsFAZ5WBRkrijIbFGAmaIgM0UjTBcHmSoaZqrIz0SRj8nCocX31UeLBsJ7OPsIFPYxXNSLv7gXv6qHIaWLQaWTgWIHA0rH4lokoX+zi55ioW/TpeygW9mOU9mGQ9mKU9WKTdmCVdWCRdlCl7IFc7GASSnQqWzGFBbMDqWedqWedpWe9mKBtqKmxbOtqAmDspGW4oZ3FDVgLGrAWKjDUKjDsLOB5sJGmgsbadnRgGF7A4btjYKEbtdj3N5I6/bGRQlt26an/cNm2rcaaN9qoGOrkc6trZi2tgoSuqUV85Y2LJvbsG5ux765E/tmM45NZpybzHRvNOPa2IV7Yxe9G2z0bbDRv8HGwAdWvB9YGfrAju8DB/4PHATXOwmtdzK6zklonYvRdS4m13Uzs7ab+TUuHq5xMV/Qy8OCXh4X9PM4r5en+X18n9/P93n9vMjr54Win1eKfl4r+vlB0csPij5+kPfzk8zLT1IvP0n7+V2YnyX9/D7MHyQDAuIB/ij28m/FXv6Y288fxf38MbePP+b08cdsgT+IPfw+18Pvc3v4ObeHn3N6+DnHzV9l9/L7rB5+zurhd1k9/JTp5qdMNz9muniT6eSHTAevM228zrTyKsMqJJ2L4mniWbqwRulRaicP0zqZS21nNqWNmRQj0ymCeE6k6hlLaWQ0pZFQcgOBVfX4V2nwrVIzmFRHf2INfYk19CYKPZ6uxEqciQ9wJj7AkViOLbEcS2J4nVLiHdoTS2lLuI0h4SbNCdfRh8WzMe4KDXGXhcn2uIuo4wTxrIr7mgexv6Us9gJlsRe4F3ueOzHnuL3yDLdizoRTz1Pviecxvov+lG+jPuGrqKN8GXU0nHh+xJmojzgTdZDfjC6J4i1jEdHvsfJfsyRWQPRr6XwrnG+TzpHIOIKiWAKRsQSXConncGR8OOVc9T9NOb2RSfSLEumPFOgTCdLZE5mAW5RAT2QirsgEusNppz0yEXtkIrbIRCyiBMyiRMyiREwiYbCoPTI8UCRaRZsoXGaPTKZFtJpm0WqaI1fTFJm8KJ31kaupj1yNNnI1alGykHYuTaZalEJV5GqqlqZQtSw8TBQWz/vLBe4uS+HOcoHby9O4tULgRlQa16PTuB6VzvWoDK5HZXAlKl2Qy5WZi9+urUjnStR7vBXQlZlcj8kSJPS9NPSthJa+L58rM3gQkxEW0HSqYjOojctEHZeFNj6bhoRcmhPFGJMkdCQLAurMKMCTvR6vbDM+xRYCa4vo3rIb++df8Mvf/nf+8n/9Dd1fnMa3eyeTJZsJ7VlPQLUGvyof7y4Jvbty6NmVjWt3Ft17MnHuTce+Pw3bR+nYDqVhPZyO/ZMMHJ9m0v15Dq4T2bhP5uI+JcZ9RkzPOTHu82J6Lojp+W0uvd9I6bsoo/+KnIFreXhv5uO9rcB7R8HgPQXe+wqGyhV4HygYqFAwWK1gsEaOry4Pv7aAYV0BgaY1BPUFBA35hFoLCLUqGG1TMNIhI2SWErLKGXXIGXVIGXVIGHNJGfdImeiXMN4vZswrZXRAzMhADqFBMSGfmJFhCcGAmEBQQmBEyvCIDH9IzlAon6GxPIYm8hiclAtMyxicltM3JcczJaNnSo5nRoF7Lg/3wwK6HxXgfJyP41EejoU87I8FbI8U2B7JsD+WYnksw/xIiumxFNMTGR1PpHQ8kWNckNHySIrhsXA2P5KifyRG/1CCbiYH3XQOumkxDTNytLNiNHMZ1M2tom4umfr5bNRTmagn0lFPpKOZyKRmIouqySyqJrKoHM+ieiKH6gkxlWO5VE9IqZmQUzuhQDu7hvqHH9D0YhvNrz/E+JOSjt8dwv7qW/7mH1/xz3/+O3755c/84y//hdf/yYr7hyNYf1TR8Wonhueb0D/eSMPDjWhmPqBmooDKsXzKRxSUj+RTHsinwl9A+WAe94fklA3KKPcqKB8QqOxVUOVZQ4VnPRWeTVS4t1HRvY0qxw6qnUVU21XU2vdSa9lHXddB1F1HUFuOobYcQ2s+iab9LNqOC+jav6Gh9RINxms0tpXS0HabptbbNBlLaTHcpa2ljM6Wcrqay+hquk9XUzkmXQUmnYY2rZYWjZYWtYbWWi0dVVrMFVq6KurpeqDDfF+D9b4Ox10djtJ67NfU2L6rw/mNFseXWhwXtDh/W0/3BTWeCw24T+voPVXPwOl6Bs9o8J3T4j2jZeBcPd7zjQxeaML7hQ7veR2+8034zzUTON/C6HkDoXPNjH9hYOKckfGzBibOGJk83cLU6Q6mT9iZOeFi5oSD2cW7m+njHmaODzBzfJDpYz6mjw0z/WmAqaNBZo6MMnt0gtkjk8wtMiGch2aY+3iO2YPzTO+fY2rfPNP7HzJ1cEFg/yNm9j9mau8CU3sXmNnzmNndj5nf9Yi5ogUeFj7kYeFDFooe8rh4nqfKeZ6p5nmqmuPJ7lme7Znh2Z5pnu6e5Pnucb7fM8GLveO82DMaZoSXu4OCbO7xL/Jyt48Xuwb5vsTL9yVenqsG+b7Ex/eqYZ6WBHhaEuSJKsij4mEeFQ+zUCwMCs2Fn7ScCT9rOVk0JMhmsY/xIoGxwiFGiwcJFQ8QLOon8FY2i/sYKuxhqKiHIaWb/mIH/cXCdHqf0o5HacNdbMFd/G4NkjAk1IZdacSuasGmMtBV1EKXqgWzqgWzqhlTiR6TKpxsqoRkU6CR9uIGAVUjRlUDRlUDbcXNtBbpMRY2YQyfrUV6mosb0Bfp0BfpFu/NRdowOvSF9TQXNizK51sM2xvDNGDc3oBxeyPG7Y20fdhI24d6gW3NtG9roW1rM+1bjbRvNdK5xYBpixHTJgNdm1qxbm7DtqUD26YOHBs7cG7qxLmxA+eGTlwbLHg2WOndaKN3g5WBDTa8G+wMbnDg+8BB4AMnvrU2AmvtBNc5GFnrYGytk8k1TmbWdDO7xsVMgWdRQBfye3mULySgz/I9PM/z8CKvl5fv8VrRy2t5L69lfbyR9vGTrH+RtxL6k6SP30t6f8UfJL38Qezhr3IF/pDTs8jPuT38LreHn3Lc78h287vMbn7MesebrG5+eE86X2XbeZFpCWPlWYZ5kScZHTxJ7+RxWqcwVJTWzkxqG9OprUylGphIaWE8pYnxND0jKY0EU+oJJGvxr1LjX61hcLVaSDuTauhdVU1PUhWupEqcSeU4EsuwJZZhTbhPV8I9uhLvvRsuSriNMZx66uOvhXs8L6OLFxJPTfxF6uK+pTruGyrjv+FB7FfviecXlMae5XbMGW7GnH7X5xl1YlE8hV7Pt6nnES5EH+Z81CHORX3MmagDnIk6wG9GI6JZRPQeESsJLRHOd8QKA0QRsYxGxgnDQ5FxjIgEgmEColiGI1biF8Xij4zHJ4rDJ0rAF5nIYGS8wLIEBiLj6I+Mo08UT19YOoWUU8AtisctiqdbFI8zIg7HkngcogRsojisogQsogS6IoWeTlOkwGKZfelq2iJXL4qnMXIVzaLV6EWraBStQidKQidajU60Gm1kslBej0xGLRLSzmpRClWiFKoiU6hYmkLFshQeLEuhbGkK95emcG9ZKneXpXJ3eSqly1O5vULgZlg6b0SlcS06jStRqVyNSudqdCZXojO4ujKTKyszuBydzuUogSvRGVyJeo+Vwn/fcjU6k2sr07m2Mp3rK8Nl+XApvvS9PtCymHRBPmMFquKyqInNpi4uB02CmIZEMU2JYgyrJJiSZdhSFXRnrsElWU9f3iYGC7bi21KCvXAPzx1ufvnvf8d/fvMcz/7dTJVsxa9aw3DJeoZ2FdC/S4ZnVy6u3Tk4d2dj35OFbW8mln0ZdB1Ix/xROuZDGViOZmH9NBP7sRzsn+dgP5ErcEpM91kpjnNiur+U0P2VGPe3UtwXZfRcVtBzVY7nRh6eW3J6byvovaOg544Uzz0ZnjIFPQ/k9FYp6KtWMFCnwKvJZ7A+H19jPv6mPIb1CoZbFAQMcoYNUobbZARMUobNEoYtEgJWCSN2KaMuKSG3lJEeCSM9YoJ9YgJ9uQQHxASHpAQGpfh8Enw+Kf5hOb5hOYPDcrwBOQMjMvpHZAyMSukbFdM3LqZ3TELPmBTXmITucRnOSTnOKQWO2Xzs8/lYHyqwPlRge6jAOi/HMi/H8lC2SNe8DPOCDNOCjI4FOW3zMowP5RgXpOjnpDTNSdHPC2fTnISGWTHayWw0EznUT0nQTIpRT4jRTudQO5VG9fQqamfSqJ3MpHYsi9rRdGpC6dSNZ1M5mkV5MIOyYAaVY7lUjOZSOSrhwYiEylEZVSEFtRMFqGfWoV3YgP7FhzS/KcT44266Xp7i+X9y8o+//A2//Ol/8E9/+jv+5p/e0P38AtbXKtpf7MDw/EMan6ylfmENmpm11EzkUzWmoCyYz11/Hvf8+dz1FVA2WMD9gTzuehXc6Zdzr1/O/T4593rllLvzKHMVUOZeS1n3Rsq7t1Jm28oDy3YqbMVUWEuoMO+mpusA1R0Hqek8TI3pM6o7P6O2/XNqDKepNp5Hbfgtav1FNPor1BtuozXcRtdyE13LLZpaSmnR36Wt8R4djffobLiHWVdOu/oB7eoaDHV1NNdq0ddoaK7W0FqhpfO+hs57GkxlOjpuqzHd1mC5rcV2U4v1Si2Wb2uxfqnG9oUW2zkttrMaHOfUOM9qcZ3R4TqppfdEPX2n6ug/XUf/WS2eMxo853T0XWik70I9fefr6T+nY/BcA0Pnm/Cf1xM410TwXDMj5wyMnjUweqaZsbNNjJ4yMnHKwsRJGxMnLUyctDB50s74cQfjnzsZP+Zm/PNeJo71M/7ZABOfepn4xM/EJwEmPgkyeXSMqaPjTB0eZfrIGNNHRpk+PMbMoUmmP55i6sAMkwdmmNw/y9j+aSYOzDFxYJ7x/fOM7ZtnbM8c43vmGN89x8SuOSaVc0wXzzOzc47ZnbPM7Jxmbuc0DwunWCiaYkEl8Eg1weOScRaUozxUjvCoZJRnu0M8KQnypCTIs10Bnu328WzXEE93DfJs9yBPdw3wpGSAJyVeHiv7eVQ8wKPiQR4VD7KgGmRBNcRD5SDzSh/zSh+zxUPMKoWnLWdUQ0wWexkv9jJWLPRvjioHGHn7pnpRP8PFffiLevEre/EpexlUevAW9+ANP2/Zr3TSq7TTo7TRo7TiVlnpVppxqsw4lCZsyg5syk6hZ1PVSpeqhS5VE6ZiPWZVi1AuVzbRpmqkvUSgVdlAm7JhUTjbinW0KetpVdZjVNXTotKiV2poVurQF+toKqpfRF9Uj6FQ+ytadmrQFwo0FWpp2vmv0e+op3m7TuDD+kVatukWMW5rxLC1AePWBto+1NO6VU/rlibaNwt0bNJj2tRC12YDXZsMWDYZsG5qxbapDcfG9kUB7d7QRc8GC54wvR9YGFhvwfuBlcF1FobWWvCvszG81kZwnZ2RNTbG1jgYX+NkYo2TyTUupta4mClwMZfv4mGBm4U8N4/ze3iS18NTRQ/PFR6eKzx8r/DwQuHhhdzDK3kvr2W9/CDzLPKjzMOP0re4+VHq5iepm99J3PwkdvGz2M3vxT38nOvmd+/x+2wXP2e5+Dmre5HfZTr5McvBj1kOfsiy8zrMyywbL7Osi9L5LLNLIMPM0wwzT9JNPM7o5FF6OwtpbcyHS+xT4RL7REoLE6nNjKfpGUttIpTaSDBVx3CKluFkLUOr1YJ4rq5bFE/3qrB4rnqAPalcEM+ke1gShf7OzoRSoccz/iaGhJtCuT3hOk0J12iMv0L9e+JZG/8tNXHfUBX/DRVxX1Ee9yX34y5wN/Y8d2PPcTvmzKJ8Xlt5isvRJ7gcfeKdeEa9GzK6EHWYL6IOcW7Fx5yNPsiZqAOcjNrPb0JLovn/49fyGcNIRAzBiBgh2YyIIRARQ1AUT1AUz7AobhGfKI6hiFiByAQGRfEMiuIZEMXR9x4eUSy9ongh5RTF44qIE4iMpztCkE5nRBz2iATsEQnYIuKximKxRMRjEiXQGZlIx9JVi9L5Nu1819u5CoNoNc0Rq8LimYxOtJr6iFVoRauE8npYOOsik6mNXE115GqqIlOoXCpQvjSZ8qUplC1L5d6yFO4tS+HusjTuLE+jdHnaOshAggAAIABJREFUr9PO5alcX5HK9ahUrkWlciUqlStRGVxekcGlFRlcXJHOxRWpXIxK49uodL6NyuBiVAaXojO5FJXJpRXhe3Qml6MErkRncWVluCc0Oo3rYQm9sTKdmzFp3I5JpzQ2g7ux6dyPyeB+TCZlsdk8CC+pr4rLoiYuC01CNrrEXPRJubStlmBOkWFPz8ORswZn3noG123Bu3YzgzuKsR08xC//8T/xyz/8HfONGrwHCgns2oR/1waGdq9hYLcCz24J3SW52HdlY92dhWVPJqa9mXTuz8D0UQadh7PoPJKF+Wg25s9y6DqWTdfnYrqOS7CckmA5I8Z6LhfblxIcX0txfivFeVGG85Ic5xU5zusKnDfkOG/KcN6SYr8twXlXirtMgatcgacqH0+Vgr46Of1qBX0aBQP1eQzo5HgbpQzqZQy1SBk0yhhqlTDULmaoMxe/WcKwRUrAJsFvkzDsEOPvzsXvysXnzmHIk8tQnwRvr5iBfjHeQTler4yBQTn9gzL6hmT0DsnoDUjxBGR4RmT0hmT0jMpwhaTYgxJsISm2cRmWSTnW6TysM/lYZvMxzSowzcnpmpPTNaega06OeU6CeU6CaUaCaUZKx5yY9nkpxlkZzTNy9DMyGqfE6KYlNMxIaZiR0TAjQzctQTsppm4si7rRbNTjudSN51A3kUnteCpVYylUT6ZTPZFB9WgmVSMZVAbTqQpmUBHI4MFwBg/8WZQHs7k/nENZMJeygJjyoJSKETnVI/nUTqxDPbcB3ZOtNHy/Hd3rYlpfHcH3Qxl//5d/zz//83/jT//0t/z9n/8X+l7cxvTyIKaXxbQ++5CGRxvQPFyHenYN1ZN5PAgpKAvIuTOYR6k3j9LBPG4PFHDHW8DtvjxKe/O448mjtCePe6587nbnCTjzuetcwz3HBspsW7jXuYV7pu3cNxdy36SkvGM3D1r3UmHcR0XrR1S0HaWi7ShVxmNUNJ2kovkcVfoLVDd+Q7XuMnVNN6nT30LdcBV143Xq9bdoariNof4Obbp7tGvv0aEup72mDEN1Fc01dbRUq2msVNNUoaG5TIPxrpq2UjWtpWpab9bSdr2Ozmtquq6qsVyuw/x1DV0X1FjOabCc0mA9qaHrlJquU2rsp7U4TmpwHVfjPlWH+3Qd7jNqXGfVuM6p6bmgoedLDT0XNHjOa+g9o6H/XD3e80KPqP+8nuFzLQTONhM43cjwqQaCZ5oJnm4ldKqD0KkuRk91MXqyi9ETFkaP2wl97iT0uYvRY27GjvUw+lkfoU/7CH3iJfTJEKGjfkJHAoweDjJ+eISJw0EmD48weTjExKExJg5NMH5wkrGDM4QOTDOyb4rQ/mlGD8wSOjDDyP5pQvumGd0zRWjXNKPKacaVs0wWTTOxc5KJnRNM7xxnZuc4szvHmdk5xmzhGHNFozwsDrGgHGVeNcKsMsCscpg5pZ9Hu4M8LPGzsGuIhV1eHu0aYKGkj4USDw9VPTxU9TKv8jCv8jCn9DBb1MO8qpfZYg+zxb3MKgeYVXqZUXqZUvUL+zeVfYwpewkVexhRuhlRuoWl70Uu/MVu/MVuhopdeItceJVu+lUuepXdeIq76S1y0lPswK2041JacamsOFVdOFRmYf2RqgOrqgOLqo0uVRtmVSudKgOdKoOQZqqa6VDpaQsnmYaSt9TTotRiKNYKslmkwVCkoaVYQF+spkmppqG4bhFd0XsU1tJUqBYo0tBYqKaxUE3DezTu1NC4I8xOtUD4t367NowG/Ydq9Nu0YQmtp3mrFv0WLc1b6mnZqsO4VYdxayOtm3W0bWqgY1MjHZsa6dykx7RZj2lTM5ZNBiwbDVg3tGLf2IpjUxvOjW04N7bj2tBJz4ZOej4w4Vlvom+9mf51ZgbXdTG41oxvTRfDa60E1toIrbUzWmBntMDG2Bo742vsTBTYmc63M5vvYD7PxUKem0d5bh7LXTxRuHkqF3gm7+G5vIfv5T28kPfwSvqO19IeXkvcvJa4eSPr4UdpGEkPP4rd/Ch28WOOkx9znLzJ7eaNuJs3uc5337IdvMkWhPNNtoPXWXZeZdl4mWXjRZaN7zOtfJ/ZxfNMM88zzTzLMvE0w8yzzC6epJt4lN7JQno7D9PbmU9vYy7NyHRaC1OpzUymNTOR1sxYql4osac0MpLSyHCyFl+yhqFkDYPJdQysrmVgtbA8vifc3+laVYUzqQJ7UjnWpDK6ku7SlViKOeE2nQm36Ei8RVviTQxh6dTHX6Mp4eqieGriL6EOi2d1/DdUxgs9nuXhPs97secpjT1LaexZbsWc4kbMSa7FnODyyuNcXnmci9HCdPvF6GN8HfUpv40Sej0vRAl9nueiDnJmhSCeJ6P28ptgRDT/M0ZEKxkRrSQoev9bLCOiWIJhAhFv7/EEIgTp9Iti8b2VzohYBiNiGRTF4xXFMxARR59IKKn3iRLpFSXiEQkJ51vp7A7LpmNJHM63w0SieGxL4rEuiceyJJ6ut+IpSqRdlER7WD7bRUmCfIb7O1tESbREJKKPSKIpIomGiCR0S1a9J56rfiWeNaL3xDMyhQeRyZQvTaZsaTL3lyaHpTOFO8tSKV2exq1lqdxansbN5alcD0vntWUpXF2ewpUVKVyNSuXyihQurUjn0opMLi5P59KKDL4Ly+c3Uel8G53BdyszuRidycX3RTQ6g0tRGe8EdGUqV2PSuBKdyrWVgoReW5nO9VhhKv5WbAalsRncic3g7spM7sdmUxaTSXlMBhWxmVTFZVITn4MmMZuGxByak7JpT87FmibHnp1Pt3wdvfnrGVq/Gd+WD/HsLMT73RX427/jn/7L/0nX5x8ztHcrvt0bCexZj3d3Pp7dUtwludh35WDdnU3XnmxMe7PoOJBJ50fZtB/KEjiSSfvRLDo+zaHjs1w6josxnRRjPi3G/IUE65cSur4SY/1WgvU7CdaLUqyXZVivyLFelWG5JsNyQ4r1thTbHRmOe3Kc5Qq6K/JwVclx18roqRPwqGX0aqX06cT0N0kZ0EsZaJEyYJDgbRXjbc9hqFOMr0vCkFXCkE3CoC0Hrz2HAUcOg905eN259Lpz6O2V0Ncno69PTl+fnN4BOR6vDI9XTs+QDLdPjssnw+2X4/DLsPkkWH0SuoalWEZkmEflmCfzME/lYZ4poHM6n/ZpBR0zCkwzckwzcjqmxbTPiIVzSkz7lIzWGTHNU2KaJqU0Tcqpn5BQPyFFE042tZMSNONi1KM51AUzqR3JojaUTfVoNtWhTKpH06gcXUXlaCqVo5lUhDKpDKRT7k+lIpBJmT+d+0PplPkyuT+Uxd2hTO75s7nry+GeX8x9v5yK4QKqguuoHl9L7ewGtI8/pP7ZTpp+2EfH9+f5P/7xIX/+89/ylz//M3/65f/m9f/mxvL8GK2vdmJ4thP9oy1o5tdSPb2eysk1lI/kcc+v4O6ggtu9Cm725XGzr4Drffnc7CvgpieP2648St353HbmUerMp9SZx21HPrcc+dy2r+GO/QPudW3hbtsW7nRs507HTu62F3O/bQ/lhr2Ut+yjvOUgZS2HKGs5TEXzZ5Q3HOdB0zkqGy9QWf81ldrLVOuuU91wndqGq9Q2XUfdcJN6zQ2a1Ldoqb+HUXOP1tr7tFaV01xRgb6ihuaKOhrK69CV1dF0pw79LTUtN2ox3KzBeK0Ww+Ua2i7V0nlZQ9clNe1fVtNxthrTaTWm43V0HqvFdLwO80k15pN1WE+qcRxX4zhVi+N0Lc6zdTjP1eE8U4PrbB3OL+pwXVDjfiug59T0ntfQ94WOgXMNDJ3V4z/bJMjnWT3+M2FOGwicaid4qpPRkyZGTpgJnbAROGYjeMxO8DMboWNORj7tJvRpLyOf9jHy6QDBT7wEjw4xcnSY0OEgY4dHGDscYPRQkLFDI4wfGmXs0ASjH00QOjhJYN9EmEmCB6YJHpgSfu+dJLhnkmDJJEHlBKPFE4wVTTC2c4yxHSOM7wgxsSPE5I4Q0ztHmSoMMb0zyExhgJniANOqYabDZfEZ5RCzqiFmdnmZ3TXA7K5+5lS9zO/qZX5XD3MlTmZUDmZUTmZUTqaVDmZV3UwXO5gu7maquIcppYfJ4h4mlb2MKT2MKt++MtRDQNnNsMqBX+XEp3IypHTgVTqFcnqxA4/SQY/SjqvYhiv8brpLaaNbacGhDKecKhPWkk4sqg4sJR2YVW10Ko2YVK10Ko10KA20qwy0K1toVelpLdFjUArS2azSoS/R0qzSoFeqaVYKotlcpKa5qA59cS364loai2toVNaiU9bQoKqlXllNfXH14qktqqa+qJb6ojq0hbVoC2vR7KyhvrAG7Y5atDtq0e2spX57Lbrtteh2CDRsr0X3YR26D+tofMu2Ohq3qGnaqkG/TYt+mwb9Vg3NW7U0b9HSsqUew5Z6jJsF2jY30rFZENCOjTo6NzVi2qjHvKEZy0YDto1GbBuN2DcasX9gxLmhle4NHfSs76RnfVhA15kYWGdmYK2JwTUmfGu78K+xElhjJbTGLlBgEyQ038ZEvo3JAhtzeU5m5Xbm85wsKJw8kgs8lnXzRO7imczF8zDfy9y8kAq8kvbwUuLmpcTNa6nADxI3r3NdvBa7+CEsm2/ETt6Iu/lB7OR1rsCrHAevchy8zLbzKtvOqxw7L7IsvMyy8CLLwvfZFr7PsryTziwTTzI6eJzRwaOMThYyOniY1s58Witz6a3MpbUyk9bCVJognpNvk86wdAZTGhlOqce3Oiyeq+vwJtcI4rm6BveqatxJ1Yvi6Vj1AGtSGZake4J8JpViSrxNR8JNWhNvYEi4QUvCtUX5bEy4gi7hCtr4y9TFX1ocLqqK+5oHcb99Tzy/4E7cOUE8Y89wM+Yk12NOCIvkY45zMerY4nT7N1GfLsrnhWhh0Ohc9MecjTrAmeiDnIzaz4movfwmsGQFbwlGRC0SEEX/K4aXxDK8JBZ/ROyvUk5/hPDtV9IpEhiKjKNfFEd/RCx9EULK6Qnjjoije0ks3RGxOCNicUTEYQ9jEyVgEyVgjUjA8m8SsEQkYolIxCxahSkykU7R2/L6KtqWrqZdtIp20SpaI5IwRKzCELGK5ohVNEUk0bgkEd2/SaI+IiyeEWHpFK2mVrSaalEK1aIUKkXJgnguS6UsMpm7SwXuhCldlsKtZancXJrCzeVp3Fyezo1laVwLc3VpKleXp3FpeSoXl6UI54pULq5I4+LydC4uT+e7Fel8uzxNOKMz+CYqna9XCCL6lu9WpHIpOn2RyyszuLQymcsxKVyOSeNKbDpXYjK4EpPJtbhsrsdlcyM2m1sx2dyOyaE0JpvS2CzuxmRyLyadstgMKuIzqIrPpCYhk/pVWTQlZ2JIyaQjPRdzjgyHtACXYh29azfQv3Ez/Zu34VQq+d/nZ+F//In//PgJtsMlDH78If5dH+DdnY9rrwL3LjnO3TIsu8V07cnFtDeH9v3ZtO3PxPhRBq0fZ9J6JBvD0WyMn+RgPJZL23Ex7afEtJ/Npf1cLp0Xcun4bQ4d34jp+FpC57cyOr+TC1yUYboqw3xDgaVUQVepFOvdfKz387CXK3BUyHBUiXFWi3HVSHDVSXBrxLgbJLgbcvE0ifHoxfQ2i+lvlTLQKaOvXUy/SUKvOZdecw69lhw81mw81iw8tmx6HDm4XGJcbimuHhk9PXLcPXJcHjmufjndA3K6vXKcgxIcXikOrxSrV4bFK8Psk2LySTEHFZhCeZgm8uicyKNtUoFxUkHrVB6t0wraJ2W0TUoxTObSMpFDy4QYw6QMw6SMpnEpDWMS6kNitKMS6sZkaCYU1E6KqR0TUzcuQR2SUBvIodaXQfVwBhXBLMpHsqkIZlIZSKM8kEx5MI3y4XTKhjIo82ZQ7s2kbCiL+4OZ3PFmUDqQQelAJne82ZQO5nBnUEKpV8K9AQUVvjVUBj6gcmIdNQ83o/teif71XlqefsLMv2/nH/7yv/KXP/8jf/rL/+C//tNrbE+/pP3Zbpqfb0X3eAvq+U3UzqynfHw990IFlPrzuO2Vc7Nfzg23jKsuOdfcBVzvWcN1dz7XuxXcCovmDVs+N+0F3LSvfYdtLbe7NnC7YzOlhi3cNn7IndZC7rapuGMs4a5+N3eb9nFff5B7+o+433yUsqbPKdOd4F7DGcrrL1Ch/orK2otUaq5Sob1KheYKldqr1GpvoFHfpF59i0b1bfR1t9FXldLy4B5N98tpuldDQ1kN9Xdr0N6ppeG2hobrGpqu1dF8tRrDlVoM39Vi+KaG1m/qaPumjtYLVbSdqqTt8yraP6uh49NaOj+rpv14Le2najGfrMNyopauk1VYTldhOVuJ7WwVjjM1dJ+qw3GuBscXdTi+qMP5RS3d52pwnavD/YUWz/l6+s5o8J7R4TvbyODZeobO6PCeqsd3ugnfaT2+Uy34TrbhO9GO/7iJ4eMW/J9bGT7ehf+YmcAxG4HPnAQ+ceM/2sPQJ734jvbjP+IleHSY4OEAgUPDjBzyM3LIT+iQn9ChAKGPggQOhAgcCOHfH8K3bwzf/nGGD07i2z/G0L5RfHvH8O8ew7drFH9JiGFViIAyhH9nkOEdQYI7RgjtGGF0Z5CRHcOMFPoIFfkZK/YzXjzIeLGXcaWXsSIhqRwv6WeipJ8JlYcpVQ8zKg8zKhfTKifTKidTJQ4mS+xhrEwoLYwrrYwrbYwpHYwpHYSU3QSVToLKboZV3fjD+Eq6GVDaGVDZ6C+xCZPpSgvu8LL3blUXjpIunCXCaVOawummkHCaVa2YVK2YS9roVBnpUBlpVxpoU7XQpmqhVdWCsaQFg6oZg6qRFpUOvbIevUpLk0pDk0qDTlWDTllDvVI4dcoa6osF3t61xWHhLK6ivrgKbVEl2qJKNEUVaAor0BRV/Svqi2rRFtYI7KxGu7MazY4qtDuqqN8eZlsV9duq0X1YI5zbamjYWitI6LY6GrfUhgkL6RaBls1aWjZrBQHd1EDbpgbaN9XTsbmBjo0C5o1NmDfq6drQjG2DAfsGI/YPDDg2tNK9vhXX+jbc61rxrGund30H/etNeNd1MriuM5yCmhku6GK4wEow38pIgZVQvpVQgYWxAgtTeTamFTZmFHbm8h3MK+zM5zl4KHcIIipz8ETq4KnMyVOpi2dSF08l3TyXuvhe4uK5uJsXEicvpcL5WtLNK7GTV2InL3Md78i28zLbzoscGy9ybHyfbV3keZaFF9ldfJ9l5nm2IJzPss08yezkUUYHjzI6WMjs4GFGOw8z2plPNzKXZmAm3cB0WgvTaS1MpuqZSG1kPK2R0bQGoa8zpZ5ASgP+VB2+FG24xF5Lf1g6Paurca8WpLM7qRJHUrjUnlQulNkT79CZJNCWeIvWxJsYk27SnHiN5sR3iacu4Qqa+Eto4i+9SzwTvqIi/p143o8LJ55xZ7gdd5obsSe5sfI4V8MI+zyF5PO76E/Da5XeDhkd4XzUIc5Gf8yZqI84GXWAE1H7Ob5iH78ZDotmMHIlwxFR7xBF44+I+hfE/ko0B5fEMLQkBv9b4VwSw1BELN6IGLwRMQwsWYnn30TR91Y8I2LpiYhb5G3a6RTFYVsSu4g1In4Ry5LE98QzCbNoFZ0RSXRGJAlJZ1g4BelMxBCxCv2SJPRLwtIZkUj9kgS0SwT51EQkoY5YLfR1Rq6mSrSKSlEylaLkxaTz/tLV3FuWsiidgngmc2tZMjeXpnBjWQo3lqUtiufVpalcXZrKlWWCdL7lu+W/5tt/wdcrUvgmKvVXfBv1TjwvRqVxMSpt8f72+5WYTK7EZHEpJotLsZlcjc3iaowwGX9rZTa3YrOElUwx4VJ8bDr3Y9Oois+kOj4dbVImjaszaEnOoDU9h85sKZZcKQ5ZHu78tfSuX8/w5p0MFRZjPfoJv/zX/wp///9g+uocniMlePdtZWDPerr3rsGxuwD7bgWWPTJMe8S0782mdV8Whn2Z6A+k0fJxBi1HstAfyaL5k2wMn4sxnMjFeEqM8UwOredzaftCjPG3Ylq/EjB+Lab1Wylt38nouCSj44qczusyzLdkmErlWO/kYbmnwHpfhq1ciq1CjL0yB0dVLvbaXJxqCd31Yrrrc3E15OBuFONpluAxSnAbxPS0ienpyMXdmYvblEN3ZxZucw4uSw5Oaw5Oey5OuxiHXYzdIeDoluBwy7D1SLF4pFh7Zdj6pHT1ijH3iensFdPZJ6XDK6fDJ6NjWEFHMI+2ETmto3L0ozJaxsNMSDGMizGM5dI8not+TEzLhJTGkVwagmLqRwTUATF1QTHVI1JqQlKqQ1lUBrOoCuRQ5cuhaiiXqsFsKnxZlPsyKRvOCqeaydz3p1Puy+D+YAb3BzK548niXn82d/rTue1J51ZfBjd707nVl0npQA43+7K5PSDmzqCcu14FFUNrqQpuoHpqB7WPtqN9vhPt4/1YF27wt7/8B375yz/y57/8if/Gf2ToZSktzz6m+elOWp5uQzu7merpDyifWMvdkTXc9Mm54ZVx3SPlikvGZYeUy045l535XHWt4Yozj6uOPK5b87huzeeaReC6tWDxfs1cwE3TB9xs28St5s3cbNnGzebt3Gou4nZzCaWNuyjV7aW0fh+lDQe503iEe/WfcVd9nDua05Spz1Ne8xXl1d9RXnuJcs0VKtRXqKi9TLX6OjU111BX30BXc4Ommls0Vdyi6X4pDXfu0VBaifZONerbVahv1aC9WYv2ajW6y7Xovq2i6bsa9F9X0/zbGoxfq2n9bR1tF2ownCjH+NkD2j+roe2TaoyfVND6eTWtJ6ppP1FD5/FqTMer6DpZjflUxaKAWk9XYjlThe1cjcD5auznBBzna3Gf1+A5q6HvjIb+U1oGzqjxntHgPaPFG5ZQ76lGBk8ZGDzZytCJdgY/72TwczPeYx34j5sY/NTM0Kc2fJ848X3SzeAnboY+8TB0tJ+hwwP4jgziP+Jj+PAgw4e8BA4NMvyxj8BHfvwHhvEfDDC0P4B3X4D+PQG8+4IMHQgxuH+Ewb0hvLuDeHcF6d8VoK9kmIGSEYZKQgwqR/AWBRjaOYy/0I+/0M9wkY/hoiGGiwYJFA8RVHkJqvoJqDwEVG4CRW5Cyh7GdvUyqnIzpupmTNXNaImDsRIH4yob4yobYyoLYyoTo0oTIaWJYLGZQJGZ4WIzgWIrfqUVn8qOv8SBr8SBt8Tx7klLlRWPyio8Zak00a0y4VB1Yld1YlN10qXqwFwi0FnSRmdJKx27WukIC2eHyki7ykhbiVEQTlUTBlUTLcpGmpWN6FWN6FU6mpT1NBZraVCqaVCq0Snr0JTUoA5Tp6qmTlVNrbLqf4qmqBL1zgeCeBZWoN75gLrCB6gLK6nbWfEvqKJ2RyV12wXUizxYvGu2VaDZVoV2WyXarVXUb62mYWs1DVtrf4UgoHU0bVaj36KhabOa5k1qWjZqMGzS0rpJS9vmeoGNWjo2NmDa2Ih5YyNdG/R0bdBjWa/H/oFBEND1RlzrW3Gtb8W9/p2A9q5tp39tB961HQytMeMrMOErMOPP78Kf30Uwz8RIvplQQRfjeVbG5RamFDam5Fam5VZm5TbmZXbmZXYWZA4WpHYeyxw8ljp4LLELMip5x/diBy8kTr4XvyebYgfPc+08z7UvfnuR8/8tn8+yTDzN7BRSziwTjzM7eZTZxqPMNhYy23iY0cpchpHZDOOicE6ntTCV3sJkWjPjaU2MpzUSCovncLLQ1+lLEfAmq/GGS+39q2vwvNff6Vgl7O+0J5VjW1WONem+IJ7hVUrtSUKp3Zh0k5bE6+gTrv6q1K5NuBxeIH9xMfGsiH831X4/7jz3Yt8mnqe5FXuK67Enubryc66u/Hxxkfx3UZ/xTfSnfB19hK+jj/DbcJ/n+RUfh4eMPuLUigOcWLGPz5fv5fPle/mNMBwUw3DEykX8ESsZiohmKCIaX8RKfCKBoSUxDEYILArme6LZH7GSgYhY+iNi6Y1YSW9EjCCcS2LoWRJLz5JY3Ivl9djFfk5HRBy2MJYlAl1L4uiKSMQSmYRJlIgpIgnTW+mMSKItIpHWiCSMEYkYIhJpXiKU1/URSTRGJNEYTjnrI5IWS+waUTJ1IqG8Lkjnaioiw9IZKUjn26SzdGkyt5cmcyt8v7U0hZvLUrixLJXry1IXpfPK0lQuL03h0tIULi1L5bulqVxclvb/EnZfz3GfeaLe93IJgBIpggE5NNAJAAEwiaSYA7ohiRTFTJAIBAkQOYfO6JxzQgc0cmYUFUdpgmZ2vbZvfcrlKu/xWZfrHK+Pd8+m2bOjmXl80U2Q2t0qX3zq/QH4B576vgH0vaH37VJ63y6m5+3idHTuKKZrRzHdO0u2vBmgfe8I6Nv1r+RW0r9byMBuIf25lfTvTuvbI2BgTwVDeyoZ2VPJ2O5KRvdUML63nPE9ZSj2lqPYU4omrxxDfjnGvDJsReU4istxl5TjL6sgXCEkLpSQklaxWFvHysGDrB89werJkyxflPF9OMDv//kf4D//F6LX5czLj/H4g8OsfXiQ5Q8OM/9BHcn3a5h+X0L4AzHBD0X4L1XiuSzAe0WA51ol3puVeG4L8TaJ8d4T420W4W8T470vwtcuxtshxtspxtcpxtctIdArJdhXRWiwmvBQNZHRaqbHq4lN1hBX1BBXVpNQS0loxCR0IpJTQlImEbMWCbNWCSmriDm7mHmXhEWPhCW/lEW/hMWghLmgmLmwiPmImPlpMXMxMbMxEalYJTNJEakZKamUlNmUlNlUFbNz1aQWqpmZryK5XE1ypYbESjXxZSnRJQmRFQnhlSoi69VENqsJPakm9LSG4Iv9BF7U4PukBt9n+/F/XoPvMynez0T4XgrxvRTieSlJ+7QKxzMJjhdSbM8lmJ+JMT0TY3ouwfhCiumTKgzPReifidA9EaLbEKHflKDdEKHeqEQBywatAAAgAElEQVT9uAL1EwHKzRI0T8pQPilDtVmOcrUUxXIpipUKFGuVTK5WML4sYHRFwOiykPFVERNrYibWJEyuVaNYr0G1WY/uxWFMn72L6ZtzmH91CuefXSD0w33+z9/+mh9//Dv+8Ls/8Ns//i2//o9rRH51Hfufn8Hzm1M4vnkX81dH0X5xCMWn9Yw/rWVko4qR1WoGF6sYnK+hb6aG/tla+lJ19M/VMzhbz8BMLYOJOoaS9Vvr8MwBhpMHGIrXMxw/wEj0MCOBdxl1H2PEc4JR7xnGvBcYdzcw7pIzbm9k3PYh445LjNuvMmm9hcJyl0lrCypLO2pjJypDD2pjP2rTADrTAFrjAHrzCAbjCCb9MHbDGC79BC7tOG61AseEEseEFvuEEeu4CfOIGduoBeugEVufAVePGVe3Gc8jM652E94HFnztBgL3DfjuafHf0RG6YyR000jg5hTBO0ZCd42E75mI3DMRvZuJ0GYD8VY9yXYjiTY98TYDifsGku1Gkg8MJB4YSLbrmclE6GK7leX76fOiK21mVu5bWG2zsNZmZa3NymqznfUWDxstfjZaQmzei7B5N8rm3czaFGPzdpLN2yke355l/fY8Gzfn2bi5xMaNVTZurLN5Y5PH1zd4fG2dp9c3eHp1k6dXH/P82nOefvyMJ1eesXn5GesfPWX90jPWLz1j4/IL1i9/wsaHL9j44AXrH75g44PnrDc+Z63hGesNz9i8+Iwn556yeeYxT84+5tmZTZ6f3eTpmU2endvk+fkNXlxY48XFFV40LKXf0rywwIuGJT5pWOClbIEXsnleNM7xiXyOl/IUn8pm+FSW5JOGKC8bp3neEOV5wzRPL0Z4ciHCk4sxnjTE2WyIsylLsilLsiabYU02w2rDDCsNSZYaEiw2JFhoiDHXME2qIcpMQzR9flMWJi4PE5OFmM6IyEKEZUFCDQGCDQECsgBBWYCAzE9A5sEn8+BtcOFpcOGRu/HIXXhkDjwyO06ZDUeDBdtFE7aLJqwXTVgvGrFeMGK5YMB6wYDlggHLeT3mN1jO6rBlVuu5KSxndVjO6jCd12I8p8F0VoP5nBbLWS3mM1OYzkxhOTOF+ZR2i+W0DstpHdbTeiyn9FhP6bGd0uM4qcdxQo/rhBHXyXSIOk4acZ4w4nrPhPu4CfdxM+5jZtzHLXiOWfAdsxE4ZidwzE7wmI3QcTvhY3YiRx1EjzqZPuoiftRF/F0XiSMekoc9zBz2MHvYx9xhP/OH/CweDrJ8KMTKoRCrh8KsHgqzfjDC5oEom/VRntRN87Rumme10zyvjfGyNs5n9Uk+q43zeW2cL2sTfFmT5KuaGb6uSfFtxnfVKX5ePcsvqmf5RdUsv6ye44eqOX4lneVX0ll+kM7xG8k8v5HM8+fief5MnFlFc/wgSvEbYYo/E8/xZ6LZNGGSPxMm+E1mO/03lXF+XRHj18IYv6qc5ofK9PqLyijfC4J8LwjwvSDAN+V+vhUE+LrMxzcCPz8r9/Gzci9flacnnZ+Vuvi01MnLUicvShw8K7HztMTOk1I7j0tsbBZbWC8ysVZkZLXIwHKhnuViA4tF6W322UIdqcL0VnuiQEWsQMl04SSRwgnCBenwDBaM4ctMPF15QzjzhnDkDWLPG0yH596+9OWifY+Y2vcIzd6HaPY+QLX3wRvb7a2Z8LzL8O67DO1uYiD3Nn270uHZtevmVni+Puf5MfffuUJr5qzn3Z0f0rTzfW7tkPMnz7NzeZa16yeeZuXyJGv3lsfbctMyobmenfsTa1m7Mt+7Wc3azWrWXlayd78hs72etSdzpnPPTy4RzWXvYzZnLzPZ+9K32LPT2+zx7fkkthduTTmjOQVEsgsI52SCMzsPX3Ye3uwCvDnpLXZXdn76BntmyunIKcS2vRBLTtHWmU7D9nR06rfOdJagzilKn+fMxOfkW8VMbE8byxh9qyQdnNtLGHyrbEv/22X0vVW6pfcNPW+ndb9VQs/bpXTteO3RjlK6dpZtra90v1O+pWeXgJ5dAnpzK99QQW9uBX2Z+OzbI6B/t4DB3RUM7algaE85I3vKGN1bxti+EhT55SjzS9Hml6IvKMVYVIa1uBxbaRmuMgHe8gpClULiYimpmv3M19cx9+4RFo8fY/n0GQKXPuDv/9f/AP/0T/z5QozZ6zI2L7/HxqVDrDQeZOH9A5n4rCL4oRTfZTHuS0LcHwlwXanAda0C181KnDcrcN0R4ronxtksxtkqxtkmwdkuwtEuwvVQjKtDhLtbgqdHjLdXgrdfSmCoitBIFaFRKZFxKaEJMRGFlKhSSlQjZlorIjYlZNooJGYSEjeLSFhEJG1iZp1SZt1SUm4xKa+EGa+IGZ+IVEjCTDgjIiU5XUUyVkUiUUUiUU0iISWRqCKZrCKWlJKY209yvpb4Qg2xpRoiC1WE56sIzUsJLlURWK4muFpDYKMG/2YNvif78T6twfu0Gt+L/fg+rcH7XIrvhRTvMzGe5yLcz0W4nlfhfCbF/rQKy1MJ5sdSTI8lGB9LMD6RYHwqRf9UytQTCVObYrTrItQrlaiWK9CsilGtCVFtCFFuCFCsl6FYL0tPNzfKmFwuQbFYzORiKZPLgnR0LlQwulDB8GIlw4tCRpZFjCyKGV+uYnKlBsV6HcrNQ+ieH8XwxXEM35/G8sMF/L+4zc/+lwj/zF/x+x9/y49//Af+6l/+R8I/78X5CznWH97D9v1xzF8eQffyIIoX9Yw9rWd4rYbBlSoGFqoYmK2mN7mfnmQdPcl6epJ19M3U0Z+opz9WS1+0joHYAfqidfTHahmI1zEwXUtfpJbB6AGGQocZ8h5lxHWcEc8pRtxnGXGfZ9TZwKhNzohZzqjlA8ZsHzFmvcqE5TaTpiYmTc0oTO0oDJ0o9N0o9QOopgbQ6AdQTw2gMwwxNTWIXjeIWTuMTTuKQz2GUzGBfVyBbVSFdXQK07AB46AJ86AZy4ARS48eW6cBe4cBd4cZe6sBV6sRT5sB73093tYpPE06fLemCNw04Luhw39Lj/+OnuBdI4FmI6G7JoJNBqL39ESbdUy3TjHdpifaNsV0RvyBnthDPbEHeuLt6SiduW9god3CXKuRhTYzy+1Wlu5bWGqzsNxmYanNylKLk+VmFyvNXlabg6zcC7F6N22lKcTqnQhrd2Ks3Y6zfifJ6q0kKzdSrN5YYPXGIqs3Vli7ucr6jRXWry+zcXWFjY/XMtZZv7LO+pUNVj7aZPnyJsuXHrP04SYrl5+mXXrK2odPWP3gMavyx6zKHrPasMnqxQ3Wzm+wdm6d9TNrPD69zpNXzq3z5NwqT84t8/TCIk8vLvKkYZGNi/M8bljgccMcjxtmeSJL8bhxlseNMzyVJ3kmi/FMPs0zeZinGU9kITZkQdYbAqxdDLJ6MchqQ5hlWSRNPs2KPMayPMaifJp5WVqqIZy+pS4LE5eFiMlCxGRBpmV+IjI/EbmfSCY6AzIfPrkXn9yLV+bBI/PglXvxyly4ZU5cDQ6cDQ4cDQ7sDdYtb045rRcy0Xne8NoFA+bzWszntZjOaTCd174OzPNajOc1GM9rMJxVYzinRn9eg+GcGsNZNcazagxnVBjPaDGc1qA/pcZ0WrPFeFqL6VTGSR2mEzrMJ3VYTmqxnNRiOzH12kk99pN6HCcMuN4z4j6e5jqWDlHPMTO+o1Z8R634j5oJHLMQPGojdNRG+N1MhL5rJ3bEQeyIg/gRB8nDLlKH3aQOu5k95GXhkI+Fgz4WDwZYOhRk+WCQlYMh1g+G2TwQZqM+zOPaEE/rojyrm+aTumk+qYvxsjbKy9oon9fF+aw2wRf7E3yxf4Yvq+P8rCbB19UJvqlO8G11ku+rZvh5VYpfVM/yvXSGX0pT/FKa4leS2ddEKX4Qz/KDOMWvxCl+yPi1aCZNnOTXogS/FiX4QRjnB2GcX1XG+GVllF9WRPh5Zdp3FWG+rQjwbUWAbwT+dHAKfHxV7t3yebmbz8udfFpq52WZg5dlTp6XpsPzSYmNx6Vp6yVm1kpMrBYbWS6eYqlIt2WuUMNsRrJQTbzwdXiGCycIF04QzB8jUDD6RngO4NzXj71gAFvBAOa8Xgz70s8pbW2170uHp3Jv+0/OeY5lpp5Du9Nb7QO5TfTlvg7Prl030uG561o6OnelvQrPezs/pGlnI7d3Nqbj80n2O7zyOGtnxi4eZ+95Q3qy+WZsrma/tpa9i5Wsd1jZlstK1l5WsvaylJXLUlYui9m7t8JzIXsP81m7mc/azey23cxm7WMuO5+57HxmsvdtiWfnEc/OYzonj2hWPpHstFBWmj8nPxOdeXi2F+LOKcCdkw7PV2c67dkFWLNfhWchpuzC19POnOLMDfZiNNuLfnK2U7G9CMX2IibfKtmSDs9iRt4qSYfn9hIGtpfSv/3fD85/HZ49b5fR/VYpXW+V0vV2GY/eKuXR26U82lG2pWtn+ZbOXeU82lXOo12CzJr+ffc7Anp2VWRiNGN3OX27BfTvqWAgY3CvgOF95YzmlTNZKGAivwxFYRmqgmLUhcXoCkvQl5RiLC7GWlaOS1CJt0JISChhWlpFcn8ti7V1rB48wtKJEyw0yJjv7uaP//yP/OFv/4Z4WxMLl06xfOkYqx8eZ+GDQ8x8UMf0hzUELklxXRZjuyzEdUWI4+MKHNcqcd6qxHG7AtudSqxNlVjvCrHcq8TaIsTaKsTaLsT+UIKzU4yrS4KrOx2e7n4p3sFq/MNSgiMSQqNS/ONC/BMiAgoRIbWIsEZEWCckrK8kahQxbRKSsIhJWiUkbRKSDikJp5i4W0jcIyThExL3i4j5RcQCIqZDEmJhKdGQhOmIlOmolOlYFdF4FdNJKdFEFdFkNZFUNdHZagKzUvwpCYFUNf7ZavyL1fiXa/Ct7ce9Vo1nYz/ujRpcm9W4n9Tgebof51MxrsciPJtiPBsSXBtinJsSHI8lWDfEmNfFGNYl6NfETK2L0a2LmdqQoMt8a1ZFaFalKBaFKJcqUS0LUS5VoFwVMrlawcRKKROrpUyuCphYqWBsqYzxuTLGU6VMzFUwMidgaK6C4TkBQ7MCBucqGV4QMbQgYnhBythSDZPL+1Gu1qN5+i6aF8fR/ew8xl+cxf7LKyR+PsHf/fiX/O6Pf8ePf/wX/v73/weLv5nA8d3HmH5xCuu3pzB9eRztywMon+9nbLOOodVa+peq6F+sojclpSdRRdd0DV2xQ3RM1/MoXktPso7eWD29kTp6I/X0hOvoDu2nf7o+HaPT9fSF6+gL1dPvP0i/+wgDtqMMOk8y6DjNoOMsg7YLDFsaGDLKGTZ+wLD5EsOmjxkz32JMf4dxQzMThvuMT3Uyru1iXNODQtOLSjOAQtOPWjeISt2HVt2PXjmIRTWMXTmKbXwU6+gEpqEJzMMaDINTGAaMTPUYMPQaMD7SYXk4haVdh61tCnurAdtdHa5WPa42Pe52Pc57Oly3dHhu6vDe0OG+rsVzS4e3SY/nnh7fXQO+u3qCTVoi93REm6eIthoI39cRadMRadUSadcR6Zgi8nCK2IMpYm1T6anofQOz7SZmW03MtZlYuG9mvs3EfKuR+RYT881W5pvtzN9zsnjPy3JzgOV7AZbu+llqCrLcFGL5ToTlO1GWbkVZuh1j6VaCpVuzLN2cZ/HmAgs3Flm+scDytXlWri6ydnWF9Y+XWbu6wurHK6xcWWX5yhrLH62z8OEa8x+sMv/hOouXNlm4tPl6/WCTBfk6C/I1FhvWmZets3BhjaXzqyyfWWXlzCorZ1ZYPbfM6rkl1s4tsnphgfUL86xffGWOlQtJVi8mWJfPsN6YYl2eYF0eZ1M2zaY8wuPGKBuyMOuyIOvytNUGPysNfpYu+lhqCLAoC7AgC7IoC7IoD7AgDzEvDzErD5GShTNvcAaIywLE5AGiMj9hmY+A3I1f5sYv92zFplfmwiN34pE7cckdOGUZDTaccjsOmQ27zIatwYr1ogXrRQuWBjNmmQmzzISpwYgxQ39Bj+GiAf0FPfqLU+gvatFfSNNd0KA7p2LqnBrdWRW6c2qmzmu21qlzKnRnlUydVWI4o0R/WoHhjAb9mXR86k+pMZxSY8x8609p0J/SYDypwXhSh/GkBtMpDeZMlJpP6jCfnEpHaSZE7cencB7Vpx034DpmwH3MlA7QY2a8R014j5rwHzUTPmYnfNRG+F0b4SNWIkdsTL9rJ3Y4LX7IQfKgg5lDLlIHPcwf9DB/0Mv8QT8LB/0sHQiwUh9k/UCIjfoQG7VBHteGeLI/zNP9EZ7XRnm2P8SL2jCf1EZ5uX+aT/fH+awmzpf7E3xRHU9HaHWcr6sTfFuV4LtXpAm+lyb4eVU6Sn8hfYM4yS/FiddE8S2/EE5v+XlllJ9XRvm+MroVnd8LI3xXGebbihDfCAJ8Iwjws/JX4enj8zIvn5ent9c/LXPysszOyzIrL0ptPC918LQkPencKLGwXmzZis6VIgPLxVMsFulYLNSy+Co8C9SkCjUkC1Rb4RktSIdnsGCcQP4Y/vyRra12d95gOjzz+rHm9WHO6808pdTN1L5upvY9QrsnHZ7qvQ9Q7L3P5N7WrSeVRrdut6fDcyC3id5XZzx3Xacz9zoduz7m4a4r6Zvt71ym9Z3X4Xl3x/s0ZcLz1g45f7KRvSu9XZ6Ty2bObjayd7GZlftvbGxLR+crb8bnSlYuK1m5LGftZnlrwvkqNtNms/Ywu20vqW27SWXvYTZ7b+ZcZ94bj8TnEd+e3mKPZeUTzsknlJ1HMCs96Qxk5RF4Ne3M2ocnO28rOl05BThy8rHnFGLNKcCSU4g5uzBzoagIfXZBetqZU4R2exHq7cWotheh2l6CcnsJiu0lKLYXMbG9iIntxYxvL2Y0p4TR7GJGc0oZySljMKeUvu0l9G0vof/fm3JuL6Hn7TJ63krH5qPtJenQfKsso5zOt9Me7SinY0cpHTvTOneW0fFOGR27yuh4p5zOXYKt9U2PcgU82i2ga7eA7j3l9OSW0bu7nN7dpfTtKaMvr5z+feUM5QsYzi9nrKCc8cJiJouKmSwoRFFQiKa4BF1RKfriMkwlAiylFdjKhbgrxPhFVUSqapmVHmT+wLssHz3GynunmW68xP/1w2/4wz/9I//5f/oLQtcaWfnoFCuXTzH34SFmLtUSvVRD4KP9uK9U4/hYiO2qCOs1IZbrlZhvCDDfqsR0qwLjnUqMTZUYmwQYm4WYmoVY7ouwPZBg75RgfyTG3iXG2VuFq0+Kq1+Ce0CMZ1CEb1iMd0yCd1JMQCnBrxLiV1US1AgJa0RE9BKiBjFRo5ioWUzUIiJqExO1iwg7Kgi7hEQ8lYQ9lYS9QsJ+KWG/lEiwhnCgikhASiRURShcTTBaRTBWTTCe5o9X4UtU4UlI8SSr8CakeGarcS/U4FquwbmyH+fqfpyr1ThWq3Ft1ODcrMaxUYV9rRLnugjHhgjHuhjHWhW2NSmWNQmmVQn6VSnaFSma5Sq0K1K0KxI0K2K0K2LUy2IUiyIm5kRMzAmZnBcysVDJ+EIFE4tCRhcrGFksZXSpmNHFMkbnBIwlKxhJlDM6U8HIbCUDKQEDqQoGk5UMJCsZSIkYSInpT4kZnj3A6FwdY8v7mdw8hPLZUfQvT2L4+jymnzfg/fo+//Hv/oIf//A3/Pj73/KPf/xr/uyv1vB/24TlaxlTX59A/8V7aD85jPJJHRObtQyv1NG3sJ/uWTHdMxIexaR0RqR0hGvoDB/gYbiejmg9ndE6HkUO0BGqoyt0kM5AHZ3BOrojB+mOHKQndICeYD29wXp6vIfodhyh23KcPusJ+myn6bedY9B6kUFTA4OGRgYNHzJovMyg8WOGDTcYnrrDkK6JUV0rI5oHjKo6GVN2M6HqY0LZz4SqF4W6H6WyH9VkH7qJAUzjw5gnRjCPjWEcHkPfP4ahT4GhV8tUtx5th4GpTiPaB1Po23UYW7VYmqewtOgx3dNibdFia9PiaNPjaNZhv63GeUuD56YO13UNrpsaXHe0OO9qcd/V4b07he/2FP4mHYG7GgItagJtSgKtGoKtWoJtOkIPtIQ6NAQfqgndVxFp0xJtmyLarifeZiLeamSmzUyq1USq1cRsi4HZFiOzzUYWWqzMNzuZu+th7p6b+Xtu5u76mL/jZ+F2gIXbQeabgszdCTN3O8rc7WnmbseZvTVD6uYsczfmmb8+z8LVeRauLrJwbZ6Fa/MsXV1k6eoSi1cWmb+yyNyVRVKXFkl9uMDch0vMXlohcTktdWmF1AcrpOTLabJlZhuWmb24zOy5FebPLrNwdpGFcwssbpln6dwCcxdmWGiYYVE2w3JDgqWLMRYbYizJ4yzJYyw1xliWR1iWR1hqDLPUGGLp/SBLjX4WG70sNnpYlHtZkHuYk7uZlbmZkbuYlbmZl6XXlNxHUu4jIfMTl3uIybxE5R7CjV4Ccg9+mRNfox1vowN3oxNXowOn3IlLbsMlt+FstOGQW7HLLdjlFqwyCxaZGXODCZPMiElmxNxgxNxgwCQzYJQZMDTo0TfomZIZ0ckMaBum0F7Uob2oRXNRjfqiEvUF5ev1ghLteTWa8yrU55RofmIS9blJNGcn0Z2dRHt2Eu0ZBdrTSrSnFOjedFqZoWLqZJr+pArDSQXGk2pMr5zQYDqpwXxSg+WEFut7Wuzv6bAf1+E4rsV5bArnsSlcR/W4jxlwHzXgOWbEd8yE/10zgXfNBN81E3rXTOhdC+EjVqKHbUwfsaUD9LCdxCEHMwedpA66mD3oZu6Am4WDXpYO+lip97FWH2C9zs96vY+NukA6QGtDPN0f4WldmGe1IZ7tD/Nif4QXNVE+2R/js5oon1dH+aI6ypdVMb6SxvhZVZyvq+J8LY3ztSTG15IY30jjfCOZ5hvJNN9JYhnTfCuO8p14mu/F0/xckl7TonwnivC9KMx3ojDfCUN8WxlMTzgrAnxdGeCrygBfVvj5qsLPzwRevhSkg/MLgZdPy1x8Wp72stzFizIHz0utPC2z8rTMwuNSE+ulJtZKjayWGlkt1aejs1jLYomW+WINc0Vq5grVpApVzBQoiRcomC5UMF2kSG+zF44TKBghUDiKr2DojfAcwp7Xjy2/H0t+H+b8Poz53ej3daHLe4R2XyeafZ2o9j5Atbd963LRxJ5WxnPT0Tm8+x6Du5vo232Hvt236clNTzu7cq/SmXuVjl1XebDrCvff+Yj7uz6iZddlWnZd5t7OD7i3Mx2ed3Y2cmunjBs7GviTN4Py1VTz/8/qq0ln1jssZ+1iOSuX5axcFrNeTznns/Ywl7WbuW2705eItu0htW1v+oH47L3MZGfOdWbtJZ69j1hOHtPZ+4hm7SOclZeedGbnpYMzKw9/dnra6cusnqx9uLL3paedOfmZ8CzIhGcB5pxXk85CDNkF6HMKmXoVnjmFKLcXodxexGRO8Zat8MwpYjS7iJHsYkayixnOLmUouzQdn5nQ7H+7jN63SunOKU5HZ0b3W6V0bS+h8w1b8fn26/js3FHOwzfis2NXOjwf7irjwTtlPNxVvqUjV/DTGM0tpzO3PB2huWV07y6ne28pfXll9OeX019QznBBBYMFZQznlzJSUMxoQTEjhcWMFZcwWVSCsqgEdUkZupJSjKUCLGUVOMqFeColBMU1JCQHSNYdYeHIeywdOc3MeTmOS5f5w//91/zx7/+Wdf0kcx+fZ/nye8x/9C6pj+qJXqnFf6UO98fVOD4WYbkmxnxdiOm6EMN1AYabAvS3BOhuCpi6JUB/pxz93UpMLSJMbWJM90VYO8TYOsRYH4mwd0mwd4tx9opx9glx9VfiGRTiGRXjGhPjnRDhnawgoKggqKwgqBIS0ooI6cUEDSKCRhEhs4iguZKQVUjQLiTkEBJ0VuJzCgh6xPjdEgIeKUF/FQGflJBPQtAvIRCS4g1L8Uaq8E1L8UYkuCMS3BExrukqPPFqXHEprlQNzoUabIs1WJdqsC3XYFuqwr5SjXN9P7YVKbZlCbZVIdaVSkxLlZiXxZiXxRiXxBiWJEwtSdAsiFEtilEuSlEvVqFarEK1IEG1IEY5J2YiJWYsJWIsVcn4rJDRWQGjcwJGZssZTJUxNF/C8HwJw7NlDCXKGY4JGIoLGE5W0p+ooCdRTk9CQE+igt5kJX1JMX1JEf0zYobm9jMyW8PEcj3jm0dRPD/J1OdnMX5/Eft31/j6f0vyT7//L/z+D//E7/7w3/hP//g/4/9ZJ5av3sf45Rn0n59A/clRJh/XM75Wy8hyDf3zNXTNVNGZqKIrXkNnpIaHoVrag3U8DBzgQaCeh+F6HobraPfX8sBfx0PfQR74aukI1NERqKM7cohObz1d/noe+eroch/gke0Ij0zH6LW8R4/lJD3ms/Qaz9Onv0ivtoFebSN9+g/o13/MoP4Gg5pb9KtuMaxpZlB5n2HFQ0Ymuhib7Gd0oo/RyW7GFT0oFH0oxvvQjAwwNTqEYXQI/dAwU/0jaLtH0XVNMNWtQftIh/qhHs0DPer7OrRtOvQtWgxNGsz3dOib1BjvqbC0aLG16bE1a7HeVmK7rcJ1S4fjmgrHDQ2OW1ocTTrsTZp0hN7R4b2twX9Pg69Zib91An+LGl+LBm+LGn+bCt8DJd4HkwTaVQTb1ATbtATbtETb9Ey3TDHdoiPZamCmzUCyVU+iVU+8dYpEi4HEPQvJZgfJFieJZifJey6STW5m7nhJ3faSavKTuhMgdSfIzO0IyVthEjejJG7GSd6Ik7qRJHV9hrlrKVLXZkldSzF7LcX81Tnmr8wxf3WBmavzzHw0x8yleZIfzJO4NE/8yiKxy0vELy8R/3CRxPtp8cY5EvJ54g3zJBsWSV5YJHl+jpnzKWbOzZDKmD03Q+p8gtSFOPOyJPMXYyw0RJltiDCTMSePsNAYYU4eYlYeYK7Rz5zcx/z7Phy7h7wAACAASURBVObe9zDf6GFe7mSu0cms3EGy0U5cZiMhsxGX2YnJHMTkTqKNbqblbqblTiJyByG5i+D7LnxyJ165HV+jHU+jHafcikNmxS6z4ZCZsclM2OTmdGy+mmheNGNqeD3ZNGSC8yfReXGKqYtTaDLUF7RoLmq2wlN1QYHqggLl+cktqrMT/y71ufTf1GfecHp8i/bUa+pTE2hPTaI7rUB7Uon2hJKpkwr0JxUYT6kwnkgzvJde9ccVmN5TYTquxnRUifW4GttxNfbjGhzHdDiP6nAdTUeo66gez7v6rQlo4F0zgSMmgkdMBA+bCR2yEDlsZfqwjelDNhKH7CQP2pk55GTmgIPZeidzB1ws1LtZrHOzUudlpc7LWsZGXYDN/UEeZzypDfFkfzAdoDURnleH+bQ6xKfVkXSAVkX5omqaLyXRN0zzlXian0lifCOJ/sS34n/rO1GE70QRvhWG+UYY3PJ1hZ9vhAG+qQzwdYWfLyt8fFnp5/MKH18IPHwu8PB5uZvPBG4+Fbh5WebkxRYHT0vTzyY9LjGxUWJkvdjAWomB1VIDy6V6lkp1LBRrWCjWMF+iZq5YxWyRklShkpkCBfGCyfTZzoJ0dAYLMlvsBUN4C4Zw5w9mbrQP4shMOy35vZjyezHmvT7fqcvrRLPv9Tb75J50eI7vSb/lOborc6t99136d9+hN/c2vbtv0pN7g65d13mUe5WOXR/zYNcVHuy6svUfjFp2XaY5E59NOxu5s0POrZ0ybm7FZ3buT6aY/0ZWbuYcZ3qq+crSqwln1m4Ws3axsG03c9tyM9vqb95cf317fSZ73xvBuZdEdh6xrH1MZ+8jkr2PcNa+zKRzH8Fte/Fl7cOXtQ9v1j682fl4svK3brA7svNwZOdhzy7Anp0OTktOAebs/K3o1GcXMJVTgG57EdqcQjQ5hahzilDmFDGZU8hkTiET2UWM5xRtne0czSliJLuQ4ZziLYM56fAc2F5K7xuhuRWcOcV0bc94q5RHme31zrdL6XjrlZL0zzvKeLijlIc7Snmwo5yHOwU82FHOg3cEb/jX8VnOw10VGekY7cgV8GhPBZ17y+nKE9CTV05vYUZBGf1FpfQVlDJQWM5QQTlDBWUMFJUyWFjKSFEpY4XFTBQXoSoqRldcir6kDHOJAKdAhE9URVRcS2z/EZIHT7B45BxLpy6Sksv5RTgKP/4j//3/+Suidz9i7sp7zF89ysy1g0Su1eG/Wo/rai32axJM16UYr4nQXxehu16B9loZuhsCNLcEaG9XMNVUydQ9IfrmSvRtIvT3RRgfiLA8FGHvTLN2ibD1iHH0iXAOVOIaFOIeEeEaFuIZFeIdr8SrqMSvEhFQiwloRfi0Irw6IT59JT6jEJ9JhN8iwmOqwGutxGerxGsX4nOK8ToleF1SPG4xXq8Yv1eCzy/B45fgCVXhClfhCVbh9ItxBiW4wlU4IlU4olU4EzXYZ2qwzNZgma/GMl+DaV6KZbkG63IN5kUplgUp5nkJlmURpiURhnkRxkUJ+kUpunkxmjkx6lkxilkRk7MSJuelTMxXMzFXzUQqHZ0TSQljMRHDcSEjSSEjyUqGZwSMzFbQlyhmYKaEgZkShmZKGYiVMRAVMBAVMDhdQX+sgp6ogO5YBY+mBXRMV9CVENIVF9MTl9CXlNI3J2Z0oZ7JpXeZ2HyPyc9Oo/r6PObvLhP9boi//8Nf8fsff8ePv/9n/tsf/5LUz9WYvrqC/qvTTL08ju7ZcSYfH2JkpZbBxRr656rpmqnmYUxKe1TKg3AVDwI1tLr30+qto913kPu+AzwIHqA9UM99bz3tnnra3Qdoc9XywFvHQ389Hf6DPHTV0umpp9NzgA7HAR4aD/LIcJQu0wm6DCfoMpyhR3+eHu1FutUN9Gjep0f3AX1TV+jXXadfdZNe5S36FXcZULQyMP6AwZEORsb7GB7rZWi0i5HxbsbGehgf6UU52I9qsB/t0AC6gUF0vUNouobRPBxH06FE9UCN4r4WRasWRYsGVbMa7T01+iYNxiYNhrsapu6p0DerMbWmp6CWJiWWWwqsNzXYbqix3VBjvanBcluD+Y4Ka5MaR5MGx20lrtsK3HcUeFsm8TarcDcrcTUr8bRO4m2fxNuuxHtfga9dia9NhbdNRbhVTaRNQ6RFTbRFQ6xVy3SrlmirlkiLNn2WtNnIdLOF6RYHsWYH0/ccxO7Zid+zE7/rJNHkJtHkJXHHR/y2n/jtIPFbIWK3wsRuhonfiJK4ESNxI07yepLE9QSJa3ESV5MkryaZuTZD/NoMiY9nSFyZZfpSisiHSaKXZl+7PEfkwzmil+YIfzCT1jhDVD7DtHyWWMMMsQtJps/FiZ1NS5xLkDwXJXkuysyFKDMNEVKyKAlZhIQ8TFwWJNYQICHzkZT7STb6SMg9JN/3kGh0kXjfSbLRQarRykyjhWSjhbjcTExuItpoISw3E5ZbCcotBOU2AjIroUYboUY7AbkNX6MNj9yGR5ZeHTILDrkFm8yEtdGIVa7HIp/CLDNgkpm2ttDTwWlE32Bg6qIebYN+a7KpuahD2zCF5tX3ee1rF9RoL6hRn1eizISn4k3nJv5dyjPjKM+Mozozjup0mvKNb9UbIao8NYbqVObnkxNoMrQnJtCdmEB3Qon+hBLDSRX6V9/vKTEeV2I8rsJ8LM1yTIXtqAb7US2OLbr0JPTIVDpCjxjwHTEQeNeQjtDDJkKHTYQPmYkethI7bCN+0ErioJ3EARszB+3MHrAzW+9kvt7JQp2LxTony7VOVupcrNX6WdvvY32/n43atM39fh7X+HlWE+RZTZDnNQFeVAd5WR3i06owL6vCfCoN8ak0yKfSIJ9LQnwhDfGFNMwXkmCaOMhX4hBfioM/8bU4xM9EwTRhkK+EAb4SBvhS6ONLoY+vhD5+VpmedH5R4eNzgZfPBd7XwSlw80m5i+flTp6VObbWJ2VWHpda2Cgxs15i3IrOlRI9S6V6FkqmmC/RMFesZrZYTapIxUyRgmThJPHCSWIFE0QLxokUjhMsHCNUNIq/cBh/wTDu/EGc+QNb0uHZiyWvB2N+d/oppQztvoeo8x6i2vcAxb50dE7ubWV8b/p858juewzvuZc+57knPfXszb1Nz+6bdOfe4NGuzFZ7bjo+X223t+z66QWjV+c8b+6UcWNnA9d3NvAnryaYazmvI3QlexfLmanm0ra0N6NzYdtuFrbt3jq/OZ+VDs/ZrNyfROdM1m6SWXu3ojO+bQ/x7L1bwRnN2kvkT/cR2raXYNYegln7CGzbi3/bXvzb9uHJes2dlZd+MikTnbasfViy87cmnabtBRhz8tPb6znp6NRuL0CTmXSqM+GpyClEkVPIRHYB4zkFjOek4/NVdI5kFzKUXbQVngPZJQxkl9Cfk9a7vYSenGK637AVntuL6XyreGvi2fFWCR1vlfEw8/0qOtPhmY7P9p3p8Gzfmf5ue6ec+7sE3N9Vxv1dZbTnltOeW8b9XenfP9hVzsNcAR17BHTsreBhnoDO/Ao6C8rpKihLKyylq7CYnsIyegvL6Csoo79QwEBhOcNF5Qznp+NzsqiEyaIiVMVl6EoEGEorsArEOIXV+IQ1BKWHmK49weyhkywdP83y2bMEL1/hd3/9V/z+X/6e/2E1RfTWRZLXjhO7cYjI7YN4bx7EcaMO67UqDNelTF0Vo7smRHNNgPpaOcprAtQ3KtDcrER7pxLd3Ur0zZVMtYnQt4vRtwsxtgsxPRBi6qjE3CnE0iXE1lOBvbcS50Al9gEBzqFKHCMVuMaEuCeFeJViXEohbpUQl7oCt7YS91QlLr0Qt0GEyyjCbRLjNonwWMS4LCKcFhEuqxSnvQqnU4rTKcblEeP0iHH6pTgDUmw+MTa3GLtXit0vxRKQYAtXYZ2uxhSvxpSswZiqxpCqxjBThWm+GuNCNYZ5CYZZMYYZEfqZSvQpIfo5MVOzYnRzUlQpCaqUBOWMmMkZMRMzEsZnJIynpAzPiBmZETGWrGQ4VsZQRMBwRMDgdCVDMSFDsUoG4wL642X0J0oYmCllIFnKwHQZvaEyekMC+sLl9EUF9IQFPAqV0xEW0BmppDMm4lFczKNpMb3xavoSNfTM1jKycIyJ5ZOMPz2O6uszqL9qwPpFK//pt3/Bj3/4LT/+4ff80x//K1/+hyS2r+6i+fIsqs/eRf3kCKqNdxldrmVgfj99s7V0Jqp5MC3hfkRMa0hEW0BMm7eKFncNze79tLoO0eo5yH3/IVq9B2hz1dPqrKfdeYgWRy1tngO0ew7y0H2Q+4462p0HaHcc4IH1MO1Th+iYOkqH/j069Sfp0p2mS32OR6rzPFI20KV6ny7NB3RrPqJHdY0+xQ26J2/SN3GX3vFmekfa6Rt8yMBwFwPD3fQPPWJwuJORkR6GB7qY6O9lsrcXVX8/6t4B1I8GUXcMo2ofRd0+ieK+msk2LaP3lEw0q1C0qFHdVaG9q2aqSY3+rgbtPSW6ZhVTLWoMrSpMd5UYb09iuqHCckON+boK0w0VpltqjE0qTE0qLHeVWO8osN6axHlHiePuJK5mJc57ChzNEzhbxnG1jeNqncB1fxL3fQXutkk8rUr8bSoCrSpCLSpCzapMhKqZbtUQbVETa9YRb54idm+K6F0jsbtmYnctW6abzESa7ESanESaXETueIjc8RG57Sd0M0DoZpDwjTCR61Ei12NEbk4TvTFN9HqU6esxEtcTTF+LE7uRIH4tQezjBOGPYgQvxwl9GCN8KUnocpLA5SSByyn8l5KEPowTej+jMUZEHiMiSxC5GCNyfprI2SjRs1Gmz0aJnosQPR8hfD5I7GKImCxMpCFAVB4iIvcTlfsIyzxEZS4ijU4ijU6ijQ4ijQ6i79uJfmAl/r6Z2Ptmpj8wE200EZUbCTeaCDeaCclNBGVGgjIj/gYjPnmaV27G02jGLTfhlltwyl89i2TCIjdgkRswN+owyrQYZVMYZXr0DYY3ppr6ramm5uIU6gYt6gYNqotq1BdeU53XZKhQnVehPKdk8ryCiQuTTFyYZPz8BGPnxhk7N874mTHGz4wxcXacibPpn8dOjzJ+epiJMyMoTqdNnhpm4uQIk6dGtyhOZpwaRnlqLP19YgTFe2OoToyjPjGO5uREej0+ieb4JNoTE+hPKNIRelyB8bhqy6sAtRxVY3tXg+2oaitCne9qcR/R4T4yhfeIHu8RPf4jeoJHjASPmAgcMhI5ZCJyyEz0oIXYgbTkARvJAzZS9TbmDjiYq3cyV+dgsdbBYq2TlVo3KzVeVvf7WNvvYW2/h40aD5v7vTzZH+BxjZ+n1WnPqv08rwrwoirAy6ogn0gDfCIN8FLy2ueSIJ+JA3wq8vO5OPBvfCF67bNKH59V+vi0wstnla99nvFphWcrNl8I0sH5ytNyB0/LHWyW29kst7JRZmGtzMRamZHV0nR4vorOhZIp5ot1r6OzUEmyWEWiSJEOz6JJwoXjhDLhGSwcI1A0grdgCG/hMK6CQRwFA9jy09vs1rwezHndmPK6MOR1os/rRJ+X3m5X73sVnu3pbfZ9rYztbflJdP7r8OzOTDy7Muc8H+Z+THvuFdpzr/zk32e+es/zduZ2+40dMm68I+P6zgau7rzInyxt28kri3+6g8U/3cHCth0sZO1kIesdFrbtYv5Pd6dty2XulezdzGXvZvYNqazdzGQks/YQz4hl7WE6ay/TWXvTwbltL+Ftewlt20dwWx7BrPS0079tL97MxNObtQ931l5cWfteR2dWPo7sfKzZ+Viy8zFnF2B6tb2+/XV0anLyt4JTsb2Aye0FTOYUvJ525hQwlp3PWHb+VnCmozMdngPZRQxkFaXDM6eEvuxi+rKL6cl5rSuriO6cEh7lFG/pzCmmY3tRWiY8O94q48FbZTx4q5T2t0p4uLOcBzvKaN9Zxv0daa07Sml7Jx2erW9oeaeEttxS2nJLaNtTRuvuMu7vKaN9XzkP8yp4kC/gfoGA9gIBDwrKeJhfQkd+CQ8LS+ksKuNRYSmPCkvpLiylp6iM3sJS+gpLGSgoYSi/mOGCUkYLy5goKkdZUommVIi+XIK5ogq7aD8ecT2RmiPEDhwldfQEC6fOkHpfxtLEMPz27/nj3/1Xor0tJJrOkbhzjMCtejy3D2G/eQDL9WqmrkvRXhWj+rgS1bUKFFfLmbxWjvK6ENUtIarbAtRNFWjvCdG0CNG2CNG2VqJrq2CqvQL9g0oMHRWYuiqx9Aix9lZg7SvHMiDAOlSJdbgS+7gI27gI27gQ+0QFdkUlNqUAq6ocm1aAXVeJTSfErhdh14txGMTYDWIcZjF2kxi7WYrDKsVmE2NziLG6pNg8VVjcUsxuCUa3BLOrCou7CpOnClOgCmO4GnO0BsN0Ffp4NVOJanSJKgwz6QjVz0jQJSXokiJ0SSG6hJCppATdjAR1UoIiIWYiIWEsLmZkWshoTMRoQsxoPG14WshwTMRgVMBARMBAqJyBcAUDUSF94QoGohX0RsrpiZTRHSuhK1ZCb6SUnkAJ3b5SevxldIcFdAUFdATKeOgX0OGv4GFQSEdYRGdETGdETM90Db3x/QykDjC6eJLxtdOMPDuK9is55s+b+NX/vsG//OFv+N3vfsc/8P/yl//9N1g+a0b75QeoPz2FevMoyrUjjK4cYHC2hu5ENZ3x/bRHqmgLSWgJiLjnE9HskdDiquKuo5p7zjruOQ7R7DpCi/sQ95wHaLbX02o9QKv1IPds9TQ762hzH+S+4yCttjruOw7SZjvMfdNh7msO8lBzhPva4zzQvkeH6jSdynN0KM7TMdlAx6SMDuX7dCov0zV5le6J6zwavUH36B26R5rpGmylp/8BvQOP6B3oSq/9HQwNdjM80M1Idzdj3T0oe/tR9QygfDiI4v4giuYhJppHGW9RMHpPyeg9JWPNKsbuKRi7q0BxV4mqSYn2XjpGFXcVaFpU6FtVGFtV6G+Pob85jvGGAsP1CfTXJtBfV6C/rUB/R4GhaQLDnXFMtyew3FJguzOBrWkcZ4sCe8s49pYxHC1jOFrHcdyfwH5/Asf/x9adPcd97ol5P3eHAEiJJEhiB7obvQHghoU7CYoEiZU7gEbv2Lfe933fuwE0VpKSKImiRB3tOjoz41RcqVwkdlKVcpVv7FSqkoukbE/ieJyp8cx4xufonPPk4tcAqRlffOp9u/EPPPV937cx46U47WHN4KdcidAtY5BtQ5Dd6RBPp4PsGULs6SPs6cPs6oLs6iM81Sd4pkvxVJdiT5diT5tmV5thV5tlV5tnR11kR73GztQa26p1tlVltqe22Z7aZWdyj23VLtuTO+xM7LA7scfT8T32xvfYHd9l78kuu4+fsv34GeVHT9l68IzNe08p33vKxv3nbDx4n40H71O+/5zyvWeUx56xOfqUrZGnbA7vsTm0x9bgHlt3dti+Ldi6vcvW7W227uywc3eLnbubbA9usTm0wdZImZ3hdbaGimwNFdkeFiaWOyN5dkZz7I5l2RnNsjuWZmcszfZYiu1RwdZIgq2xJJvDccpDMTaGoqwPRikNRVgfjrE+nGBtOE5xOEFxOElxOE1uaD86k6SHE6SGoySGIiSGIsSHo0SHIgciQxHCg1GCdyMEByMEBsP4h8IE7oYI3A0RvBMiMBA8+By4G8I3EMA3EMA7IETn2+Hpue3Fc8v1j7jec+KucL3nxPOeE/dNB+6bDjw3nUKY3nTi7Xfgu+HAf9OBv9+J/4YD/w0n/uuuA8HrQogKMeojfM1L5JqX2FUfsat+4lf8JK74SVwNkLwSIH0leBChmUsBcpeCFC6HKFwKU7wYoXQxwvrFKOsXo2xcjLF5Mc7WhQTbvQl2+pLs9aXY7Umy153iWU+G97szfNCd4YPuLC96cnxUCdFPuwu8Ol/gs3MlPj+7zuuz6/zqXInXZwr86kyJL0+v8fXpdb7uWuebM2W+OV3m29ObfNtZ5vvOTX7o2ub7zi1+6Nzi151b/Ni1Lawdb/xGucWfvOU38k3+9C1/It/kT+RlfiPb4EfpOr+RrfMb+Ro/yjf4tWydX8vW+UG6xvfSEj+0F/i+vcB37Xm+leSE4JRk+UqS5Utxhl+JM7wWJXlVmXR+1pbgVWtMiM62GB+1RnjRGuJFa4gPWoN82Bo8iM6dFg/bzcK9zu0WN5vNLsotdtabrKw1Wyk0Wck3Ve52NplIN64K0dm4RLxhgVjDItH6RcL18wTr5wnUz+Krm8ZTp8dTZ8B1So/zlA7HKeGOp+0fhOfqiUmWT04evGqfq33E7IlHTJ94KzyP3auE5xjq46Oojg0z8a4w8Xx87C4Pj93hF/vB+dmho3xWdYzPqo7xquoYn9Yc49PqY29is+okL6tqeVl1nI+ra/m4+viBj6pPVJzkw+oTfFB1kvf3o7PqJM+qT/K0Ep67lejcD8/tQ0J0blbVsVFdR7mmnvVDp1ir3Oncn3QWaxrI1zSSqxbCM13dQKrygj1R0ywcr1emneEjjQQPNxM80oz/SBO+I2/C01vdhKe6CXdNI86aBpw1TTirm3DUNGGvbsZW3Yy1uhlrdSvW6taD8FytaWG1puVNfNa0slzzD8KzEp8LR1pYONLKwhERc0fEzB0RC0frFXPHJMweFTPzbivGd1sxHm1l+lgbxuNtGI+JMR4TM10rYbpWxPQJETMnRUzXtWGsEzHTIGamQcxso5i5JjHGJgkzjRJmmkTMN7Ux39TGXFMb880iFlrELDa1sdQsYrlFzFJLG8straw0tWJubsPSJMbRIsXVKsPbKsffqiAi7iQm6SIpP0NJeY7tzvPsnu/l2cUrfNR/k08G+9l9OMp//F//FX/83d/xf/1P/z172kGea6+yo+5hQ3OBwlQlPsc7iDxREh5XEByXEZiQEhiXEpiQE1DJCaplhDRSQlopYb2MiEFG2CglMt1OeK6dyIKU5KKU5FI7qRUpqRUJGXM7abOEjF1Kxikl65GTdsvIeGRkve1kfe1k/VIyQQmZsIR0uJ10REY2Jicb6yBXkYnLySSU5FIdZDMdZLNKMnkFmUIX6UInqUIn8UIHiWInqbXTJNe6SG50Ed/qJL7TSXyvi8jTLiLPOgg/7yD6QRfxD08TfV95IPK+gvAHMsH7CkLvK/E9U+B9rsT9vAPnUwWOZwqcz5WCZ0ocz+Q4nnZi3VVg3m7HvC3FvC3FsqPEsivHvNuOaUfMyo6I1T0Ri3utLO21sbLdxkq5hZVyGyubIpa2xSxsSVjYbGe+LGF+U8rilpylTTnLO0pW9k6z+vws5g/P43zZi/uzq7i/68f143XifzbOx/9DnL/5w7/hD7//Hb//w0/83z/9b+R/PUPkn4zh/dNbeL68Qvj1NTyfXsD66izm9ztZft7F7NPTGHe7MGx2oC8r0ax1oF87gzZ/BnXmHNp8L+psH9pCH5piL7pCN7psN4ZMD/p0D9rceXTFHgzFHoy5bgzZ8xizPRjTfRgTfRiCvcwG+5iOXGEudI35YD/z/veY9d5mznuHec8QC/4RFnz3WPQ+Ztk1wYJzkmWnmmWHjiWLgWXTLKuWRUyWZVYtS5gsC1jMS9hMy9iXl3Etr+JdNuNfsuCfs+KftuLV2XHrnHgMflyGIC5tCJchgNMQwF0JUJ82QFgXIqAL4tP4CeoDRKeDxI1+oloPUZWbuMpDYsJDfNxDdMJLQuUnMeUjqvEQ03pJqP2kVAGyai9ZtYeCwUve4Cand5HTuYT9jIf8vJfCrIfCtJui0UfJ6GPdGGDDGKBcsTkdYGs6yLYxxJYhwJbey6Y+wJYxLNwt1cXZMqTY1KfY1qbY0ibZ0qTZ1uTY1hTYUufZUufYnCqwOVViU7XB5uQGG6oy5ckym5ObbE1ssTW+zdbENluTW+yM77Azscf2+B7l8adsPNxl48Ee6/d3KT3YZe3BU9YePqP46DnFB88o3XtKcWyP4uguhbFtiqPbFEa2KA5tUhrcpDiwQWlgi7WBTTbublK+W2bjzgYbd9dZH1xjY7BEeajA5nCJzaE8G0NZ1gczlEeylEfTbI6lKY8mKd9LUh5LsjGWYGNUsD4aZ20sxvpojLXRKMWRCMWhCMWhEMXBELnBEPmhCIWhKPnhGLmhGNmhGNnhhBCeQwkSw1FiQxGiQ2GiQ2HCgyHCg0FCgz5Cg36Cd4MEBoP474bwDVbcDeG7G8Q34Md724fnjg/PHT+eOwHcA37cAz7cA17cA15ctz24brsrPLhvuXDvB2dlddx04HjvDedNB45+O84bNlz9dlz9djz9Dtz9Djz9Dnz9dnz9drzX7fj2XXPiu+bEf02YhArchK55CF3zEL7qIXbVT+yKEKD7EpcDpC4J0pf8ZC4LAZq/GCR/IUThQpi1iyHWLkRYvxChfCHK5oUYm30xtvsS7PQl2OtNsNedZK87yfPuFO93p3m/WwjRD7tzvOjO8fG5LJ+cz/PqXJFXZ4t8dnaN1+cKvD6T54vTRb44XeSr0yW+Ol3iyzPrwjT0dJlvOjcqAbrFdx2C7zu3+aFjhx86tvm+Y5NfKwU/KDf5tWKTHxWb/Pj2Xr7Jj/IyP8o3+FGxzo/ydX6UrfOjrMSvZSW+l6/znazEt9IS30lLfNte5Nv2PN+05/imPcdXb0XnF+IMr0VpPhcn+Vyc5LODI/YYn7RE+aQ1yovWCB+2CNG571mzj6ctPvZavey0utlucbHZ4qLc7GSjycF6s5W1JjPFJiuFJgu5JivpRgvpphUSjUsVC8Qb5onWzxN9e+JZP4Onzoi7ToerTlcJz8odzxNCeJpOqlk9oTqIz6XacRZOCL/jOVcJT2PtA4zH7r85bj86xtTRUVTHRoT4PDbEk2N3eXTsjhCfn1Yd51V1LZ9WHefTQyd4+ctaXh46zssqwSeHjr2JzKo3k80Pq0/wYXUtL2pO8KLqaU1zEQAAIABJREFUJB9WneLDqlO8f+gUz6vqeFp1kmfVdexVnWKvuo696gZ2qxvYqapju2Kzqo5ytWC9uo5SdR2lmnqKNfUUahrIH64nWyPI1DSQ2Y/O6gaSNQ0kaoTgjBxpInK4QZh4HmkkcLgB/+EmfIcbhbVG4K1uxFPTjPut4HTUNGOvBKelZl8rlv0pZ03bQXiu1rSweriZlcPNb2KzYv/zwhER80dEzB0RCRPPdyXMvStm9h1RJThFTL8rwvhOG8ajIgwV+uNidLUC/XEJhloJhpNijKfETNdLMNZLMNRLMDa0Y2yorI0SjM2iA7PNYmabxcy0iJhuETHbLGK+WcR8k4iFZhGLLSKWWkQsNYlYbRZjahZjbW3H3irD0SLD3SzD16YkJO4iJjtNSnGaQudZyue72enr44NrV/nk9lU+HLlJeU7HT//pL/jj3/8l7/sWWZu6yjPNJTanLpJX9ZKd6CIx0UlsopPAuALfuAzvuAzvuBTfhBTfpAz/lBS/WkJA205Q205IJyVkbCc4LcU/KyMwLyW6ICG2KCG23E5ipZ2ESUrSKidlk5G0SUk62kk620m4paTc7aQ87aR8MpJ+GYmAnERQTjIsJx3tIBXuJBXpJB3pIhXtJBXvJJXsIJFQkMwqSWU7SGVPE890Es92CXKniRQ6ia6dJrpxmtjWaSLbXUR2uwjsdBLc6yD4tJPQ8y4CzzoI7CkIPlUQeqYk+FSB/6kc/1M5vqcK3LvyCgXOHQWOHQX2XQX2XSX2XQW2HYF1W4ap3I6pLMG0KcO8JWd1S8rydjvm3XaWN1tY2mpjcUfM4raEpbKIlbU2lkttLK2LWdoQs7guYW5NzMyamOn1dmY2ZcxtKVnY7GBxq5PlZ+dYeX4e84teXK+u4/yyH9ev3yPyTx6Q+36F//cP/wc//eFv+d1Pv+Ovf//v+eJ/zpL+7ybw/+kA3m9u4Hl9Gfunvdhf9mB5fprlvS7mdrswbHei3+xEV1SgLSqYKinRFE4zlT7DVKobTaYPVboHdb4XVe48mlw3mnQ3ulQvmlQv6nQ32mwvulwfuswFtJke9OleDIkLGCIX0fsvYfRdxhi4wnTwGtOBfozefozeW0y77jDnHmLWM8ycZ4x59yMWHOMsWCZYtE2xaNOxsGpkaXmW5ZUFllcXWVpZYHllntWVRcxLC1jnl7DNr+Kat+BdsOGdseIxWPFobDg1dpx6Nw6DH4c+gE3nw6b3Ydf5cGp8eHQBPFo/AV0Ir8aHV+fBb/ARNgaI6HyE1W5Ckx7CEx6iT7zEnviIP/EQm/QSUfuIaPxE1V7iKg9JlY+U2k1a6yCrd5LRucno3KT1TtLTbtJzbjJzbrIzLjLTTjLTTvIzXorTPkpGP0WDjzWjl/VpH+t6D2W9l02dl7LeS1nvo6wPsmWMUdbFKOuSbOjibOgSAm2KdY1gYyrDujrL2lSe0lSBNVWRkqpISVWipFpjbarM2tQmJVWZNdUGa5MbrE+UKY9vsv5ok/XHW6w92qT0cJPig00K98sUHm6Te7xH/tEu+Yc75O5vkbtXJndvg9zYOrnRDbIjZbLDZTKDZXJ3yuTvbFC8s05pYI3SnRKlgSLFu7mKLKXBLGtDWYpDGYpDGQpDSUojSdZGE6yNJiiOxSmNxSmOxSiORSiORSmNRSiNRiiNhCmOBCmMBCiOBMiNeMmNeMkM+UgPB8gMh8gMhUgPhUgPh0mPREgOh4kNh4kORogMRogMhQgNBQgM+gkO+wkMugkM+fDd8eEbDOK7G8I7GMIz6Md914tn0Iv7rgf3XTeuOwL3Xc/B3jngwjngxHHbieO2A8dtB/Zbdpy3nAcctxzYbzmwvWfHfvPnbP027DfecL7FdcOO+4Yd13UbnmsC31shGrzhxH/Njv+a8Nl/zU7gmpPQNRfhqy4i1zxELruJXHYTu+whfslH4pKP+CUfqct+0pf8pCtT0NylIPkLfooXA6xdDLLWF2SjL0S5L8zmhSibvRG2eiJs90TY7Y2y1xNnryfOs+4kz7uTvN+d4oPzGV6cy/DR+SwfncvyydkcL8/m+LTiszN5Xp8p8vp0kddninx+Ns8XZwv86nSRL7uKfH26xLdda3zbtS7oWOe7znW+6xD23yo3+LZjg++U63zfUea7jjLfdWwI3ys3+Fa5zjeKdX5QrvG9osT3ihLfyYsHvpUX+Uaa55tKcH7VnuMrSZovJWm+bE/zhSTFF5IUr8VJXktSfC5O8kqU4JU4waeiOJ+IYnwkivBRW5gXojAftAV4v9XPs9YAT1v9PG3zs9viFqKz1c1mi/ut6LSx1mSl2GQh32gm32gm02gi3WQi1WQi2bBcmXguEmuYI9owR7h+llD9LMG6GXx103jrp3HXGXDW6XHUCUfs+8fsQniqMJ1UsXJSxfLJyYOj9vla4Zh9/2W7oVb415na42Nojgv3PFXHhg4eGU0cHeTJ8Ts8PD7A/eO3+cV+ZL6sOsEnh2r55JfH+fiXx/nokODjqlpeHDjBi6oTlelmLe9XV1Sd5NmhEzw/dJK9Qyd5WnWK3UMn2a06xU7VSXaq69iurme7up7NQ3VsHqqjfOgUG1V1rFfVsVYJz2JNHYXDdZX7nPXkDjcI4Xm4XnhIVNMoRGd1PbHqhp8dsUfeESaegZpG/DWN+A4LvNUCT3UDnpom3NX/9fB8Oz7N1S2sVjcLk85KfK68Zflwy8/C821zlfCcOyJi5kib4B0R0++ImX5HzMy7Eoz7jooOAlR/TAhQ/QkJhhNi9CfFGOrEGOskGOrF6Bol/4ihWYq+SYyhWZiAHmgWY2wWMd0kYqaxjdlGEXNNYuFovlnCYnM7y83trDS1Y2purzxQasfRIsPTqsAv6iAs6SQu7SSn6GL97Dm2e3t4dvUSL25f5ZORm2yMj/Av/5vv4bd/zd/+u/+d/PxDyrobbGgukVVfIKXuJak6Q1TVRXBSiW9CgW9CjndChmeiHe9kOx6VBI9KhEctwqsV49NJ8OnFBIztBGakBGYkBOfaCC+ICS9JiKy0E12VEl2VErNIiVulRK0Sog4JUWc7MVc7MZeEqKedqFdK1Ccj5pcT8yuIBxTEgwriISWJkJJErItErIt4vIN4soN4Ukk0qSCSVBBOyAknFYQzHYSzHYQKXYTXugiudxIsdxIod+ArK/FtdxDY7iC400lwpxP/thzftgxvhW9HjveAEtemDOemAvuWHMuWHOu24oCl8p15U8bKuoTltXaW16Usr8tYXpexUpaxuClmqdzK4kYTi+VW5sptLGxIWCiKmc+1sZAXM1+SMlNqZ6YgYrogYrrYjmGtHeOGjOmynJlNBfM7p1ncO8vq8z5sH1/B/nk/jq9v4/3NGIlf6/nXf/k/8ts//md+99NP/M0f/4p/9m9+Q+w3Wnx/Nojjuxs4Pr+M/eNeLC+6WXn/DMu7ncxtdaLfVKLZUDJVUqApdKDJdzCRUzCR6mQifgZVsgdVqpfJZA+T2V4mMt1Mps6hSpxHnehBlehGlexGne5Gne5FnexlKtGDNtmDLtaHLnQRrfcCes9l9L4r6H1X0XuvY/DcROd8D4NzAKPzDtPOIaado8w47jNjfczs6mPmLJPMmjTMLeuZX5hmYWGOhaV55hfnWFicY3lpgdXFBUyzS5hnlrDPrOKaNeMymHDrTTjVVuxqKzadE5vOi03nw6LzYdV5sem82DVeXFofLo0PjyaAW+3FpXXh0bgIGnyE9T4CUy78k06CT1yEnngIP/EQeuwkPOkhNOUlpHYTVruJTLqITbqITzlIauykdA5SOhdJjZOkzkHC4CQ54yQ16yI14yQ5bSdptJPWO8kZPeQMXgpGL0W9m5LeTcngoWTwsKb3UNK7KOk9FHV+ilo/a/oIa7ooa3rhp5+K2hgFtaCoSVDQJiloUuQ1GbJTWbJTOXKqHDlVnpyqQH6qRH5qjbyqRGEyT3EiT3G8QGm8RPFJidL4BsXHG+QfrpN/sE72/hrZ++tkHqyTebBG+uEaqQdFkg8KpO4XSd9fIz22Tmp0jfTIBunhdTKD62TurpEeKJIdyJMbyJG7kyc7kCc7kCV7Z/8H21Pkh9IURlLkhhLkhxPkh6MURqJk70XJ3IuSGYuQGQtXhCqCpEb9pMcCZO75SA97SA+5SQ56SAx5SAz6SNytGAqQGA4SGwoSHQoQGRaEhwIEB/0EKvyDXvyDXrx39/kqsek5iEwhMF3Y77xhG3AKbu+Hp8D+dmhW9tb37Fhu2bHeehOctn4b1htWQb8Fa78F242fc1y3HnBds+G6ZsN97ech6r1mw39NWL3XbPiu2QlccRC86iR0ZZ+b6CVB7JKX2CU38Us+kpd8pC76SF/0k70YIHfBLwRon59Sb4C13gAbvWHKPYKtngg7+7pj7HbH2O2uBOj5JM/PJfngXIoPzqV5cUbw8ZkMn5zN8PJMlpdnsnx2Js9npwt81pXn1eksn5/O8borz686C3zZWeDLzjxfdeX5prOiI8+3nXm+7sjzTUeBbzryfKPM8a0yxzfKIt8o1/lGuc7XijW+kpf4Sl7iW3mRb2UFvpUVhNiU5vlKmudLeYFfyXJ8IcvxhTTHa2mWLyQZvpBkeC3J8LkoxeeSNK/EKT4TJ/hUlOBlW4xPxHE+FsV40RY5mHA+bwvwrNXPs0p07rX62G31sNPqZqsy7dxodrDe7GC92U6xWZh05htMZBtNZBorj4oaV0k0rAjRWb9AtBKe+9G5/7jI1zCDu94o3O+shKe1Ep3mE+qDx0XLJyffCs9x5o4Lj4v2w1NfueOpOT6K5tib8Jw8Onhg/OgdHh8b4OGx29w/dotffFR1jI+qavmoqpYXh47z4lAtHx06wUdVtXx46Dgvqmr5sKqWD6qOC8FZVcvzasGzqhM8rTrBXtUJdg/VsvvLE+wcOslO1Sm2q06yXX2Kzao6Ng+dqsTmKcpVdcKxeiU8S9V1FKvrKNSconC4jtz+pPNwPenD9aRr6kjWNByI1zQQq2kkWtN4EJ6hmiYChwX+mka8NQ14qxvx1TThqW7EXd2Au7oRd3UTjqpG7FXCEfvPwrOqSQjPmqaDKedKdTMr1a1CcNY0s1TdzFJNM0s1LSxUzB8WjtjnK+aOiJh9R8TMOyJmjoiYfkeEsRKfhrfo3xVjeLcN/btt6I62oTsuQntchP5UO7pTInR1IrT1IrT1bWgb2lA3iFE3iJmqFwn7RjHaZinaZgm6JjH6psraKOz1TWIMjYKZyt3QmSYpc81S5pqkLDRJWWySsdQsZbm5HVOzFEuLFHurDLdIiV+iJCrtJK3soth1mo3zZ9m51Mvezcu8uHuVvbF+ioZxfvcf/xx+9595XU6QN95mQ3uBgraPpOYCqanzRNVnCag68as68E4o8E4K8emelOCeFOOabMM51YpbK8atk+AxiPEZJRUiArMiAvNiQosSQkvthFcEkVUpYZOUkFlCyCohbG8n6JAQcIoJuiQE3e2EvDIiXgURr5KIT0EkoCAcVBAJKYiEOohGOolEOwnHOwnFlARjCkFCSSDZgT/VgT/bhb94Gl+pC//6abzrHXg2lLjLCrxlJb7NDvzlTvwbCgIbcrwbcjybctxlOe4NOe4tJa6yAteGEse6Auu6DNOGjNWygtWyAvOGAtOGHNO6nNU1KctFCUtFGYtFGYtFOYslOQtFGYtrUubX25hda2J+vZm59VZm19qYy7cyn2tjPidmLifGWBCjL4gx5CsKUvQlGYZ1BdNlJbNbXSzsnmVprxvTB5ewfXId6xc3cH17l+D3E3z3L/f4O/6C3//u9/z297/j//z7f0XkBz2ePx3B9t0NzK+vYPnkIub3e1h5fp6F3bPMbHRgXO9AW+pgqqhkMqdEle1gMq1kMt3Jk/hpxmPnmEz0MZ7oZTzVx3iqh8lUDxPJ80zEzjMZ62Ei2s1koluI1GQvqng3k7Fu1NFeNKE+1P4+plx9aF2X0HouoXVfQeO6is7Vj9ZxE63tFnrbHQz2QYy2EYzWBxgtj5lefsT06gTTy2pmFnXMzhqZm5tldn5OMDfHwtw8y3MLrBgXWTUuYTEuYzes4tSvYNcs49CYsWksWHV2rDoPZp2XVa2HVY0bk8aNRePBNuXGofbg1Phxajw41A7cGhdenYeA3otP48A7Ycc34cD32EHgsQv/Ixf+J24CKjeBKRfBKRdBlYPwpJPIlIPIlJWo2kpC5ySudRDT2onp7MQMNpIzThLTDhIzduLTNhIGO0m9k5TBTVbvIad1ktM6KRhcFI0u8gYneb2DvN5BTusir/eR1/kp6IIUtUEK2iB5TYiCJkpeEyGviZLXRMmpY+Q0CXLqNNmp/QgVQjQzlSMzlSc7lSenypGZzJKdyJOdyJMfL5IbL5EdL5F9UiT9uEjqUYHkgwLp+0VSD0skH5ZIPCwSe5gn9qBA/F6e2Fie+FiB+FiBxEiR5HCRxFCBxGCWxN0MiTtpUnezJO/kSd7JkLgj/HxRajBBaihGaihGuvIQKDkUIjUSITEaJjkWITkaJjEaJDkWJD0WIjXqr/CRGvOSGvOSGHaSHHYRH3YRH3YTHXS9MeQmOuwlOuwlPOQlNOwmMOTBP+gRJp2DPnyDfnyDvkp0evAMViacg05cdx04Bhw4Bpw4Blw4Bv5BdO6rhKbtlv1gvx+b+0w3rZjfs2F+z4blphVLvxXLTVuFFXO/BUu/BWu/+Y0bZizXzNiuW7Bfs2CvRKjzuhXX9Z9HqPeaDfdVC56rVrxXbXivWPFdtuO/bCdw2U7wsoPQJReRSy4iFwVCgHoOAjR10U+m10u2z0f+gp9Cr2CtJ8h6T4iN7hDl84LN8yG2zkfYPh9l53yU3e4Yz7qTQoSeS/D8bIIPzqV4cTbNi7MZPj6TFpxO8/Jsllen3/isK8tnnRk+78zxRWeBLzpz/Kojy686ckKIKrN81ZETKLN8pczytTLH18osXysKfK0oHvhKXuBLeZ6vFXm+luf4Wp7jK1mWr2RZvpRl+VKe5bU0zev2NK+laT5vT/G5JMPnkgyvxCleiVO8FKd4KUnyiTj6synnh20h3m8L8rziaZufp20+9lo97LZ5KpNOF5uVdaPZyVqzg+J+eDZbyTUJ4ZluXCXZuEKycZV44wqxxmWijfNEKtH5Jjyn8dcb8dYbhYln5ZjdekqL9ZTmrYnnFKsnp1g5JcTn4kkhPOdrnzBb+4DZ2vsYa+9hrL2H4cQ9dLVjqPf/g9Gx4YP4nDg6yMSxuzw5NsCjo7d5cPQ97h27yS8+PHScN2r58FAtHxyqFULz0HGeVx2vhOZxntUc52mVYLeqlt2qk+xWnWS76oQQm1UnD16r78fmevUpNmrehOZBcNa8mXQWDte9OV4/XE/6sDDhTB1pJHG4gXhNPbGaBmLVDUSrGwgd3vd2cDYePCISNOOubsJV04CzuvFn9zrtVS3Yq1or9zqF+DRXN2GqaWK1Ep//cNK5fLiFxZrmSnS2MX9YMPuWmSNtTB8WYTwi2A9O/RGR4F0xuneEVXtUjPZoG7pjInS1YrS1YrQnxGhOitDUi4TIrITmVKMYVYOYqUbJf4Xwd3WTBE2jQNvYjqaxHW2TFG1jO/pGKYYmGYZmKdPNMqabZcw2yZhrlrPQLGehpZ2lFimrre1Y2mTYxXJcEjl+qYKYooNsVxeFs2fY6O1h8/pF9gYu8nzkCuXHA/zTj5/yh7/7K376//4tUcNd1o1XWNf3ktNdIKnpJqY5R1B9Br+6C8+kAveEDNeEBPu4CPtEG47JVhxTbdg1bTi0Ipy6Npy6NtwGMW6DGN+sBN+8GP+ChMBiO4FlCcFlGYElKf5lCX5zO36zBL+tHa9Ngt8pI+CSHwi6lIQ8nYS8HQS8cgIBOYGgnHCog2Cok0C4E1+4A29IiTckxxdW4It14Et04kl24c2ewZ3rxFM8javYiavUgaukxL2hxLvRhWe9E/eaHE9J4F5X4FiT4SjJcW904ljrwF7qwFZUYi4qWC3KWSl1sLzWwXJJianUganUwWpRyXJezmJWynxOxnxeMJuXMl+UMl9sZzrXzHSxhZlSKzOFVmayImbSLUynmpnOtDCTF6PLtqHJtqLPtaPNSdHmZOgLCgxrSoxrp5ktn2F+p5ul9y9ienEV26t+bN+8h+frUbb+zM1f/fHf8rs//h1/+OPv+Ks//DnFX1tw/zCM/YdbWF9fx/zyEkvPu1nZ7WZ++xyG9U50hQ40hU6mckomM0rGkwqeJJQ8jnXwONbJ48gZHoXO8TjSx8NoH48TF3gc62U82s2TyHmeRHp4EunjSaib8Wg3k4leJuO9TEQEk6E+VME+VJ4+Jh19qB0X0bguo3ZeRu28isZxA7XtJlPWW2gtd9Bb7qI3DaEz3UNveoR+4SH6xSfoF1QYF3QYpw1Mz8wwM7uAcXqeaeM8M8Z5FqYXWdILVvRLWPTL2PUr2LRL2DQmLFMmzGorZp2TVZ2HJa2LZZ2bFa2bFbULs9qNRe3GqvHi0HiwT9lxTjlwapy4dS68OgculRXXhBXPuA3vEweex048T5x4J5z4Jh14VHa8Khv+SRsBlY3glI2QxkZE5yCisxHWWglpLER0FiIGK+FpG+FpK+FpKxGDlajeRszgIKV3Ckf0OgdZg4PctJOMwU5abyOts5LS2UjrnWR0HjJ6D1mtl6zWR1brI6Pxk1EHyaoD5NUhclNhMqowGVWUrCpBaipGcipBUpUkMZkiMZkiqcqQnCwIJvKkJgqkJwqkJrKkJrIkxzMkn2RJPMoSf5Qlcb9A9J4QnNFHa4Qflgg/zBN+kCV0P0PkfpbQWIrwvTThkRTh4SThwQSRwQThu3HCAwkiAyligyliQwmigzFiQzFiwxFiwxHiI2HiI2ESo8I+MRw8kBwJkBwJkBjxkRj2khjxkBz1kBrzkhz1EBt1EhtxEB1xEB6xC4bthIZthIZtBAdtBAfthIYcBIYd+Ecc+Iac+IbdeIe8eIe8eAbfRKfjrgvHHSf2Ow7sd+zY79ixDdiwDdix33Fiue04YL5lr7Bhvv1zpltWVm/bWLllZeWWldX3LAdMN39utd/Mav8qq/2rrNxYYeXGCqZ9102Yr5uw3DBjvS6wXTNjr3Bdtx5wXDXjumrGfdUqROgVK57LVnyXbUKEXrITuugkfMklHMW/FaGJi14SF7yk+7xkLvjI9PrI9frJ9fop9gUo9gYo9QZY7wmwUbEfotvno2xXAnSvO8azc4LnZxN8UPH+mTgfnk3y4mzyIEQ/OZ3m066KzgyvKj7ryPFZR47PO/N80ZHntTLHa2WOXymLfKEo8Fqe50tFgS8VBb5SFvhCmeO1InuwvlZk+UKW+UdeS9N80Z7mtSR14HNxklfiBC8lCT4W74vzoTjGR+KIEJyiN562BYQpZ5uf3TYhOrda3Wy2Oii3ONhosbPR4mSt1UmpxU6hxUqh2UKuxUKmeZV00wqpxmVSlfudsYZFIo2LhBoXCDXOEmwQgtPXMIOvYQZvnRFPnQH3KT3OemHiaTulxVKnxnxq6sDBtPOkcL9z/uRj5k/u3/G8z/SJ+xhPCOGprR1DXVv5SaXjb8Jz/OgA40cHeFwJz4fH3uP+u/3cf7efXwgTzeMHsSmoFR4KHTrBs0OV6eahWp5WH2P30DG2Dx1np+oE24dOsHXoBOVDtW/88iQbVafYqK5jo6aOtcOVu5z7R+tV9RSq68lXvTlefzs8k5VJ50F0VtcRq6knWt1AuEYQONyAr/oNb1XDP4rOfY6qxgP26mZsVU1Yq1qwVJh+2YSpqpHVQw2sVDdWNLP8lqWaZhYPtzBf3cxCTRtzNa0/i8+ZmlamD7diPNJ6EJ7G/eA8IkJ3pA3dO61oj7QIayU6Ncfa0NaKUZ8Qoz4pQX1KMHmqTVAv+pm3A1TVIASpqlGC6q3vpholaCrxuR+gumZZhRR9s/QgQmebZMw0CtPQxVYpiy0STG3tWCVy7JJ23LJ2ggo5MaWSzOkuSj3n2bjcw9qtS2zfvcz28BVyk6P8l//w7/jpb/+Sf/4nr8nP3aFsvEJBd5WM4SIxXTdB9Rl8U514VUpcEzLs42JsT9qwTrRim2zBMSWEp03dil3Tgl3bitMgwmUU454W4ZkR45kT45kT4Z0X451vx7MowbcswbsiwbMqxmOS4LVKD/hsMnw2GX67nIBLScCtxO9V4vUp8QUU+Pwd+PwdePxKPH4l7oASV1CJNyzHFZbjSnTgTnfhzHThzHXhyCpx5pQ4CkqcRQWukhJXZe8oyLEXpNgL7djyUuxFOY6SEmtejiWvxFLoZDkvZyknYyknYyGnYKnQwVKh4+D7hUw7C5l25tMS5jIyZrNSZnLtzOalzOTEGDNtTGdbMebbMORaMWbaMCTb0CdEGJIiDGkRurSEqWQb6qQIVUqMJitFl5ejzSvRFTqYXjvLXLmHxZ0LLD67gOXVDUyf3cD29TDhX2n4f377r/ntT3/P3//0X/hP/Ae++RebBL57hPWH91j9sh/TJ9dZfv8iC9tnWSifwVjqRJNXoskoUWUVTKQVlfDs4Em8k4eRDh6Fu3gYPMODwHkeBHu4F+rhQfQCDyO9PAqd51HgHI9CPTwO9fE42MPjcDcTsR4hSEO9jIf7mAj2MeHr5Ymzh3FrD1P2C6jsF1HZLzNlv4ba1o/K0o/K8h5q0200q3fQrQ6hXR5DvfIA7dx9dAtP0M2r0M1o0Ov16A3TGKfnMRjnMBrnMOpnmTcuMK+dY0Ezx5JmHpN2EZtuGatmEbNmFdPUKqYpC6saO0taF4taFwtqB8uV+DSpXZg1bixqDzaNG5vKhn3Kjl3jwKlz4NE5cExZcIybcY5bcT+x4nxox/nIjuuxDfekHfekFZfKgm/Cim/Cgn/SSlBtJTBlIqyzEtRaCGkshLVmQnoz4WkbwWkzwWkLIaOVkM5CVG8nprdsjW7HAAAgAElEQVQT1zuI6+wkdFZSOispvVmIT72NlM5GUmutHOk7yGjcZDSeSoAGSKt9pNU+UmofaXWAxFSQhDpMcip6IKGKEZ+IEZ+IE59IEJtIEZtMkZhME1eliE2kiE8kiU+kiE+kiI2niD6ueJgh9CBF8H6a4IMMwYdZAo+yBB+kCdxPEbifEvb3kvhH4wRG4gSH44SG4gQHEwTvRgkdCFeECA36CQ8Jx+ChQT+R4WDls5/QoI/gkI/QkJfwiI/QqJfQmJfwmIfQqIvQPTehUQfRMSeRUSE8g8M2AvtGrASGrfgGLfgGLfiHrHiHbPiG7fiGnHiHnbgr0033oPMgPO13nNgGHNjvOLAN2LDetlZWC5YBC+YBB6aK1dt2Vm/bhcC8bWb5lunAym0zy7etLN2ysHTTzPJb8SnEppmVGyZWbpiE/c1VVm4us3xjkZX+JVb6l1i+sYjpuumAeT9Erwls183YrpoEV0zYr5hw7gfoFYvgkhnPZQu+Szb8FwWBiw6CF2xCiF5wEr3oInrBQ/yCh2Sfh1Svh3SPh2yP72fyvX6KPYK1bj/r54Ns7E9Cz4bZPhdh51yE3bMh9s5EeHY2KjgT5/m52JsIPZPgo9MpPjqd4uOuFC8796V52Znm0440n3amedWR5rPONJ91pPhcmeYzRYrXijSfy4X1V/I0X8gzfKHM8YUyx+fyzIHX0jeTzYO9NM2n7Uk+bU/ysrJ+Io7zsSTKx5IoL8QRPhCH+UAc5v39tRKdz9qCPG0NsNdaCc9WH9utlfBscVFus7PRYmet1U6pxUapxUG+2Uau2UKm2Uym2US6ZZVUc+VRUdMy8cYlok1LhJsWCTXOE2w04muYxtcg3O30NAj3O111+y/ahfud1lNazKemhLudp94cswsTTyE8Z2sfvvW4SJh46mvH0NaOoakdZer4PwzPO4wfHTiYeD48dosHR29y/91+7r1zg188rzouTDWr3kw1nx6q5emhWvYqdqtq2Tl0nJ2q42wdOs7WL2vZqjrBZtUJNqtOUq4+SbnqJBvVlUlnVR2l6lMUq09RqD5JofoU+epTQnBW1ZGrqiNbXUe6po5URbL6FIma+sqUs55YTSORmjoiNXWEa+oJH24gVNNI6HAj/poG4V5nTQPemgY81fW4q+txVdfjrG7AVdOIo7oRR3UT9soxu62qEWtVM9aqZiyHmjFXmKqahfud1U0s1zSxVNNUOVpvZrFi/nAL84dbma/c6ZytaWPusIjZGhEzh0UYD7dhPNKG/nArhiNi9EfE6I6I0R4Ro3lHjPbdNjRHW1G/24r6aCuaY8Ixu/q4iKlaEapTYlSnREzWiZisa2PilEhQJ2aiXsJ4vYSJehETlQBVNUqYbBAzUS9ivF7MRIOE8QYJk43tqJqkqJpkTFWom+SoG2WoG2VommVom6XoWmTom2UYW2RMt8iYbpEy2yplSSRlRSxlVSTF3C7GLpPglksJKOVEuzpJnT9Htu8cmes9rN/qYXf0GuuPbvEyHeKPv/0bfv93f0HePEFJ30/RcIO08RIxXQ9B7Vm8U6fxTipxjkuxT7RjG5dgnxRjnWyraME62YJd04pN24rTIMY1LcE1LcY13YZrpg3nbCuuuVY8C+24FtpxLkpwLktwrEpwmiS4TFLcZhluiwy3RYHbqsBjleOxy/A6FXhcCtweBW6vErdHicujwOlVYPPIcAQ6cAY7cYY6sIeUOKNdOOKd2JOd2NKdWFJKbBkl9kqA2nJS7BkZtowMW0aKNSfDmpNhzrZjzSsw5+SsphWYsh0spxQspCsycpZySpZyShazchbScuZTUuaS7cwl25lNtDOTkmJMtmNItzOdaUefaUObbsaYakWfbkWfFqJTFxWhjbahS4jRJiRMxcSo4oKppBR1WoYm04E234mueIbpjR7mNntZ3rvM8sfXWfy0H/uXg3i+1PAv/v1/y2//8Nf89Pc/8bf8Ff/Ln/9TXK8f4vxuiNWv+1n49CqLzy8zt32emfXTzBa70GWVTGWUTKTlPEkpeJxQ8DCm5EGkk/vhTu6HOrkf7OKe/yz3Az3cD/ZyL9jL/cgFHoR7eRTs4ZHvPA/9vTwI9PHAf54HwW4eh3t5HO7jUaCbx6E+ngR6Gff08sTey2NLDxO2i0xYLzJhu8S49QqTlutMrt5gYvU9JldvM7VyG83KIOqlUVSLY2hmHqCZfYJmdhKNYQqdXodOZ0Cnm0GnnUannUavnWZaN8uMZpYZ9SwL6jlWdUusahdZ0Sywol5mdWqVFZWJZbWNJY2TBY2TObWDBY2TRbWTpSkHyyoHKyoHFo0Ly5QNi8qKdcqGTWPHrrfjUFuwTaziGDdjf2LB9tiO7aEd+yMrjicWHBMW7JMWXCor7gkL3gkLPpUZn2qFgMaEX23Cp17Br17Br13Bb1jFY1jFbzTjN5rx6VcJ6EwEdRYieitRnYWozkxMayJlMJM0WEjqLST1VhI6CwmtlbjGRlLjIqX1kNJ6SGrcwk9Dqd3ENS7iai9xdYC4OkhcHSKuClaEiKoiRCaihCcihFRRwqooYVWc8GSM8GSMyHic6ESCyHiCSGUNPY4RfBQj8CiG/0EM3/04/gdJfI9SeB+l8D5M4n2QxHMvhmcsincsjns0im8shnc4im84im8wgmcwgPduEN9gCP/dEP47b34b03fXh3/Ih3/Yh3/Yj3/Eh3/Ei3fYjXfYhW/EjX/ERWDURWDUSWDUQWDUgX/URnDUTnDUjm/ESmDUhn/Eim/EgnfYhHfIhGfQhOeuGfddM+67JjyDFtxDFlx3LTgHrTgHrbgHbTgH7djv2rDdsWG9Y8cyYMNy24rljhXzbRPmOybMd1ZZGTCzctvMyoCZ5duV2LxtYumWicX3Vlm6tcLS7VWWbq+wdMvM4ntvuWli8T0zyzctLPWbWLxhYqliuX+F5f5llvuXWbq+xNK1JZauLbJ8bZXl66usXFtl5foqq9dWMV9bxXxtBdPVZSxXV7BcXcF6dQXLlWWsV1ewX13FccWE84oJ52Uzrssm3JfNuC+a8F604LtkxX/BJgToBTuhPjvhPjuRPgexCy5ivW4SvR6SvR7SvT7SvV7SPV4yvV5yvV7yPV4KPT7Wuv2snfezcT5A+VyQrXMhts6F2D4bYPtskL2zYZ6eibB3JsrTs0KMPj+T4IMzCT7oSvKiK8lHnQk+7kzwSWeCl51JXnYm+aQjycuKTytedab4tCPJy44En3UkD3yuSPJKnuSVLMkreYpX8iSfyZO8kqb4dN9bwfmiPcaL9hgfSqJ8KInygTjKh5IIH0iE4Nz3XBLiqcjHM5Gfp2I/u20+dtu8bLd62G71sNnqodziYqPVyVqbk1KrjWKLlUKLlWKLjUKLlVyTEJ6pZhPJplUSTSskmlaINS0SbVog3LRAqHGeQMM8gYY5vA3GA+56I656A656Hc56LfZ6DdY6NeY6NaY6NaunJlk9NcnKqUmWTj1h8eQTFk4+Zv7kI2ZPPmTmxAOMJ+5jODGGvnYUfe0ouhOjaE+Moq6t3PE8Lhg/dkeIzsodz4fHbnH/6E3uHb3B2LvXGX33Kr/YO3SMp1XH2as6zk7VMbarjrF76Dh7h2rZPnT8wOYvj7H5y1q2Du1Hp2Cj6gTr1SdYr4RnqeYUxSohOvNVFTWnyFfXC9FZVUemEp7JikRN3f/P1p3+NpYm9n6fV7Goak9XaV+5k1pq01aqXSqJ2iVK3PedPIeHyzncRWqvrbu6q7fqvXt6ZuyxfY0bBEleBEECBAYCJEGAIPA7J7lIgnuBGDZyr6+deOyxp6d7vnlxWKrquXnxwUOq/oEvfs85LM4u9LUXzn6OO/s57Bzg8EI/hxfUK/aDzoHfWTsHqHeqqpp+Kpo+yp397Z9PGqTUOUipcwhFM9ReO4fPg/P18JQ0w2Q1w4iaV9EpXhgh88YrqQtakhe0JC5oz5fOxAU98Qv682v26MuV8w0dod/XEXxDS+DHOtWbOgIXtQQu6Qhc0hHs0hPoMajh2aPH06vH3afD3a/y9Blw97/iGjTiGtT/gHvI0P5s/AH3kAn3sBn3sBnPyxAdsuAfNOMdthAYsRAYUdfQyKiFyKiZqM5MTG8iqTMiGMxIRjOSSU/BokexGKmNWWmNT3B89SpnM1d5cvs6z5dm+HD9Ju/v3eeJd52//zd/wW+/+3v+j//5v+FRzMY7qUUex29yGp3iKHKNRuAKdd8YZY8Jpa3g0Z+TvVpkvxY5oEMJ6ShFDCgRA6WojlJUhxLXUk5qKae0lJJ6SikDcsaALBhQJDNFyUhZslDJWSnn2wpjVIoWKrKFaslKtWylUhmjVFFPpWxBqVop1scoNsYp7I8jtyZRDicpnUwin01QfDhB4dEkhceTyE8nkZ+OU3xqofDYhPLEivLESvGxhcITM4UnJgpPLOQem8k+tqjR+WiM9EMrybMx0o/GyDweJ/3YQvqxmcxjC6mHFhKnZuInJuInJmJnZiKnJqIPzUQfmQk/NBB8NIL/4SCRhyOEHo4SPNURONIRPNQRONISPDXgPzHgPdbhOTHgPjXiObMQeDJB4MkEwbcvE31+nfiH06RfzJP94j7SHy0h/fEK9T/28p/8T1/yd9//Jb/59lu++/7X/PW3/xsHv4ij/OkGuX+xRPoXt0l8pf6vRNHnV4m+M0n0rUlCj8fxnFlxPbSy93AM+8kYO0fj7BxNsnUwwfbBFbb2L7PVuMr2/jRbzTnV4RzbzRl296fYrV/H3phluzHHduMaO81pdg9m2GvNYG9cZ7c5zW59BmdlBqc8y25uhr3iPM78PM7iPM7iTVz5O7iFu7jERVziEh5hCZ9gwyds4M1s4YvZ8cUc+OMe/GEfgWAAvz9IMBAlGIgS8EcIBaKEA3HigQRRX4ykL4EYTJMNZRBDGaSASNaXJevNIfhkMoEyqbZEoEQqUCbtLyH4ymS9JXL+MoWAQs5XJOeXyfsV5HCJckhG9uSQnRIFZwHZWUJ2KCiOIiVngZK7iOwtUPYWqXiLVN0F6p4cTV+WhlegEZRoBCVqfoFaUKARFqlFc6qwxH4kx35IohHMchDOcxgucBjKcRTMcRLOcRYtcBLOcxzKcxIucBwqcBwscBwscRKscBKqchKschyscBSqchSscBSschxqcBRscuRrcuRrtM8mh74Wh75DWt4D9n1HNP1HtLzHtLzHHHhOOHKfcOQ6puU64tBzwqHnhKbriKbrmH3nMQ3HMTX7KfXdM2p7qrrjIdXdU2p2VXXnkKr9iMrWAbWtY2qbR1Q3DqlstCivNamuqj9RVLe12F85oLHaPH/Rp75WV4NzvUZjo8b+Zp36epn6epnaRonqZon6Zpn6pkx9S6G+KbO/JVPfLNLYLNLYktVzs0BtI0dtI0d9vUB9rUDFJlFdUVVWc6qVPKXVAuXVIspKHmUlj7xSpGgrIK/IFG0y+ZUC+ZU8kk0ia8uek1YkxGURcVlCWJIQHuQQlrLt71mEJYHMokRmMfcD6QWJ9EKO9H2J9D2JzP0c4v0cmYUs4n2VcB6fIpm7Apm7wvl38a6IdEck99It4Vz+tkj+tkjxloh8O6cuobdzVG5JVG5mqd3M0biZp3Ezz/4Nmf0bMq05mYM5mcNZ1dFcmZNZ1elMldOZKo+mqzyervF0tsHTmTrPZtQAfXeqzrtTdd6b2uf9qX0+mGrywfV9Prza4MW1Jp9cPeDTK0d8dvWYz64d8tnVAz6/esSXV475+soZX195yDcTp/x08oyfTp7xs8kzft7+/PL7y7/9wcQZPxt/yM9f8wdjr/zcevY7TvmZ5eQHfmo+4Scm1dfG43NfGQ/50nDAl4YDvjAc8Pm5fT7RN/hYV+djXZ0X+rr6PKeuxoe6mnq1rqvwrrbMM53Cs1FZNVLk7eECT4fzPBqReDQi8XAky+lItr10ptUr9qEUreEUzcE0zcEUjaE49cEYtYEo1cEolYEIpYEQykAQZSBIoa/9TGefD6nPQ7bfg9jnRuhzku7dI9W7R7Jvj0TvbvvZzlfhGeneItS9SbBbXTy9Xet4utZxdakvFjlfC8/dS8vsXFpk6837bL15n82Ld/nRp69F5ot2ZL7o6OLjjm5evOYjTTcfatQr9vc7uvngtfB8r7OXdzt7efdC32srZy9vd/byVtuTzn6Vpp9HnerSeabp47RTddLZz1FnH0ft8DzoHKCp6aOp6WNf00dD009DM3AenTWNqqrpV+Ozc4By5wAlTT+lzkEUzSByxwDFjkEKHUNtanDmNepVu6QZIqsZROwcROgcPF86M6/FZ/qN0XZsaom/9IaW2AUdsQs6om/oiLyhI9wOz5dej0//mzp8l7T4u3T4u9trZ7ceT7cOT7cOd48OV5/K0a9Tg7PfgLNfj3PA8B9wtP/uGDDgGDTiGDThGDThHPoh15AJ95AJz5AJ77AZ74gF76gZ/4iZ4KiFsNZCWGciojcS0xtJGAykDEYyBgOC0UDWbCBvNlKyWqhaLexPTHA4dZnTW9d468EU76zO8WznNs9dCzzL+Pjtr/+e77/9O95vRnmSXuBJcp6zxDSHsWvsh65RC05Q9lso+cwUPcbz8Mx79eQ9oxR8Wgr+UYpBHYWglkJY16alGNUix7XI8VGKcS1ySo+cMSILZoqihYJopiiYkUULxawZWbKg5KyU8lZKBQulohVFGaNUGkcujVGQLRQUK4XKOPnKGLn6BPn9SQoHkxQOJ8kfT5I7mUA6GSd7NoH0aIL84wlyDy3kz8wUzkwUHprIPzSTe2gh99CC9NCCdGZBPLUgnllInphJnFqIn6rxqbKQPDOTODWSODURPTQSOTQQPjIQOTERPjERPDYQPjUSOjUSONESeKgl8HCU0KmWwPEovsNRfIdaAgd6gicm/Md6PEd6XEd6nEcG3Kdm3A8t+J5M4H86QejtK8Temyb50SzpT26T+XoF4Y+XUP54m/f/sxa//P6v+O77f+D773/DL7/7d5z+kUTpT+xk/2SZ7L94QPKbm0RfzBB7Z4rQW5cJvTWJ78yK+8iM89jC3omVnWMrW4djbLbG2WyNs74/wWbjMhu1K2zUrrJRn2ajMcPm/hybzTm2GtNs16bZqU2xXZtjszbLVm2KneYs9uYc9uYs9vo0O40Z7NVZHMocu7lZdqRZ7Lkb7OZusJefZy83j1O6gzN9F0d6gb30As7UIu6UDXdyHVdyC1doC3d4F0/YjSfowe/34/UG8HrD+NoCfjVEo4E4UV+MhDdOxp9EDKZV3jRZn0jGLZDy5kgEZOIBhUSgRNQvE/crJHwKKa9M1q2Q9ShIviKiN4/gzZP1yeQCBeRgEdmXJ+/KknNkKTiLFPaKFPcKKmeegjtH0Z1DcecouXOU3FnqHpGaT6DqF6gFBKovBUUq4SzViEQ9mqcelqiHstRCWerBLM2gRCsocRTOcxAQOQpJHIcljoK5c4ehHK1gkYOgzEFQ5jBU5jBUoRUq0wyVaQYr7Acq7AdqNIMNDgNVDgJVmv4a+746+94GDW+Dhq9J3dui7mnR8LRoeA5pug5puY9ouY9oeo5oeY7Ydx9Sdx1Qdx1RdRxS3TumbD+k0lbdPaKye0xl95jS7hHl3QNKO03KO00qWy0qm03Km02U9Qal9X3Ka/tUbPtUbftUltWzurpPdbVOdbWmWqtSXatQW69SWy9TWy9T3lAobSooGzLlbZnKjkJ5W6a6VaS6WaC6WaCykaeyWaCymaeyIVHdyFFZy1Felaiu5KiuZCnbRMrLIiVblpItS3lFQlnNoazkkFdzFFdyFGw58rY8+ZU8OVsO6bXoFFcEBFsGwSaQWRZJL/0ugfRShtSDNMkFkdRiltRi9vxzckEkvZglvSiSXhBJ3xdI3xdI3RNI3RdJ3xfJ3PuhdDtAM3dUwh2B7B0B6bZA9raAdEuVuyOSuy1SuCVSuCki38yi3MpSnhcpz4tU5yVq8+0AvVGgcaNIc07VmityMFfkYFbmcFbheFbhdKbM6UyFhzNVnsyoV/FPpmu8NaV6e6rOs6k67043eH69wXvXVO9frfPB1QYfXmny4kqLj68c8Mm1Jp9ebfLp5SafXWnxxZUjvrxyxFcTx3w1cczXE8d8PX7MTyZO+OZ3/HTihG8mjvnZ+Bk/Gzvl5+Nn/HzsjJ9ZT/l528+sJ/zMenrup9ZDvjG3VJYDvjG3+Np0wFemY74yHfGl8YivTEd8YTjkc8MBn+lbfGZQfWJo8Ym+yQttjRdaNTQ/0FX5QFflPd3LpbPMO9oS72hLPNOWeFsr89ZokbdG22vncJ5HwxJnw1nOhrOcjGQ5HhbV5zuH0xwMJWm2NYYS1IcS1NrBWW5T+sPI/UH1+c5+P7l+P1K/l2y/91V49rpI9+6R7Nkl2btLvFd9vlN9qWiLcPcmoa4tQl1bBLrU63Zv1wberg1cXauvPd/Zvma/tMTOpSW23lxk8+ICmxcX2Lh4nx+pi+YlPuy4xEearrbuV5HZPtV1s5f3Ont53l44n1/oawdnL88uqAvn2529PNX08LSzlyeaHh539p17pOnnrLOfE00fJ5o+Ttufjzv7OOzs40DTR0vTT6tTtd/2+spZ1wxS1QycK2v6KWv6KWn6UTr6kDsGUDSDFDUDFDQDFDoGyWuG2s91qitn9rXofBmemTeGSHeOkO4cIXVBlewcJn5hmNiF0XPRN1SRC1oiF7SEL2gJXdASfEMV+n0dwR/r8P9YR+BNPf6LeryXdHi6tPi69XjbsfmSs1uLq0eHs1eHo1//A3v9enb7dOz26djpN2AfMGIfMLI7YGRv0MTekAn7kIndYfPvMLI3YsIx/IprxIxz1IJr1KwGqNaCX2smqDcT0hmIGIxEDQZiBj1xg5640UDKaEAwGZBMBmSLidrlCfanL9O6dY2z+1M8sc3w1s4tnrnmeRRe4X//8/+O737zS/79v/lzHqdXeZi6xWlimsPYVRqRa9TClykFx5B9ZgpekxqdXj05r56cT0vep6UQ0CL5R5ACI+SCo+TCOvIRHYWonnxMTy6mQ4rpyCd05JNGpIQBKWlCSpnIpS3kM1byopWiNEYxZz1XyI+RL4yRy1vJ5i3kimPklHFypQmy5Qmk+hVy+1eQWpeRDi8jHo4jHI0jnkyQfTiJeDaOdDqBeGIhe2RCOjIinpgQTyyIJxaEYyuZYwuZIwuZYyupIzOxQwvRYyuREyux49eZiR2biR6aiLRMBJsGggdGAocm1ZGRwJEe35EW39EI/uNR1eEo3tYInuYonn0t3qYe36ER94EeZ0uP69CI49CI62QM96MJvE8u43/rCuF3p4l/MEf643mSn98h9dMVcn+0xsmfRPjrf/pXfPfdr/juu1/xy+/+LV//V++i/KGDzJ8sEv/De8S/uU3441lCz68TenoN78MJvGcTOI+s7B1YsB+MsXNgZbs1xmbDykZ9jI3GJOu1STZqV1grX2WtOs1qdYbV6gxr9Tk2a9NsVmfYKE+zUZpmozzDRnmG9co0W/U5dQWtzbFZnma7Oou9NIu9cIMdcY7t7A22pDl2pJvYszfZy97Ekb7NXvIue8kF7IkH7CUe4Eys4Eqs44hv4gxs4wzacQVduHxu3B4vLqcPryeExx3G64ng8Ybw+UOEAjHCvihRb5SkN07ar17BC94EgjdF0pMm7hWJ+XNEgzJhX5Gwr0jELxPzySS8MoJHIeMuIvgKpH15Ut4caW8e0S+RC+TJ+fNIbhHJKZBzSkh7EtJujtxuDmkvS86ZpeCSKHgkCl6JoltEcYuU3BlK3jTlQJqSP4Xiy1DyZ1FCGcrhDJWISDUqUokIlEMZysE01VCGekhgPyiyH8zSDGRphSQOwlkOwllaIZFmUOQgKNHy52gFchwEZA6DCgdBhVZAoelXaAZK7PtKNH0V9gMlGoES9UCJmr9MzVel6q1R9zaoeepUPXWqnn2qniZ1T4u6u0XN3aLmaqqnu0XV06LiblJ2tSi7Wih7LUr2JmV7k9Jui9LuAcreAcreEYqjibK7T3GngbxVR95sIG82KG7UkTfqyGs1lJU6ynINxVZHttVQlms/+Amj8mrl/GWfyrqqvC6jrBWQV/OU1l9RNlXyRg6lrbSZo7SRRVkXUdZFSmsSymqW0kqGki2DspxBWRYo2UTkFZGcLUN+RSS/miW/kiVnk8itiORWRKQVgeyKSHZFQFwWSdsypGxpUsspUjaB5HKGxFJa9SD96vNSmsRihsSiQGJRIL6YIb6YIbGYIb6YIr6YIrGgSi6kSCykSSykSd5vu5cmdS+tRmlb+m6G9J0MmTtpMndS58TbKbJ30oi3M2RvqXI3MxRuChRvCsjzAqWbIpWbEpV5icoNieqNHNUbOWpzOeqzOfZnczTn8uzP5GjO5DmcLXA8I3M8I3M6U+LhTFk1VeLxVJnHU2WeTFV4er3KW9erPLte493rDd65Vj8P0fevNs4j9KNrDT661uDjqw0+udbkkyv7fHalyReXD1STB3wx0eKLiRZfTh7x5eQRX00e8fX4IV9PHPHV+CE/GTvmJ2PHfDN2zE/HTvjGesQ3VvVvX1uPfuAr6xFfWQ75ynLIl5ZDvjQf8KX5gC/MR3xhPuJz0yGfGw/5zHjAJ4Z9PjGqPjY2+cjY4ENDnQ/0FT4wVHhPX+a5rsS7+hLv6su8oy/xtk7hLa3MW1qZp6NFnmrzPBltL52jkrpyjoicjAocj2Q4Gk5zMJLmYDhNczjJ/nBCXTqH49QGY1QHo5QGIueUwQjF/hCF/iC5dni+Hp3igIdMn4tUj4NE7y6JHjvxXjuxXvv52+yhni2C3ZvqTyq9Fp7uS+u4Lr1aPdXF8wG7FxfZvrjA1qUFNi/eZ+PifTYuLrL+5gI/+rCjiw/a3te8pAbne5punmu6eLeji3c0Xbyj6eEdTQ/PXvN2Zw9vdbZjs7OHJ5redmz28jZgJ8EAACAASURBVEijOtP0cqbp51TTz7Gm7weOOno57OhVw7Ozv710vlw5+1+LzgFqHWpwVtrKnQMoHX0qzQByR3977Rw4XzvzmkFymiFymqFX1+ttQucwwoVR0heGSV0YPg/ORDs61fAc/kF4Ri6MEHljlHA7PIPt8PT/virw41H8b47iuziK/5IOX5canu4uLa7uV5zdWpw9Whw9Wpy9OnZ79Oz26Nnr1bPbq8X+Up+WnX4dW/16tgeMbPcb2BkwYh80YR8yszPwmkEzu0NW7O0AfRmheyMmHKNm9rRmnFozrlETHq0Zr86MT2/GrzMR0BsI6g2EDAYiej0RvZ6Y0UDSZEQwG8lbTCgTVirXx6ncuEzz3jVOl6d5tHWDM8ccD333eFrw89tv/4bvf/3v+ZMXp5xkFjlJz3GUnKIVn6YWUeNTCVgp+szkfQY1PL16RO/oOcE7hOAdQvQNIwZGEYOjiCEtYkhLNqInG9WTjRrIxg1kE0ZV0kQ2bVVlLGQFC1nRgpS1qiQromRFzFkR8mNkC1ay8hhZZRyxMolYu0ymdpnM/qSqNUHmYBzhaALxZJLM0RiZQyvCkRXh0IxwaCJ9aCJzaCFzZCV1aCXZGiN5YCXeMhNtmQm/dGghcmhWHZgJH5gJtUwEGgaCDQOBhgF/y4i3acB7YMR3aMTT0uI5GMF7OILvSIv3UIunqcVd1+KujeJp6HC3DDj39Tibehz7BvZaJvYOzDhPJnCfTeJ5dIXAW1OEns8R/egWyc/ukf5mEfEXa5S+8fC//Nv/nl99///wm+9+zT/89m/4r//iTyn/oYfUz5eI/fwukW/uEvp0jsDzKXxPr+B5eBn36SSO43HsrTG2m2Ns7VvZbLwKz7XKGGuVSVbLE6xWrrKsXGOlPI2tNIutMstqbZaN6gzr5RnWSrOsKTOsKdOsKVOsl6fZqM6wWZtlszLDRmmKjdIMm8U5tqV5toR5NjNzbElzbGRvsCXcwJ6+yW7yDrvxu2zHFtiOPcAefcBuxMZuZJWd0Dq7vk12vTvs+fZweNy4nF6cDi9uVxCXM4LLFcHtDuH2BvEF1CU06I0Q80ZJ+BOkAklS3hgpb4K4O0nMkyHqyxLy5Qj78gR9OUK+PFFvnrgnT8JdIOkpkvTmSHlzJL05kh6JtC9LxpcjGyggerKIzhSCI42wJyDaJbJ2CdEutKM0i+TOkvUKSO4MOZdA0Zmh6Ekje5MogSRFXxLZJ1DwJ1FCaZRQmlI4QymcUb8Hk5RCKcqhNNVghlpApOYXaARF9kMijaBAI5ihEcywH8jQ8GfY92c5CBRoBYq0AjKtgEzTL9P0yTS8Rfa9MjVfkZpfVp9L9Zco+0qUPWUqngpVb5Wyp0rJXaXkqVF21ym7G1T+A3XKrjplV4OSs47iqCHv1ZHtNQo7dQo7DeTdJkV7k/zePoXdffI7DQrbdfKbbVs18ps1CutViqtViiuV8xd38kslistlZJv6Frm8orymiLIqI7fDU17JI69kkddyKKs5iuvSOXkjR2FdorCepbguUlgTKLbJawKF1RSFlRRFW4qiLU3RlqFoy5BdSZNdySCtCEi2lzJItgzZlQyiTSXYMqRsGZLLaZLLKZLLKRLLSRJLL6VJLGeIL6WJP0gTX1TFFlLEFlJE7ydVi6rYYpLYQpL4QpLo/RSxtsRCmsT9tnsp1Z0kybspkndTpO603U6Sfi1ChduZdoCmEW8myd5MkptPkZvPkL8pIN8UkeezKHMipRsSpRsS5TmJajtA1QjN0pyRaM7kOJjJcziT53Ba5mha4XhK4WRK4Wy6xMOpEo+uqx5fK/P0epW3r9d461qVd67WeOdqjedX67x3pc77V+rtNbTOh1fqfHSlwYvLDT6+3OCTySafXG7x6WSTzyZbfDbZ4vOX2jH6xUSLL8abfDl+yJfjh3w1fshXYwd8NXbAl9YWX44d8IW1xeeW5vnnL8cO+dxyyOeWAz63HPCZ+aUWn5qafGpqqrFpaPCRocaHxiofGqq8b6jwXttzfZl3DWWe6Uvn3tYpPNXLPNHJPNYWVaMFHo3meNiOzuMRkaMRkaNRgcPRNAcjqfPg3B9WV876UILqUIzyYBRlIIzSH0IZVBUHghQGAuQHAkgDAaQBP9l+H2K/G7HPhdjnJNPvItnnJNGrxud5dLapb7RvEujexN+1jr9rHV/3Op6uNVxdqzjOw1ONzt2Li+xcWmD70j22Lt1l89Jd1i/eY+3iXVbevMuP3n+5bL6MzY4unp/HZhfvdHbzrLOLZ51d6sLZXjnf7uzh6YUenlzo4XFnD4803TzSdLdDU3Xa0cNpR8/50nmi6eNA0/8Dh7/XR6uj7/yKvaHpO79er2n6z1U1A1Q6+il39FPqGDwndwycr50vP6uL5xD53xtE0gyQ1QyqS6dmGKFjCEEzjNA5QqZT/emk15fOROcwsc4hYp1DRNsiF0bOhS4ME7wwTKi9eAYujBJ4GZ8/1uF7cxTvJe15dJ7HZtcojq5RnN1aHF2j7HWP4ujRstejPQ/P3R4juz167L1adnpG2e7Vst2n2uozst1vOvcyOLcHVVsDJrYHzewMWdgeNGIfUW2PGNkZNWHXmtnVWXDoLbgMFlw6Mx69Ga/egk9nVmkNBPQG/Do9Qb2BiNFA3GQkbTKRtZgpjJmRr46h3JikfvcqrcWrnGzMcLI3z2PnPGfBRf6HP/uP+fa3v+Sf/v6vOc6uc5q9z6lwg8PEDI3oVSqhcTU+AxYKfmM7PHUIPh1pzzBpzzAZ9xAZzyCCd4iUb4hMYBQhpCMT0iGE9WTCRoSICSFiQIzpEeIGxIQRIWFFTI4hpK0IGTOiYEYULQiChUzGTEa0kMpaSEtWMnkzQtFKRhkjUx5HqE6SqU6Sqk6QrI2Tqo8jtCbINMdJNs2kWpYfnMkDC8mmifSBlfi+mfi+lfi+lWjTSqhhJtQwE963EG5ZCbeshJomgvvGc76aDl9Vi7+mw1fT4dnX49rX4W7qcTd1OBsjuPaHcLeGce2P4GyM4qyN4qyM4KqO4q7rcNb12Gt6dusGdhtGdltmHIfjuE4u4z27gu/RdcLv3CD8wS2in9wj/vkyqZ+sIv3BNv/tv/7P+dVvf8V333/PL7/9R/7Xv/tzSt94SP1sgfDXt4h8fY/AFzfxvD+N6+kVnKcT7B5Z2TscY6c5xkbdzEbdwnrNymrVwlp1jJWyhdXyOKvlCVZKkyzLV1gsXGNZmWZZmWVJmWWlOsdaaYpVeQpbcYZVZY41ZZZVeZpV5TrrlRnWKzNqjMpTbCgzrOfm2M7eZCN1g/X0LOvCNKvCHJvpOXaS89jjt9iO3GEzfI/NyAI7kSXs4WV2QqvYQxvYPZvsuHfY9TiwOx049jzs7XpwOvw4nWGczgh7riBOrxd3IITLG8LnCRPyRtQr+GCSuCdC3Bsj7kkQcacIezIEfRJBX46AVyLglQh5JCJuiYgrT8SVI+GRSHpzJNxZEu4sSY9A2ieR8ecQPAKCM0HakSS9l0HclRB3sgj2DFlHhqxDIONKk3anENxpNUgdAnlnmoInTtEfo+hPUPAmyfviFPwJCv4EcjCFEkojh9MUg3GKwThyIEk5mKYcaF/Z+zLUA23BFPVgikogSSWYohwQqAayVIM5qoE81UBB5S9Q8hWoeAtUvQVqPvWlqIpXoeIpU3aXzpXcZRRPBdlTQfbUKLprKO46iqtOyVmj5KxRcVUpOyuUnVXKzhrKXoXiXoX8boW8vUpuu0J+u05hq4G027ZTJ7fdQNqqI23WkDarSJtV8hsV8quq3GqJ3IpMzlYku1Qgv1xs/0xRkcKyqmgrULQVyK/mya3nya3lya1LZFdF8usSuTWR/Hr2d4jk1wVyaxnyq6rCeprcahJpLamethQ5W4rscpL0cpzMUhxhOUV2Oa1aSSPakoi2NKItjWDLkLalSdpEEssZErYU8eUE8eUYsaXEKw9Salg+SJ9/jiwkzs/IQoLwQopIW/T+K5F7yXOxtng7PuN3kyTuJknceSV5J0nqtip5K0H6VprMrTTCrSTizSTifAxxPo54M012Pk1uXiA/L1K4ISK3KXMi5bkslbks1bks9VmBxozA/owaoa0ZidZMgdaMwsGMokboTEmN0OvKeYQ+vt5eQa9WeHa1xrN2gL57tcbzlyF6VQ3RD680+OhynRdX1AD9+HKDjycbfHKuySeTTT4d3+fzyRafje/z+XiTT8dbfDre4rOxFp+PH6jnmPr9s7EWn1qbfGpt8olln0+tdT6x1NTTWuNjc40Xpiofm5u8MO3zwrTPR8Y6H+hrfGCs8oGxynvGKs+NFd41qOvm6wvn2zqFpzqZJ7oij3R5Hmpz585eLp2jangejoi0RgRaI2laI6nzlfPV0hmn0g7P0kAEeSCIPBCkMPhK7mV0DgTIDvoR+r0I/W6EfidCn4Nkr4NEb/tt9nZ4RtrRef5TSu3nO31dq3jbXF0rOLps517Gp/3SAtsX2+HZdZv1i7dYvXSLlTdvs/LmbX70rOMSzzou8Y7mEs86u3hbc4ln7c/POrvVZVPTw1sdfeqp6VGv0zu6edhxiTNNF49eC001Nl8Fp7pu9nPU8TI4e1/FZscAzY4B6po+appe6p191C70qW+ua/qpdvZS7eyjpOlTn+VsR+ZLxU5V4eUVu2aAfEf/+U8n5ToG2+E5hNAx1I7PYdKaYVKdQ6Q6h0h2DhG/METsjSFimhFimhGinaqIZphw5zChN0bOBS4ME3xjBN8bo+fB6f2xFu+PtXgu6vBcHMbTNYKnawRX9wjOnhEcXVocXTr2ul+xd+twdBvZ7Tay06VvR6eenR4tW706tnp1bPaqi+dWv56tATNbA2Y2XjdkYWPQzOaghc0BM9uDFrYHLWwOm9kYNbMxYmJTp9o2WNjRmbHrLezprewZzCq9GafOiFtvwq0z4NFq8en1+IwGAkYjoXaApixGhDEj0nUrudkx5NuTVBev0Fyb4sA+w6lrnke+BR5Lbn777f/Nt9/+DX/2X35DS1jgMDNHM32DZmyaRvgy5dAESmicnN+C6DGS8RhIu3UkXSMkXMPE3UOkfCMkvEMkfMMkfCMk/TpSQT3pkIF0yEQ6ZCIVMpGKGElHTWTiFtIxi3omzaSSRlIpI6m0iWTaTDJtJpWxkBStpLJjJHNWkoVxUso4ydIE8fIEscoY0aqFWM1KvG4luT9GomElWTcRb6hidQOxfSPxppFYw0SsYSJSMxOtWwnXxgjUxvDXrATqVgINC4GGiUDDSKCuJ1Az4q8a8FeNeMsmfBUTvooRb9WIo6rFta/D0dDiqGpx1kdw7A+xtz+IszqCqzSKqzTKXmkEV1WHs2pgt6Jju2pgu2Fie9/MTtOC4+gyrtNrOB9NEXgyR/Td2wQ/vEvs0yVSP1lD+UMfn/8Xz/hH/o5vv/tn/uHXv+Svv/8/afxCJPGTDZJfLxP97B7+T2/i+2AW99NrOI7HcRxMYN8fY685xnbNzEbFxGrFjK1qZalqYaU0jk2xYlPGsMkTLBevsJS/yoPcdZbkGRaLsywocywpN7HJ17EVr7NcmGWlMIctP4stP8NqcZq10iyrygwrxSnWitOsF2+wJt1gTZhjLTnHRnqe9dQ8a8l51hPzbMZvsR29w3rgFpuB+2wGF9gMLrITWmY7sMK238aOZ50t5wZ21w67jj127S7sdjd2R5BdZwi7M4TdFWDPE8DpD+H0hvB6QgTcIcLeKBF/jJgnRNQdIeKKEXSlCHgEAj4Rr0/C45XweHP4PFn8HoGAO0vAnSXsloh5JOJukYRLJO4WiPtFYgGBhF8g4Y6TcsRJ7qZI7WZJbQukdpKkduMkHSkSzjRJd5qMK4XoTCE6UuScSXKuJHlPgrwvTt4XJ+eOk/PGkfxxssEYYkSVC8TI+6PIgQTFQJJ8MIniz6D4Usi+BBV/gmowTjUYpxyMUQrEKAWSlPwZygGRckCi7M+fU7wSJV+Bki9HyZtD8eZRPEUUj3x+yu4isqdI0aNQcMsUXKXXlCm4yhTdFYp7MgWnQrH9b3lXiZxTIedQyO2Wye6UyG5XkLZqZO3Vc8JODWGnRmanjLBTJLMlI24oiOtlsutlhDVVxqYgLMmIS+pPE2VWCmRtBbKreaQVCWlFJLsqnZPWsgi2DOKKgLiaIbsmIK2LZNcyZNfSiKspsmtJxNUE2TU1OKXVNNn1ONn1OOJaDGE1irAaJbMSIbMSJrMSIW2LqCFqS5Ba+aHkclKNTVuGmC1FdDlJZDlOZDlKeCnSPqOEH8QJP0gSWkwQWowRehBVz8UYwYUowYU4wQcJ9VyIE7gfI3w/Tvh+kvD9tOpu6tzLGI3eTRBrn/E7iVcBeitxLn07Sap9Zm4myNxMINxKItxMIMwnEOcTSDdUuRsZCjdehagyp6q2I7Q2m6UxI9GYkdiflmhN5ziYznM0k+doKsfRVI7jKZmTKYXTKYWz6yUeXivz+HqFJ9cqPL1aUUP0WpV3rlZ5fr3OsysVnl+t8f6VGu9frvLBlRofXt7no8lXXkzu88lkg48n6udejNd4MV7jown1fPm3j8eqfGKttYOzzqfWBp9Y6nxsrvGxtc4LS+3cR+YqH5mrvG+u8J6pzHumMs+NJZ4bS7xvUL1rUHjXoPDMIPO2vsjbOuU8Pp/qZJ5oizzW5XmozXI2KnKqVZ2MChyOZjgczahX6yNpmiMpmiPt6/WRBPXhONXhV9FZHoyiDLav1wfDFAZD5AYD57KDfrKDfsQBL5lBD+kBN6l+F8l+F4n24hlvL55qfLav2XvUxdPfvYGvew1f9xruHhvuHpt6zd6t/l/tjq5V7F3LbF9aUnUtsnlpob143mL94i3W3rzJysWb2N6c50cvV82X4fnWa552dPGk4xKPf6+LR7/XxaP/SP38uL1ynmq6VC+Ds30ed/a8ulLX9HLYXjnVa/Ve9jt6qXf0qs9ydvRT71Djs6rpparpo6rpp6zpo6zppaR5/VpdVXw9NjvbNP3kNP3kOgaQNINIL9fOjqHX1s5hMpphUpohEm2xzkEimkEinYPn0RntHCHSqYZnuFNdOgNtvjeG8b8xfB6e/jd1+N7U4bmow31Jh/vSKO5Lo+dLp6NrlN2u0fPo3G2zd+vY6dKy06Nnp0fHdreWrW4tm916Nnv0bPYa2Oozstmv2ug3sd5vYq3PyPqAidV+I6v9RtYGTKwPmlkfMLExaGZr0MLGkBqfm1qLSmdiS29mW29m52WE6kzY9Sb29CYcOhNOnRGnzoBbp8er1+M3GAgYDYSMBiJmAwmrkeSYidQVI8KUmfz8GPL9CSrLl6lvTHGwN8uJ7xYH0WX+01+8z2+/+1t+8+u/4qzi5Dh7h1Z6joPkNM34NSrRy8jt+BS8RtIeA0m3jrhrlJhziIRnhJh7iJhnuH2OkPCNkvDriPv1qoCBeMBAImwkETaQjJqIR80kYmYSCTPJhIlEXE8sbiCaMBJPmYmlzMQyFhLCGDHJQjxvJV4cI6aME1XGiChWIuUxYrUxolUrsZqZaNVEomYmWjUSrZmI1gxE2qI1I+GqiUjNQrBqwV+24q2ofFUr/poFX82oqujxVQy4FR3OohZnwYBLNuJSjLhKBhwVLY7aKPbKEPbyIHv1Yez1IXZrQ+yWhnEUtewWh9lVRnGU9eyW9djLOrYqBrZqJrYbFnab4ziOLuM+vYbz8TSBZ3OEPrhJ8OM7JL9eQfxqmyf/ssLffvfX/NM//xO//Oe/599995c8+tMK2W+cRL5ZJvj5XfwfzeP5cBbH29exn05gb46x07CyVbOwXTWzrhhYUYzYSiaWyhYWSxaWilaW5TGW5TGWChM8yE+ymL3CA2mKxfwM9/MzPJDneSDPs1y4znJhmge5WZakWZakGZZz06wUZliRZ7EVZ1jOTWHLTbGSu8GKOMdKepaV+Awr8VlWEzdYic+zGrvBenSejdBN1gO3WPffZd1/j3X/fTZ8S6x7bKx7VtlwrrLhWGdrb4vtvV3su0527C627D629wLsOILsOP3suH3YvQEc3iBuVwCvM0DQEybsixLxhgi7w4RdUQKuOD5XCp9HwOPN4vZIuD0SXncWn1vA5xTwu0QCzgwhl0DELRB2pIk4U0S8aSK+NHF/hoQ7TsweJbmXImFPk9zNkNhJELdHie8miDtSxJ0pUs4kaWeSzG4CcS9O1plAdEWRPFGy3iiSJ07WE0X0RckGooihKEI4ihiMkPVHyfmj5P0xcr44RV8C2Z+i6ItR9EapBOOU/FFKwQiKP4rsiyP7kshe9ZlSxSeg+LIqr4TilZA9IopXoujOUnTnkD0FZE+BoidP0Z0n78qTd+fJuQvkXEVyLpmcSyHnUsi/Fpp5p6KGp1Mh55DJOxWkPZnsroKwrSBslRE2ywjbVTJbZUR7hcxOibS9RHpHJr1dILVZIL0hk1lXSK+pMmslMqsKmRWZ9IM8maUCwlIBYSmP8EBCWM6qbOI5cUU4l15Jk1lJk15JI6ylEdfSCGsphLUEwlqC7HryVYj+/4ZnhLQtRNoWJrUUJrUUJfkgSmI50hYjaYuTtMVJLMeJ2uJEbQmitgThpRjhJTUww0sRQg9esxgluBhpixK4H3lNjMD9GMH7MUL3VMH7cfx3o+3vcUL34oTvxQnfTRC+myByN0H0boLInTjRO3Git+PEbsWJ3owRvxUncTtB4macxHyM5M04yfkYqRsx0vNxNT5vJhHbAZq9kUCaTZKbS1GYS1OcTSHPplHmMpTnBCqzIpUZkeq0SH06S2Mqy/5Ulua0xMF0joPrEofXJY6vFzi5XuD0mszpNZmHVxUeXivx6FqJx1dLPLla4q2rZd6+WubZ1QpvX63wzpUK71yu8O5EmeeTFd6brPHeRI33J2p8MFHjw8k6LybrfDTRjs32+dFEjQ/Hq+cB+tFYlY+sFV6MVfnYWuNja5WPLXVemKt8ZKrxobnKB+YKH5grvG8qn/vAVOF9Y5n3jWXeMyg8Nyi8o5d5Ry/zzCCfh+db+iJv6Qo81RV4os3zWJfnkTbHmVbiZFRQaUWOtK/Cs9WOzv3hpGokRWNEvV5/GZ3KYITSUBhlKExxMER+IEBuIEB+MIA06EUa9JId9CIMeBBei85U+5o93usg3usg9vKqvdeuXrP3bBHs2SLQs9UOzw28Xat4ulfV8OxePv8ppd1LNna7bGxfWmLr4oPz8Ny4eJ/1i+rquXbxFqsXX4vPpx1dvPS44xKPOi7xWNPFY00Xjzou8aiji4dtj36v/VnTxammm+MOlbp09nCk6eawo4vDji4OND20Ono40PSeX6m/fq1e73j9Sr39xnrHayunpl8NT00fckcfsqb/fNn83fCUNP1k28SOgfbLRGp0ZjRtncOkNMMkO4ZIdAyTaK+cMc2rhTPcOUz4wgjhCyME29frwdei0/fGMP7fH1Gf6fyxFt+bOrwXdbjf1OK6qHJeGsVxaYS9tt2uEXa7Rtltx6b9ZXj26NjuHWa7e5iN7mE2u3VsdOnY7DGw0aNno9fARt8ra31G1vqMrPQZWO03sjJgZGXQxMqgidUh87n1YQvrI23tAN0YNbOpM7Ghs7CpM7OhNbKlN7OjM7KjM2LXGdnTGtnT6nDpDXgMBnztAA2aDIQsBkJWPdEJE7HLBpLXTWTmrEi3xyg+mKSydp367hQt7xSHkdvU4iv87V/9Bd/99pf85b/+HznI2TjK3uRImKWZvk45doViaBwpYCHtM5L06El4tMRco0Scw0RdI4Rdw0Q9o0Q9w0Q9w0Q8o0S8WqI+PVGfnpjfQCxoIBYyEgsZiEWMRGMWojELsaiZWNRILGIgFjMRSViIJK1E02NEMuNExQmikpVIboxIwUqkOEZYHiMoW4nI48RKE0RLVqIlE9GygWjJRLisCpUMhCpqdIYVE8GSGb9ixquYcSlm3CWVGqFmPGUTnpIRb9mAWzHgLOpwFPU4ZeM5h2xgr6TDXhpmuzSAvTLEdnWQnfIgdmWI3fwoe5IWe1GLXdGxo+jYUfRslQxslU3sVC3sNMbYO5zEeXwF99l1PG/NEnzvJqEXtwh/uUT66y0aP43xf/3qX/Grb/+R737zW/7f7/+Wb/7sI8RvnES+Xsb92Tyuj+ZwvneDvWfX2Tm9wlZzjK2qhc2SmY2KhXXFxGrBiK1oYlm28ECxsFC08CA/zoP8+KvwlK5wT7jKfWGKe9lp7kmzLORvsJC/waJ0nUVpmgVxmkVhhkVxmgfZGZbyMywX5ljOzfAgO8Vybobl7Cw2YRZbcpalyDTL0VmWo3MsR25gi8yxGrrBWmCeVe8tVt23WfPcZc1zn3XPEmuuFdbd66zurbBqX2Fjd4sN+w4bO3ts7LjYbMfn9l6ATYePLZcXu9fPjtuPw+3H5QrgdQXxe8KEvGGCriBBdxi/M4bXmcDrFs7D0+mWcDpFvJ4sPreIz5Uh4Eyr3GkCziRBR5KQJ0XYmyLmSxP3Jog54kTscaL2BNGdJNGdONGdGLHdBNG9BFFHgrgzQdKRILkXJ7UXJe2MkXKGSbtCiN4ogidGxh0h7QmT8YXJBEJkQmFVIIToC5H1hdUI9cXI+aMUfFHy3ghFfwQ5EEUOhin61e8FX5SCL07Bl6DoS1H0pSl6MxS9AkVvloIn0yaSdwvtF6NyKneOnFtqyyO6Cr9DPic4i2QdRTU8HTKSQz6PT9EuI2wrpDdlUptlUlsKqW2FlF0hZS+SshdJ7siktookNwskN2QSawUSazKJ1SJxW4HkcoHkcp7UgzzphRyZxTyZBxLpBxLJJYnUskDKJpBaEUnaUqRsadIrGdLt8EzZUqRWkqRXk/8fW3fyJEeaJua9T52Z6KlCrsgl9iWBxJr7nrFHZuwRvoe7R3jsW27YUQUUgELtvVR1D2emOaRIHXSQ0UzSRSYzmSSTmXSlSTSjaDpRZK0vZgAAIABJREFUB4kmjUhxyKFm2DNsdlfXPDp4ZALF0eFnn2fgH3jsfT930Dps0jxs0jps0D6sX+r+B+HZTlZpJSo0Eib1mEEjblKPVYYM6jGTeswcRqhFPW5hJapU45XhpLNGNda4DFAzWhkyMCI6RqRyGaDlkPk34/OghrFvYexblA8ql4xLVcy9OpX9OuZeHXO3RmW3RnW3RnXXDtCLCK3t1Gls16lv1S4jtLFVo7XToLVVp71Vp7NZp7tZtwN0GJ8nm21O1pqcrdkBer7W4sFG522ArvV4strjyUrPjtDlPh8u93m+3Oej5QEv7x3z6t4Jr++e8ubuGW/unvPx3TPe3D3j0zvnfH73vu3OQ766+4ivbj/kq9sP+fGth8MIfetnS4/4+uZjvhn6+YUbj/j5jUf8Yunx0CN+/8ZjfnH9Eb+/9JBf3HjAz68/4OfXHw0nm4/4JviQb4IP+Dr4gK8D9y/91G/f4/yp7yE/8T0YrtfP+LHvlC+9J3zpO+EL7zFfeI/5zHvyvRX7x+7BZXC+dHf5yNPlhbvDc1eb564WH7iaPHPak87Hw0nnxbTzgaPGA4cdn2cL5nC1XuZ43l6vD+bL9OdV+0WieeXttHNOojFbojFbon6tiHWtSHUYnJf3O2dylyv28nTmbXQOiVNxhMk4wmSC/ESMwmT8cuqZnQjbE8/JEOmJfY4mdu11+0V4TmwTH9/iB5+PDkNzbJJPRsZtoxP2Sn10gjej9nTz1egEH49M2JPOK9O8Gpvi5dj00AwfjU7zYnSa52NDV2b4YGyaD65M83RshqdjMzwZneHpO59Hejx6jUdj13h0+cb6cMo5Ojt8ech2OnLtMjyPR+0J52CoPzZLb+wavbE5uqNzdEZn6YzN0x1boD32drXevJh0jtqsUQfVMQfVK057tX5lAePKAvqVBcpXFtB/5KD8IwfqjxZQf8+B+t473neivu9EvupEGncijDvt4Bx3IEy4KE3Y087CUH7STW7CTW7SQ2bCRXbSTWbKTXpqgdSUg9SUi9S0h6MpL+kZP6lpP6kZ2+FQ8lqA5LUAiWsB4tcCJGaDxGeDJOYDJBYCJB1Bko5Fko4gh863Uu5FjtxBUp4Lixy5/aTdftKeABm3n5zbN5yC+hF9PiSfD9nrQfX7UANetKAX/YaX8g0vlds+rGUfjY0g7Z3r9MNL3E/e5UH+Hk+VZV7oG7yoxfjmTY/f/PbP+PWv/wV/9PUjPhpEedXf5IP2Ko+by9yv3WFgLtEpB2mpfhqqh5rspio6MYUFTNFJRXZRkRwYkhNDdmLKLkzVTUXzUC17sXQfFcNLxfRRNX0Y1QBmxW8zvZimD7MawKgFMRqLGK0bGJ0lzO5NKoMb6IPr6IMgWj+AfnYd42yJytlNKmc3ME+DmGd+jFMf5pkf/dyPfh5APw9QvnAWRD0NoJwFkc6CiMNTPn9LOvMjnvoRTrwUBx4KAzeFYw/FEy/FUx/FUy+FMy/5cze5Mwe58wWy94fOFsidOMn1XeT7bnKnbnJnHrJnXtJnHjL3fWQeLpJ9skT+g5uUPrqN+PE9lM/XkL5aR//FDsYfhWn8cZbB72v8b//vP+Kvfvfn/O673/CXv/u3/Jf/+D+j9XckjL+XRPvbu0i/WKPw9Tr5r9bIfnKHzIc3ST0KkjoPkL5/naP71zk8CZA4CRA7DRI+WyR8ukh4cJ3wYInI8S1C/SVCvVscdO+w317moLvOXneVvd4aB4MNDvrrhHorhLqrhLprhDtrhNqrRLqrhAfrRAcbRHtrhLurRPvrRLsbxFrrROtrRMwVopV1YpV1YuYGUWONuL5OUtsiIe+QEG1JcZ+kGCEhxEkISZLFJIlCkqNCmqNikaO8wFFe5CgrkylopItl0iWVjKiQlVVyij0FLYoasqSjySZlrUJZNihLOqpkIgk1FLmNLHcRpC6C1KMkdpDlDpLUQhabqGILRWhQVlqocpOy2KQsNTCVJhW1SVWpUxVqmMUqZr5my9WoZC0qOYtKsU61VKdSsqiWatSEGrVSlXqpSlOs0JJMOkqFtmzRliu0ZJOGotPSdFq6QdMo09R1WrpOWy3TVQx6qklPNTkuVxloJgPV4LRc5aRsDJkca5WhKseqxYnW4Fht2pQ2A6XJQLb15SbHaptjpcux0mMg9+jLPXpyj67UoyMNhk7oSMd0pBO68ild+YyOeEpHOKFfOmUgnNIXzuiVTukWT+kUz2gXTmnlzmhmz2hkT6lnT2jkT2kWTmkUTqnnzqhlT6llT7Eyx1ipY6wjW+1wQC0xwIr3acT7NCMDmpEB9WiferRPI9anHutQi7ZssQb1eJNGokUz2aJ12KYWq1OP16nFLGoxCytRo56sUU9aNJIWjUSFZrJCM1mlmazSSFSoxw07PBMmtbjxDpNaTKcaKWNFdWoxEytqYEUNKnGdStygEjOHwWnTI1XKkQrliIEeNdDCZcoRg3LEQAuZ76ighqpoB1XU/QrqfoXyXgV130TdN1D3DcoHFbQ9g/KeQXm3gj5k7FUxd6uYO+/YrlIZqm5VsbaqWJtV6lvWpcsQ3azR3qjR2azTXq/T22jQ32jSX69zvNbgeK3ByUqDs9Um56st7q+0ebDS4cFKh4crXR6vdHmy3OXJvQ7Plnt8uNzj+b0+L+71+ejugFd3j3l194SXd+zz47snfHLH9umdcz6784DPb9/nizsP+PL2A7689YAvb9q+uvmAHy894Cc3H/DTmw8vfb1k+2bpId/ceMg31x9c+vn1B3xz/T7f3Djn68Vzvl68z8+CD4bu89PAOT8NnPMT/9nleTndvOA94wvvMZ97B3zmHfDpO95crNXdXV57erzydPnI0+EjT4cXnjbP3W0+dLd45mryzNXkqbPBE0edR0MPHTUeOC3uL1Q5c1Q4XahwMm9yslDmeOFiyqnQnZfpzsl0FxQ68zLteTs6m7MijVnBjs6Zgh2e1wqY03nMmTzGTM6edE5n0KbTqFMplOlhcA5X7OJUEmEqQWkyQWEySn4ySn7Knna+fav9gPTEPqnxPQ4ndklO7FxGZ2x8i+jVTX5wEZqfjE7w8eg4H4+O83p0nNcj47weneD16ASvLoyN82p0YjjhnOL56Nvp5vPRaT4csz0bneLZ2BRPx6Z4PDpp3+Ucm+HJ2AyPRmcv2VPOt9POi7fVz0eHdzeHjkeuMRh9q/eO7tiFOTpjc3SGwdm6skBzbN5+iWgYntao41J1zGaOLmCMzWP8yIE2Nk95GJ/qjxbQfs+B+nsOlPdsl8H5vgNpGJ7ixYTz6gLFSSelCTelCTfFSbe9Vp90k510k530kJlwkxo6GndxNOniaNLN0bSHo2kvR9NeDqf9JIcOZwIkZvwkZwLEZ/zEh+EZmw0Qnwva50KAhCNIzBkk7lq8lHAFSbgXibuCJNx+Ep4ACU+ApCdA0uXn0O3nyGMHqL2S95P3+Ch6/Yh+P5LfixzwIgc8qNe9qNfdlJe86De9GHc9VFd91Lf8tA4WOYktcZK5w7mwzHNpk4/0PZ41Y/wv//C/4rvv/pzf/vZf8uqhyMvBPi96mzxurXK/dpeT6m26xg1a5UUampea4qEquTAlF7rooiw40UUHmriAJi5QFp2UFQ9lxYWuujE0D4buxdA9GLoHXfdTLvvQdB+a4Ucz/JQrfnQrgN5YpNy6jta5Qbm7hNZdRO0GKfcX0Y6vUz69TvlkEf34QmDIj37sRzuxlU+HwXniRzoOIA3ss3TsRzgJIJ4GLwknAYQTP8WBj+LAS6HvJj9wk+u7yA7cZI/d5E5smYGTzLGL7KmbzImTzImD9MBJuu8g23OS6TlJn7hJn7hJnXo4OvORvh8g/egG2ae3KLy4S/HVPUqfriD/eAPtm13Un+9S+eUhvV/q/E//x//Ib7/7S777zn6z/R/+X/89nT9WKf/9NOLfjiB9vY341Tr5LzbIfrpK6vkNko8XSZ4FODoJcngcJHEcINH3ExsECB0HOTi+zkF/kVD3OqHeLUK9JfY7S+y1b7HbusNua5m9zgY7nXX2euvs9zc46K4T6q6y317loL1OqL1BqL1KuGtPRyP9dcKdVULtFcK9NSKdDaLNDSLVNUL6MhFjjYixRlhfJ1JeJ1ZeJ65sEpe2SZS2iQvbxIVd4qUDYqUwCTFGvJAglkuQyKc5LBZI5osks3Z8pgoaqaLGUUHmSJBISwpZRbNPUUEQyyiijqKYqIqBKmmokolYqiIKNUShiSC1KEltimITQWpQVJoIUhNZrKMIdWShhiI17OeShSbWMOQ6plKjIlbRCxXKeRM9V0XPWeg5CyNXxchbGEULo1jFKFaplCwqpQqVokFNNGmIOg1RpylWaIgGdcmgLpdpqjpNTaOhqzR0jYZRplnWaCll2kqZjqrT1Qy6qk5HKdNTDU7KOidlg2NN51jTGagGfUWnrxgMVItjtcFAsR2rzb/x3Jfq9OQ2PblDT+7Skbu0pQ4tqUtL6tGS+jQviANawoC2eExXPKFTGtAt9OkWj+kWT+iUTmiXTmkVT2gUjmnkB9SyfaqZPlb2hGr2hErmmEr2hGrulEr2BCPTw8j0qKQHmKk+5mGParKHlbDV4l2q0Q6VaJtKtI0V7Vy+wFOLtrCidaxonVrMXn9b8Tq1ZBMrUX979zJepxKvYiWqWEkTK2lSO6xQS5pYCePyNytpx2c9YWLFdKrRMpWIRjWqUYmoVCIaRkjBDNvPekRFj6jDyaaOETHRIxX0SBUtZFIOV9DCw9AM66ihMsqBhnpgoB4YKCEDKaQjH+goBwbygY68V0ba15H2deQ9HWXfQN7VUXZ1tB3z0kWElofPxm4Fc8dW2bZVt4Y2TWpbFWpbVWqbFrWNKo0Ni+aGRevi3KzRXrfobNTortfordc4Watzutq8jND7K20erHYuPV7u8GTFDtCny12eLnd5dq/H8+U+z+/1eX63x4t7fV7e7fPqju31nT4f3z7lzZ0zPrl9xie3Tvn81hlf3D7ni5u2L2+d89XQl0v3+WrpPj9eus+Pb9znJzfu87Mb9/n6xgN+dv0+Pwvaofn14n1+GjzjJ8Gzy/Otc34cOOMr/+nl+ZX/lC+GPved8LnvhM+8x3zq7V964+nxxtPjtafLS3eHV57u96NzGJwfuls8dTZ46mry1NXkibPBI6cdnI+cdc4Xqtx31jh3VDh1mJwsGJwsGBw7DAYLGoMFhe68RHdBpjMv0ZoXac+JtOYEmnMC9dkStdnS9yed1wp2dE7nMK7l0GeyqDMZlKkUyvSRPemcTiBOxRGnEvb9zqkExakEhak4ucmIHZ1TITKTB8NPKQ0nnuN7JK/ukpiwp52x8S2i41tErm4Sfn+DH3w8Ms7HIxOXofl6dJJXo5O8HJnk5cg4L0fH+WhknBejto/GJvjoyjTPx6b4YHTadhGco5M8GZ3kydgUj0eneHxxjs7wcMz26HKlPvwu59gM58PV+tnINU5GZjgZvcbxyDWOR2YvDUau0R+9Rm90lt7oLJ3Ra3TGrtEds59bo9dojl6jMTpH88oCjbF56iPz1EbnqY7OURmdozq2QOXKApWxeSqj85hj8xhj85TH5tCvzKNdmUcbhqfyowXU996Gp/yeA/F9B9L7DsSrDoRxJ6Wh4riTwoST/ISDwoSTwqSb3KSb7ISL7KSLzISbzKSH9ISbo/G3AXo47eVw2sfhtI/ktJfktJ/EtI/E1NCM347OGT+xC7MBorMBYnNBYnMBogt+Ig4/UUeAiCtI1H1hkZjn4tlP1O0n5vIT9wSIuwMk3QEOPUFS3iBpb4CM10fe5yfv81Py+xD8XsSgFzHoQQq6kRddyItO1CU32i0PxrKHyqaP2t4i3ch1ekdLHOfv8bS0wXN1iw/ru7w6F/j3f/XP+e67v+R//Z//W571ojzrbvCkvcb9xj2OrTv0Kjdp6UEszUtFdtvhKbkpiy7KggtNcKAJDlTBiSa60SQ3muxGU92UNQ962Uu57KFc9qBpPlTVi6J5Uco+VDOAWvGj1vxojSBqK4jcDiJ3FlE6iyidIEo3iNK7jjq4jjoIovX8tn4ArR+gPAig9n0oAz/ywIfU9yP2/Qi9AKVegMJQaRBEOA5SOvZTOraDs3QcIN/zkut6yHRcZDousl036Z6HdN9Luu8hPXCR6jsupQdOUj0n6a6TVMdBqu0g1bV/Sx17ODr2cnjiI3nm5/B+kPTjG+Q+uEv+o2WKb1YQvlhD+ek2wtd2eDZ/KfJf/KP/lH/33V/w17/9Db/+zb/ln/7qn9D9pUL57xxR/GWE4i8OKH25SenNOtk3axy9uEfy0SKJswCxYx+JgZ/EIECs7yfa9RHpB9nvB9ntL7LXv8FeZ5G9zhK7nSV2W0vstm6z07jHTnOVneYGW811djsb7LbX2GutstdaZaexwl5zjb3mGvvNFQ46Kxz01gj11jjorLLfXCbUWSXUWidcWydkrrCv3uVAWyFUXidUXieirRNV14mKG0SFTSLFbaKFPaLFPWLFELFSiGgxTLwQJ5aPE8+nSBQKxHNF4lmBREbksKByWFQ5HMbnkSiTkhXSkkKmJFMoqQhiGVk2kUQNWdKQBJ1S0UAoWQhijaLUIC83yYkNCmKTnFynINYplSwkoYYk1pHlBrJQQypWkYUqmmhRlqsYUpVyyaRcqFDOVylnK+g5i3LGRM8Of8ublPMmRqFqT0mLJpVimUpJwyppWKJJTdSxpDKWpFKTVWqKjKXJ1HWVmqFR1xRqqkJNUmgpGi1Fo62U6ao6bVmjq6r0dZ2uptHTynRVjY6q0VE0OopBRzbpKhY9pUFPrdNVava6X6nRkS3aUo2O3KIjN+nIbTpym7bUpnmpQ1Pq0RC7NMQuTbFPU+zTEgc0hQGNUp9WsUe70KNTGNAqDmiWjqkXjqkV+lTzPaxcHzPTx8ycYGaPMXN9zGwfM9vDzNgq6S5mqotx2MU47GAmO5iJNka8jRFrY0ZtRqSFGWliRuqYkfrwpZ6hWI1qokE1XsdK1qkmahgxCz1qYcQqVBIVzIRB5W/Q/6Z4GTOuYkQVjKiCHpExIjJ6WMYIKxgRhXJYHtLQI2XK0TLliI4WNihfRGfIQA2ZqGEdeV9FOdBQDnSU/TLygYYQkhEOFIQDFXFfQ9xXEfd1xGGASntlpF0NebeMumNe0nYMyjsG2o6BtmPaU9Ft85K5ZVyqDFlbFaxNC2ujSn3TorFh0VivUt+w7L/Xq3Q2anQ27PgcrFkMVuucrDY4WalzstzkfKXF6fA8v9fkwXKLRyt2hD4dTkKf3uvywV3bRYR+dLfPy4sAvX3C69snfHzrhE/unPHJrRM+vXnCZ7fO+OzWGV/cPOPzm6d8vnTCFzfP+fzmOV8snfHl0jlf3TjnxzfO+fH1c36yeM5Pguf89Pp9fhI44yeL9u9fBk/5Mnh86avgOV8Ezvjcf2LH5jA4P/MP+NQ/4FNfn099fT7x9njj7fPGa084P/b0eO3t8dLT4aW7wwt3i+dDH7qafOBq8IG7wdOhJ64aj5wWj10WD51VHjqrnDtM7ruqnDlMTp0VThymHZ0Og/6CTs+h0lmQac9LtBckmvPipcacYEfnbInqtQLVa3kq14ar9Znhnc6ZHNq1LOq1DMpMGmU6jTSTQpo+RJyOI0zZitMJilNxitNxclNRspMhspNhMpMHpCb27WnnxJ69ah+31+0X4Rkb3yJ8dZPw1U1CVzf4wesrE7wertVfjk3ycmzqe3c3n49O8nzsrQ/HpvhwzA7Op8MXh56OTfFkdJLH73g0Nv3W8C7n/dGZy+9yno9e4/SH07aRaU5GZzgembaNzTAYnab/w1kGI3MMRubojsxeao++1boyR3NslsaVWepj16iPztEYm8cam8Mam8caG75QNDaPOTaHMTaHcWUec2y4Yh+btw2jU/3RAsrvLaC8NwzN9xbsSecwOkvjttz7DvLjTvLjTrLf4yAz4Rx6d9Lp5nDCTXLcxdGkPelMvjPljE/7LiWm7DM65SU67SN6zU/0mp/IrJ/oXIDwXIDIfNDmDBBxBjhY8BF2BW3uACGXn7A7MOQj4vHbpytA1BUg7lkk4V60p6FeP2mfn2wgQN4fIOf3kvN7yQc8FIJu8otOCosOitcXUJbcqLfcqPfclNe8VHYCWCE/7eQig8wtzotrPFE3+LC6xYfdGP/JH3/CX//1r/ju2z/nj3/xkGfHBzzprvGwvcxpc4W+dZdWZZGa4cdU3eiSG032ogg2reiyCW6b6EaRXTbFjap6UBQvkuRGUjyoqg9N86OU/chGALkSRK4FURrXERp+hFaQUiuI2AygdK6j9W6gdq+jdBaRu37klgel7UXueFG6PpSuD6kbQO4FEbp+Sh0fpW4QobdIruMn1wmQ7wYo9PwU+l4KfS/5ro9810eu4yfb9pFpeUm1XGQ6HtJtL6mOj1THT7rrJ9V3c9hd4Ki3QKrv4LC7wGHbSarlunTUcXPU85Ic+EkM/CRPAiTvX+fo4RLpp7fIvVih8GqD4qfryD/ZQf0mjPr7Cep/WOLv/Hc/519/92f86td/wW9++xf8yV/973T/qE7l7+aR/jBC4Ztd8l9tkf14lfTLFZLP7xJ/vET8NEDs2E+k7yXS9xHueQl1PRy0vRx0A+x1F9nuLrLducF2e4nt9hJbrRtsNW+y07jDlrXMdn2D7cYGm411tlsb7DTX2G2sst1cZauxym5jnd3GOnuNZfabK+y1V9ltr7LTtP8ONVfZr6+xX11lX19hT1lmX1tjX1vnQFkjJK8TktYJCRuECmuE8luEcnuE8/tECmEihTDRYoRoPkokFyWaOySezxHNFIllS0QzRRJ5mURRIVGUSBQFEqLEoSSREiVSJZFcSaEo6oiyjiiVEQUNUdDJl3TyxQp5oUpOrJMVG2TFJhmhRVaqkRGqFESLgmhRKln2lLRk2RPTUgVJqKDIFTSlgiIYyAUDOWeiZk20jEk5Y59qzg5TvVBBL9gTUKNgouc1jKJGtaRRLelUSypVSaYiSpiihClJmJpMtaxQLSvUNAVLle0olSUaikJDUWjJGk1JpSnLdDSNjqbRVhXaqkJLkWlJtras0pErdKQaHdW+X2qv+2u0JIumWKUhWzbJoiU3aIg16mKNumjfW21IbepCC6vYxBI6b5V6NqFDo9CkXejQyndplvpUi30qhZ4t17uccJrZHkamg5HpYGa79nO6i5lqYxy1MI5a6IdN9MMm5WSDcrx9yYi00MNN9EgdPWJhRGvoEct+DtvrbiNqYUQtzHiVSsLCTFjoMQstalCO6ZRjOnrMRI/r6PEyeryMkXyXipFU0RMKelyhHJfRYzLlqIQWEb8vJKGGJZSQiBKWkaMKUlhGCasoYRU1rKOEyt8jH2hvhRTEsPS9AC3taxT3y5T2ywh7GuKehrR7oYy885ayraFsl1G3DdRtA+0d5o5BeVPD3DHQt8qY2zrmtoG5UaG6XsHaqFLbqFIfnrWNKo31Ks21Kp01i956jd56le6aRW/VYrBiMVipc7xc52SlwelKg/Nl2/17DR4vd3h0rz2MT9uzOx2eXUTo3R4vbnd5cbvLR3cGvLw94OXNPq9vH/Pm9jEf3xrw8a0Bn9w65pNbx3x685jPbh7z+a0zPrt5ymc3T/l86R3Xz/hs8ZQvF8/4PHDCF0H7+YvgqW3xeGjAZ4unfBI4vvTGP+BjX59P/T0+9ff4xNfljbfDG2+H1z7bK2+bl0MfeVo89zR57mnyoafJM0+DZ54GT1wWT1xVHrkqPHJVeOg0uT907jA4dxicOQ1OHTqnDp0Tp0nfYdBb0Okt6HQWynQWVNoL9rSzMVSfE6jNiljXSlRni8MpZw7zWh7jWh59Jkf5Wh5tJoc6k0WdzSDPHCFNHyJNH1KaTlKaTlKcitmm4xSmY/aKfdoOzszkAdmpEKnJA44m9jmc2PmexNUt4sOJZ3R8i9DVDUJXNzh4f50f2NFp++giNEcn3sbm6AQfjk0OTfPB6NQwNqd4MjLNk5FpHo/aHo1M8XD0++zgtJ2PTL8Nzh9Ov43NkRl70jlcq/dHZuiPzNAbxmbv4i7nu9E5OktzbPad8JyjPjo3jE47PKujc5cqo3OX8alfmaM8No/2DvVi0jkMz8voHHcivreA8P4CpasOilcXKFxdIH/VTf6qm+y4m9yEh8xVF6mrTtLjDtLjDlJXHfZqfdxF8qqL5LiLwwk3R5MeDqc8JCfdxCe9xCY8RCc9xKa8xIaxGZ/2EJ1yE5nxEJnxEJ52E5m14zM8jM/wQpDwQpADh58Dh5+QM8CByxZyBQk57QC9EHb7CLsDRDxBot5F4h5bwhvg0Bfg0OvlyOsl6/eT9XtJBd22RSfp606yS05yN12UbjiRbruR77lQV9wYGz4qu17q0QCdo+sMcve4L67xSF/laW2LR51D/s2f/lP++nd/wV/96p9xv5/kUX+LB91lzlrLDGp3aVeXaFSCVDU/huyhLNnhKRXdKEUnStGJWnIhC7aL+JQlN6LoQpTciIoHQXYjyx5ExYOo+RCNAFJ1EckKINaDlOo+ig0/xaYdodJwEiq1AkitAGLTi9zyIbV8iE0vYtNLqeW1g7Pjo9j2UeoEyLd85Jpesu238ZnvBsh1vOR6frJdP+m2l3TTS7rmJl1zc9Rwk2p5OGq6OWx5OGr7OGx7SLRmSbRnSXbmSHbmSbQXiDcWSDYcHDYcJJtODjtukl038Z6XeN9H/DRI8sEN+38RerFC/vUWhTc7SF/tIv78APEXcaw/EPjyH3zIr/76X/Pb3/2Gf/e7v+JPv/vnPPj7A7Q/yCP+rQjCz3YpfL5F+vWqHZ3P73Dw9CahsyCxro9Q18N+20Wo62W/5WGv6Wav6WWvFWCnHWCrc53N1nW220tsNpZYr11nq3aTTesOG5V7bFprbFjrbDbW2Wqus9VYY7v+rpXAAAAgAElEQVS2zIZ1j83aCtu11aFldhvL7DbX2Gmtsd1YYae2zH59lb3KKrvGCjvqPXble+wpq+zIK+zLqxyIa+wLq+wX1znIr3GQ2+Qgu0sot0cod0Aod0C4ECaUCxPKRgnnkkRyGcKZHJFskXAqTywvES/IxPIC0WKJuCCSEEUORZGjokCmKJMv2fc/BUmjWJIplTRyxTK5gkmuVCErWKTFOhmxSbrUICNWSQsVMqUK+VKVfLFCqVhFKFkUiybFooEgmMiyHaCKaCLlNeScjjIMUCWlo2QMlKyBlC2jZnXkvIFSNNEKOuWcil5QMQsKZkGjKqhURAlDlNAlCV0S0RURQ5WoaDIVTcZUJSqKSEUWsWSJuixTl1WakkpDkmjIMm1VvYzPtqrQVGSaskRDUmjJuh2cikFbMWkrFVpS1Y5PyaIuVahLVepSFUswqYsWNamGJVpUhdrwDmsDS2hRLTWpltrv6GCV2tQKDWq5JvVCm9rw3yqFDma+g5kdxmaqi5Fqox01KKda6Ok25UwbLdWxz3QLNdVETTVRjhpIyRpaom2LtyhHmmiRBlrEQotU0SJVyuF32SvvcriCHq2gR020iEk5WqUcNVAjGmpEQ4+ZaFGNcsymJzTKcZVy3I7Oi/gsx2VbTPpefKphwRYSUMOiHZ8RCSkiI4UllGGAyiHFNgzNd0kHMuL+MDxDMqUD6VLxQKG0r1DaVxF2bfJeGXFHe2tLHdKQtvXLAL2IUGVTpbxVRttQ0bfK6FtljC0dc6PyNkD/A/W1Co3VCs2h1ppJZ9Wku2rRXanSW64wuGcxuFfjZLnO2b0695cbPFhucv9uk0f32jy40+TRnRZP7rYvfXC3w4d3bM/vdHh+q8OLWz0+utXn5U3bRXxeeHPzwjFvbp7w6dJbn92wfX7jhM+uH/Pp4mAYmnaEfh4cfC8+Pwn2eRPo8SbQ42N/93te+zu88rW/F50feVp85Gnxwj0MTneD5+9E51N3ncfuGo/dFo/ddnw++P+JzovwPHaUGSxo9Bwa3QWV7oJqR+e88jY854RhdNrBac2VLlfrdnTmKF/Lor1Dnc2gXLPDU545Qrx2hDBziDBz+L34zE9FL12s2VMT+xy943Bq9/Ju58UZfWfdfhGe+++t8YPno+N8MHb1MjKfjU3wwTA6n41O8HR0nKejEzwdm7Cj83KlPnPp0cgMD0dmeDBqOx+Z5v7oNOcjU5z+cIqz0WnORmY4/eG0vVa/iM7RGQYj0/RHpumP2mv17sgMnZFpOiMz34vN9ugcrbF5mmPzNMbmaYzasVm/Mk/9yjy1K/a08yI035rHHJnDGJ2jPDaMzivzqFfs1bpyMen8vQXk31tAem8B8WLKeXXhkh2dDgpXneSuOshcdZG+6iQzfhGdLlLvOBq3g9PmITnhJTnh5XDSR3LKR3zCQ3TCR3TSR2TSR3jSR2TKT2TaS2TaTXgoMuslPOclNOvnYG5oIWBzBNl3+t9y2facfvYcPvYcPg5cfkLuwKWIJ0jEu0jUGyDmDZDwBUn6AiR9Xo78Po78PlIBD0cBF6mgi9Sik6NFB+kbDrJLTvI3XRRuOxHuuJCWnWhrbvRdH9Wwn3pykU7mDv3iCmfqKk+q69yv73C/n+O3//7/4Xe/+3P+yT/+b3hwEuN+f52zzgrHzRW6tTu0KkvUtEUMOYAu+dAEL0rJg1x0IRVciAUXYsmFVHIjCy7EkhNBcFEquSgKboqCm5LkoSR7EVQ/QjlA0QhSqgQpVPwUq35KtQD5mp9C3U+pGaDUDCC0/AgNH0LDR6nuRmh4KdW9lBpeSi0fpZaPwlCu6SXX9JFr+sg2vKSbfjItH9m2n2zbfk63fCSbPpI1N0c1DynLQ6rq4bDu5rDu4rBhx2ey6SHZcpJoXSPRmuWwPU+ytUC87iBWcxKvu0g0XMSbbhIdL7G2h1jXT2wQJH66SPLhEqlnd0i/WiH9Zp3ilztIX++i/CKC9reyPP2Pz/mX3/4J3/7m3/Ptt9/yr373p3z8Dz6k8ss8yi+T5L7ZIfvFJoev10l+cI/40zuEntxi5+ESe70A0YaPvaaXg4aHUNPPbt3LVt3DTtPPTivAVjPIRmORjcYNNutLrDVusV6/yaZ1i83qPdbMVTasDTasDdZrwwCtr7FlrbBZXWbLWmW7tsZmdWU4JV1mu7nKTmOVbWuFHWuVHWuNXXOVHW2FHWmZbWGZbWGVbWGNHWGF3eIqu4VV9vJr7GZW2c1ssJvdYTe7w15un/38AQeFEKFsmINMhFA2QSiTIpTOEErnCKXzRLIlojmRcF4kUigNA1QgLggkSgKHBZFsyb7/mZcU8iWJfFEmW1DJ5DWyRZO0UCElVjkq1UiVahwJFVJChXSpQrZokiua5IsViqUqhaJJvqCTL+oUhTKCaEdoqahSyskIGRUpoyOndaRUGTFdRsxoSLkyYl5HKJaRCmXknIKWUyjnFMy8hp4XMQWRsiiiSgKKKKBJJcqygK6I6JpIWRMpKyV0RcBUBExpGKKSRE2SqAoCNUmirrxVk0UsqYQl2f9Wk1TqskZDKdNQDBqySU00qUkmlmRgSSaWaA7PCjWpiiVWqYoWVdHCEGoYQh1DaNhKDYxSE6PUxCy1qBRbVPN1qoUalUINs2hRKbYw8k2MXBsj00ZPtSinmmhHDbRUEzU9DM10CzndvCSlGoipOuJRDTnZtMXrKDGbHLOQo1WkSAU5bA7X2hXUcAUlZKKEDNSwiRo2UcImcsREiemocR05qiGFNZSoihJVUWMaWlxFjSkoMQU1JqHEJNS4hBqX7TMmokYF1KiAFhNQIiXkcBE5VEAOl5DDJaRQCTEsIoQExLA4JCGG5eF0UxySEEIXoSlT3FcoHigUD0QKByWKByWK+wLFfYHCnkhxV6a4oyDsagi7MsKOTGlHQdhWELfVyxiVtjXkIWVbQ9lSUbZU1C0NbauMtqVR3tTQN3SMDQNj3aCyblBdNzDXylTWdaw1g/ra2whtrBk01wxaqwbtlQqd1Sq95SqD5SrH96qc3Ktxdq8+1OTsbpMH91o8uNvi4d0Wj+62eHzXnoY+udvm2Z2h220+uNXhw9sdPrrd5aNbthe32ry81eHlzS6vbvV4fbNvW+rxeqnP6xs9Ph56s9S3z+s9PrnR581il08We3y62OeTYI9Pgn1boMfHwQ4fBzp8HGjzcaDDa3+LV74mL/0tPvI1bd7GUJMXngYfehp86G3wgafOM0+dZ94aT701HnssHrmrPHRVeOCucN9tcu4yOHfqnLl0Tp1lThwaJ84yx84yA6dG36HScyj0nPaKvfWO+kV0zgtYc8NJ51wRc7aAMVvAmM2jz75dravXUigzRyjXUsjXUkjX3kZncTpJaeaQwvBe58XLRLnJCNmh9MW0c3Kfw4k9kkOJyR0SkzvEL+54Xt20w3N8k/C4HZ/7V9fZe3+NHzwbvcqT0XGejI7zdOzt2vxilf5k+NLQ49FJHo1M8GhkkgcjkzwYTjXPR6YvnY1Mczo6zenI1KWTkan/YMppG4xO0x+Zoj8yRXdk2o7O0RnaI9O2sZnLyWZzbP7ybfWLb3NeTDirV+aojM1eMkdm7ei8soA5toAxOn855VRH51CuzKP8aP4yNi9cTDqF9xYovb9AadxB4WLK+f48+fcXyF11kL3qssNzGJ2pq04O35F830niqi151WOb8JIY9xAbdxOb8FwKTXgvhaf9hKZ8hKZ8hKe9hK/5CF3zcXDNx8Gcn73579t3BtlzBNh3Bu1nZ5BdR4BdZ5Adh49dp589l599d4ADj23fHSDkCRL2BIn4AsR8QeI+P3Gfn6TfR9LvtQXcHAacpBYvOEhfd5K54SJ3003uppPCHSfCsgtpzY265cPY91GJBainlmjl79KTVjg31vigt8f99gH/+T/4ht9992/49ts/45e//JDz4xAP+luctDboNdZoV+5QLy9RVewA1QQfasmDVHQjFlwIxbfEgotizkEx76BQcJArucgLbgqSm6LkoaB4KWg+soafXMVPvuKnUA2QrXrJWT4K9QC5upd8zUuu5qZY81CyPBRrLoo1D8Wah3zdQ6HhJV/3kK15yNY9ZIaOLA9HNS9HNS+phseecDa9pOo+Dms+DmteElUXiYqLw4qLo6qLhOUkWXORrLmI113E605itXli9TnijTni9TnidQdRy0mkaovV3MSbPqJtH5GOj3h3kfjxdZL3b3L45A6pF8vkP1kn+/kGhZ/tIf0iTOXnWZ78vWP+9Ld/wq++/Ut++7tv+Tff/St+/l//BOMPBKTfj5L7eo/0F5scvlon8nyV8KO7hB7cYvfsBpuDRbZbfvYtLzs1L3s1L/s1H9s1H5s1L5t1P1v1ABuNRdZr11m3brBRXWK5dovVyk3WzTtsmMusGuusmVusmeusVe0A3aiusFFZZsO0bVbWWDeXWa8us1FbZqO+bMepuXxpq7zKlrLKlrDMVmGF7aIdn9vD8NzJr7KbW2cntcJOeoPt9NYwQPfYy+2zl9vnIBNhLxXmIBMnlElxkE4TSmc5SGUIZ/KEsoItVySSKxATSkSFEtFSiXheIFWw1/BZUSJXEskVZbIFhXReI1XUSZVMDksVW9EiUTJICgZHRYNUwSBdMEjndXtSWjTI5O3Jab6kURANiqKBUFIp5CWKWYVipkwpXaaU0iilVEpplVJGpVTQKBZUSnkVIScjZiXknIyWV9DyIlqphCaKKJKALArIQglJLCJLRVSlRLksoCpFZKmAJhfRpCK6LGBKApYsUREFjFIRSxapKRKWLGIpJapy0SYJVCQBS5axZAVL0qjJOpZkq8q2iqRTEY23SgZGSUcXquhClbJooQs1yiWbVqyhFWrohQZGoYlRrGPka/YLV3kLvVCz5Rvo2QblTAMt3UBJNZBTdaSjGnKqjpJqIqYaSGn7FFM1SkcViocVSgkLIWEhxKuIMZsQqyLEKpTCBkLIQAwZyAf2eUEKvyNqIkXLSFENOVZGjGiIERkxapNiNjmuIMcl5LiEFBMvybHSJSlaRIwUEMJ55HABKZQfKlIKFRDCRYSwfZYOigihEkJIQAgPz5CAEBIvp5yFfXFIoHBQeidASxT2BAq7EoVdeUigtCNR2BIuA1TYVihtyZS2ZMRtBWFLRtiSkbZU5HeoWxrKpoq2UUbf0NHXyuhrZcy1MuaairmmUV3TsdZNamsmtdUKtTWN+ppOfVWnsWrQXK3QWTboLRv0lk16d00Gd61LJ3drnNytcX63zv17DR7cbfBwGKIPbjV4fKfFk7stntxu8/R2m2e3Ozy71ebDm7bnt5u8uNXmxc02L252+Gipw4ulLi9udPnoRpdXS71LL290eXmjy6vrb70Odni92OFVsMPHi11eB3u8CvZ4FWjzKtDmpb9lB+cwOl94G9/z3NvgA6/FM6/FB16Lp94qjz0VHnsqPPJYPPRYPHBXeeCpct9THYanzqmrzKmrzLFTY+Cy9Z12cHadCh2nQsch03HI9mp94Z0V+4KANVfEmitSmStQmStgzubRZwuUZ3NocznUuSzKbBr1HdJs6jI6S9cSFGfiFGeG6/XpGNnJyPBuZ4TMVIT00OHk/qXkxB6xiV1iE7vEJ3eITWx/b9oZGd8iPL7Jwft2dF74wZOxcR4PPRqbtF2G5gSPRid4OPRgGJ73RyY5H5nifHTanmqOTnE6MsnpyCTHo7aTYXwej0wx+KGt/8O3wWlH5ySdkclhcF6jNdQenaU1XKc3rszSGJunNjaPdfGJpNE5KqPDyBwbene1PjpnR+foHNrYPMowOuUfzV/GpvSeHZyXK/X35i8V3p8fBuc8uavz5IZn5qqD9FUnqfddpN53cfSeHZsXLqIzcdVJ4n0XiXEP8atu4uMeYhNeYhNeokORi/Cc9HIw6SU05eNgKDTtJzTt5+BagP3ZAHuzAfbm/ewu2Hbmffa54Gd73mdb8LPlsG07/Ow6Auy53gbovtvPgSdIyLtI2LdI2Osn4vMR9fmJ+fzE/N4hD7GAi0TQyeH1Cw4Orzs4uu4gc8NJZslB7o6Dwj0nhRUn4oYHZddDOezBTC5iZW7TLNylLa1wUl3mrLnKcSvGn/yf/5hvv/23/PrX/4JnT4o8GOxx0tqi19ykW71H07iNpd6golzHkIJoJR+S4EEsuSkVXRSLTgoFB8XsArn0LPnsPIW8k1zRjs+c5CEve8mrPrKaj7TuJ617yegeW8WOz2zVS7rqImu5yVouchUnhYqLQtVJvuomZ3nIWR6yVTcZy16bpywXKctNyvJwaHk4tHxDHo7qbg5rbpJVL4mKh5jhIKovEDMXiFcWiFcXiFWcxIcRGqkuEKnOE7UWiFoLRKx5ItV5ItUFwhUHoYqTaNVNrO4l2vARbnkJdwMk+jdJnNzk8OFd0h8sk321TvGzbYo/PSD/+3GkX6Q4/oMm//ev/xnf/vVf8ZvvvuPPfvcr/qP/4W9T/sMC+T+Mkfp6j6Mf75B6tUni8QrhB/fYOb/J3skSO91F1hteNmoetiputi0ve1U/u6aXTcPDesXDhhVgoxZgrRZkzbrBWvUG65Ul7lZvsVK5zbp5l9XyXVaMDZaNDVaNDdaqm6xW11irrLJu3GNdv8eavsy6scqavsyqeY+16j3W6/fYqNxjQ7/Lpr7Cur7MhrLKprzKRnGZjdw9NvOrbBZW2cgts5VdZjOzwlZ6le2jVbZT62ylNtnJbLOT2WUns8tudo+ddIjtozA7qSi76UN2UkfsptLsH6XZS+c4yJQ4yJTYzxYJZ/NEigXCQpFwsUAsXyKREzgUBNKiQLYkkMmLZAoyR1mFw7zGUUknKZjEiybJQoV4ySBR0kkWdQ4LOoe5Mum8Tub/o+u+fizb8sO+zwu76t5b1anyyZXjyTmnfXbOJ59KXZ373u4b596Z0VAmKVEzJIekbEMGDKcnB8CAAcMCZUEw4PBkA5YB2g96kExKsiEYsDTkMAznBvLrh33qVPUM/fDBWnuf/gO++K21q40xqjlG1gfIeh/V6qNZYwxnhGl10XUbTXHQpD6mPMAU+x65h670MLQ+htrFULuYmoupOliai6u5uLqFaxj0bIuebdG1TBzLwHVMXNfA7Rp0ezq9vre6jk7PMeg7JkPXYmLfZnrx2bM561uc9nQmXY1J12BkG5y5Dmeuy5nb5dwdcO6OOLUHTJweY7vH2O4zcQZM7BETa8jEGjJ2xgztCX1rTM8+pW+dMrDOGFjn9M0z+uY5A+OCvn7BQL9koF8w1C4YaRez3/v6OQP9kr52SVe9xFUucKQLHPECp3OOI1xgi5dTF1jiGZY4wRInGMIZRvsMs32G1TrDap5iNiaYzVOs+gS7OsaujLDLQ2+tjHCqY+zK0FMdYtdGOPUBdq2HU+9P913suotVc7DrHqfxdnQ6DRunYeM2vOi8Ds/r+LRrKnZNxax47LKGVdamzxpW1cCs6OglDbOie8rmlINZdtDLFnrZnNFKBnrJQC8a6EULvWihTelFA61gouZNzLyLme9i5FyMnIuedbByXcysi5V1sTJd7GwPN9vDyXRxsz260/gcZIYMUgOGSc842ZsG6JDT1JDT5JjT5ITTZJ+zZJ/zxJCLxJDLxJCr+IDH8SFP4iOex055Hjvn+ckZz0/OZhH6QfSC1yeeN9FLPoxe8tHxBR+fXPLxySWfHF/xyfEVnx5d8dnRFZ8fer5zdMF3jh7xxeEV3z18wnf2H/Od/ad8Z/8p392/idC/sf+M7+499ew+4Xszj/ne7pW37jzmu9uP+e7WE767feXtdx7zna1HNzYf8UXkcubz8AXfjpzx7cgZn4VP+SQ84eOpj8JnfBg65U1wwpvghNehCa9DYz4IDnk/cBOcLwJ9ngdvPPV3ufK5XPlcHvlsLjcsLjcsLqbO1gzO1oy3wnO4pjHc0Omvqd6x+pqMsyrirko4Kx5rRcRaETGXO29Fp77cRFtqoCzVfyE8xYfVWXi2H3rh2bhfoP6gQP1BbuZ60nn7nud1eBYWk3zrk/m7fDJ/j4/v3OfjOw89cw+nsfmAD+ce8uHcEh/OvT3R/GBuidd3PK/mlnl1Zxqas4nmMi/nVrw7nHdWeDa3yrO5VS827yzx5JeWZlPOx3PXX6qv8ug6Ot9ZnQbnuufn7nBO5m6mnJN31hm/uza9y7k2+4hoML9O9721GXdhje7iOt2FjZvwXLiJTnPBh7nox1j0o93zod3bQL2/gXxvHemeD+mej859H8Jd/y0B2ndDU9PYvBei+WCTxv0IjXth6lO1e2Hq9yPU73vhWX7oKS3dsrxJaXXLs7ZNcd1TuI7MjU3yvk1yU/mNTbI+TyawRSawRTawQy64TT60Qz60QyG0RSG8TSmyQ3lzh/LmFrVIhFokRH0zPNs3tsI0toM0toM09wI09/y09vy0d30I0/iU9oJIh0Hk4wBaLICW8GOkA9iFCG51k15ji1FnjzP9iEsnyrNhnFcXCV5d5fn8ky5ff/3/8rMvf8z/+Qf/Cx+86vDhqwofXFV4eZXkanLMxfiQyWCPYW8b19nEsrcwrAiaEULVAyiqH00JoMk+FNWPrAWQDR+KHUTsRpB6m8j9LaR+BKkfQRiEaQ9DiONN5PEW6uk26mQLZRxCHYfQJiHUSQhtHEI7DaJMAsiTAPIkjDSJII63ECYR2qcRWpMQ7UmE9ukm7dPNWWy2JiFakzDNcZjGKEx9EKQ+DNAYBamPA9THAWqnQWpnAaoTH5XJBtWzDarnG1TON6ieBmlMwlRHAepjH41JkMZpiMblJtWrTapPt6m92KX5/gHtj6IIXyTp/HIG6dfy6D+oov2ogfU7Cle/e8kf/skf8OU3P+Prr/6CH/NH/Pv/43+A+7sW4m/XEH5Upvl3sjR/OUXzswSN11EqL4/Ivzwk/2Kf3NUOuYstsqdhcuMw2bNN8meb5MYRMpNNMqdbJM52SJ7vk57skZrsE58ccDI5JD45ITo+JjaKEh1GiY1SxIcZ4sMsiUme2GmG5CTlhecwRmoYJzVKkRglSIxjpE5jpE4TZMZx7/dRknQ/QbqbImWnSOlx0mqMjJYkrSZIq0nSSoq0kiIjZ0h1kmSkNBkpQ1bOkpPzZJUCWaVAXqmSFSvkpDp5SSAndshLEnlJoiCpFGWDgmJQUHWKmkbJ0KlYOjVTo6EbtHQTwbbpODaSYyOaFqLp0NFcBK2PYA5pWiOa5oiGPqJhDGiYQ+rGgJYxpK0N6GhDBK2PZI7oaH1EvYdo9BGNPqo9QLe66IaDqpgoso0qd1FEB01yUSUXreOgq110zcFUHWzNwVRtdNXC0Gwcw8LWNVxD88LTNLEtA9vScGwvNl1Hx+2buD1zGp8e19HpOzpD12TomAwsjZGrc9a3OOsbTLoqk67CyFEZORojS2dkGYxti4nteB84OV1GU0Onx8C+NmBgD+hZfQbOkL49pGcPce0xrjXCtSb0TE/XGNM1JnT1M7r6Ba52Sk8/o6ue0tVO6Wpjevqp96ye4sgTbGkynW5OMNtn2O1zrM6FF5+dM0zxFF0YowunaO0JWnuC3ppqjjFbE/TGCL0xwqgN0asD9MoAo9qf6mFUuxi1PkZ1iFnrY9S6GFUXs9ZHr7vodWfKxqjbGA0Ls25iNWyspotRNzHqOmZTw2xM1XWsGRWzpmFUVYyKjlYx0CoqWllGKyvoZQ29rKGVvHd6RcGo6NN3OnrZwKiY6GVjahqf01UrGahFfUYpaahFHa1kYBQczLyLkXfRcjZa3sbMO+hZCyNrY2Zd7Kw3CbUyLk7Gxc12cTNd3LRLL92ln+rST7kM0j2G6R7DVI9xcsAkOWSSGHCaHHhrYsB5YjiL0IvEkEfxIY/jI57ERjyJjXkanfA0dsrz2CkvYqe8jJ3yKnrG+ydejL6JXvLh8YVnuv/o6IKPjy747PCSbx/9os+PLvl8/4rP9x/znYPHfGf/MV/sXvH57iO+2Lvy7D7iO9P1uzuP+N7OJd/bueS729cu+Pb2BZ9d2zrn061zPpv6dPOMTze9d59unvFJ5HTmw9D4LW/CY16HRrwOjXg/NOL94JCXwREvgyNeBIY8Dwx45h/wOODyOOByFXB55Hd45PcmnJc+m4sNi/MNi7ON60mnNjNZUxmuKgxWZfprKt01FXdVwVlVsFdlnDURe62NtdrCXGtjrLYwVpuz8NSWGmhLjVlsykt1pIdVpKUK4pJ3r1N4WJhNOZsP8jfB+aBA9X6e6v08lXs5Kvdy3jH7/RSFe0kKdxMU7iYp3EvyrY/n7/HR3D0+mrvPR3MPppPNB7y5c483d+7z+s5DXk+Pzq+j89Wdh3ww7x2pv7rz8GayOZ1oPp9b4vmdhzy785Bnd5Z4emeJp3eWPXNLPLmzzOPptPPJ3CpXc154XsyvcDG/wvn8Cqdzy96Ec26N07m1t/aTuTXGc2uM5z2j+TUG7069s8Zgfo3+nBeht8PTXVzHXVzHWVz3onManubiBsbCOvqCD33Bh7boQ130od71odzzI93bQLy7QefuBsJdP+1FH+27Ptp3/dMp53V4RmjeC9G4H6ZxPzINzgi1aXhW74Wp3L9RehihuHTLiheexanCmie/tkVuPTKT3YiQmcquT/e+COnAFunAFtng9iw+C+EdcsFNCuFtL0A3dyhFNqlEQtSmqpGwF6JbIerbIRo7QRq7fhq7Pi9Ap/Ep7PkRD0KIh0HkkwDSyQZKfAM15UPPBjGKIexqhH57l5F0wJl5zKNulCejE55dJHn1rMm/9/d+ma++/jd8880f8Q9/7z/mgxctXj+t8PJRhueXKR6dxTgbHzMa7NPv7WC72xjWJpoRRlGDSIoPVQkiy35k1Y+o+pHMAJIdQHDDdLoRxN4mYi+M2AsjDMIIozCdUQR5vIU0jCAPw0iDAPLwbcoogDT2I44CSOMQwjCMMIzQHBzhKwcAACAASURBVIZojsK0xhGaozDNccTbT0I0JyEaoxDNUYj6IEhtEKA2CFAfBqndUhn7qEx8FEdrlMarVE7XKU/WKJ9uUBkHqA6DVPp+aiMftUmQxsUm9ctNak+2qD/3/geh2sfHND6PI3w/jfCrGZRfz6P9RgPzRxKnPxrwz3/6B/zZ13/KX3z1U37ylz/mv/if/zPc37FQ/50Owo/KtH9YoPZvpal+Eaf25pjiiwNyz/bJPtsnfbVN+jxCchwkMwqRHYZIT8JkJpskByGSwzCpyTaxyS7xyS7J8T6J4R6x8RFHowOioyOio2OOBycc9WKcDNJE+2niwyzxcZboOE18lCA5iJEcREkM4iQGSeL9GPFhlOQkRnKcID2ME+/FSAziJLsxEk6SlJUkoUZJyrFpeCZIqylScpKklCAtpUl1kqTFFGnRC9CMnCejFMgoBXJyhbRYJivVyUkCOUkkJ0nkRJG8qJCXDfLT+MxrKgVdo2xqlA2FqqbR0AyahoFgm4i2hWCYdAwbQbVpqy4trUfDGFA3BtT0ITWtR13vUzcGNI0hLW2AoA1oqz1Ec4hoDGirLoLWRTT6SGYXzXLRTAdZNVFkE6ljI3Vs5I6NIjoeyUbVbDTVRte88NRUC12zMVQDW9ewdQXH1LAsHdNQMA0Fw1CwLRXbUjFdFbun4bgqrq3gOAq2o+DaCl1bo2cbDByDvq0ydHWGXZVhV2HgSgxchb6t0nMUerY6nZxaDFyXoesydLoMbJe+5TKwe/StrrfaXXpWj57Vp2cN6FkDbGuAbfSxjQGOOcLRp3dZjTFd45SecYarT3D1CV31FFed0NO9vwjgKh5HHmNLYyxxgtmZYAgTTOEUUzjFEE6xOucYnVN0YYIijFHbY7RrzRFqY4TWHKPWh2j1IVptgFYdoJX7qKUeSslFK3fRKl20Sg+t3EeruOhV1wvQWu+t+FSr5oxW1dFrJnrdQqsZ6HUVvaGi1RX0uoJe19BrGkZNxagr6FUZraqgVVXUiopWUabxKaOVFC88SypqWZ7+pqCVtVt0tLKBVjZQS57r+LwdnmpRRyqqs/jUCxZm3kbL2ShZEy1vo+ds9KyFnrUws64n42BmHKyMg51xsdOOF5+ZLt2UQy/l0k91vQBN9RgkeowSfcbxPuPEgEliyCQx5DQ+5Cw+5Dw+8Kag8SGPYkOuYkOuokMeR8c8jo55cjLmWdQ7kn8RPeXFyRkvj894//icD47PeXN8MxX98Oicjw7P+fjgnE8Ozvnk8IJPDy/45OCcTw8v+Ozwgs/2L/ls/xHf3n/EF/tXfL73iM93H/Ht3Ud8e8fzxe4VX+w88mxf8sX2JZ9vX3jrlhef356G501w/qJPIqd8FJ7M1g9DY96EboLzg9CI94MDXoWmk87gdNIZ6PEs4B2rP/H/NeHpd7jwW5z7DM42dE43NCbrGqN1lcmaynhquOaFZ29VorvuHa27axL2qoi10sFaEbwj9tU2xkoLY6WFdis6lYd11KUG0sPaVBXxYcU7Yl8qenc6r4/XH+RpTKectftZag9zVB9kqdzPULk/vd95bxqe95Lk7ybI302QW4zzrQ/fecCb+fu8mb/P6zsPZj6Yu7bEy7mHvJx7yKt5b//izgNezj3k+Z0HUw95fsc7Qn82vzQ9Sn/A07kHPJl7OPN4fnnman7Zm3TOr3I5Dc/z+RXOpk7fWfGmmrcnnHNrjO+sMprzDN9ZYzDvrf13VulO9d5do/eud9TuLqxhTzmL69h317EW1zAX1jEW19EX138xOBc3kBY3kBb9SIv+tyad7Xt+Wnf9NBd9tO76Z5NOT8SLzvtecFbvRijfi1C+F6Z8L0Tpfojyg/BM4WF4Fp3XCmtb5Fe9tbC+TWF9+634zGxESK+Hb/giZPybZPybs/jMBLfJBLfJhrfJRbbJhrfIhrfIhzYpRjYpbm5SioQpbQYpR4KUNoNUtkNUtkNUd8LUdkNUd/3U9gI0dn00dn209wMIe35vPQjQOfbTOV5HivmQkj7UTBA1F0Qvh7HqW3SFHYbKPmfWCZeDY55eJnhymef50xb/2z/+B3z1sz/iy7/41/zq33zMq2cVXj4p8uJJjieXCc5PjxkP9xn293G6e5jWNpoeQVFDyEoASQ4gKgFENUhHDyBaIQQrSNsJ3RJAcIO0+yHagxDCIITQDyH2Q4i9IGLfPxWg0w/QGQZnhEGA9iBMexCm2Q1T74ao9cPU+mHqgwiN4SaNYYTKKEh9FKI+CFHrBah1/VS6G1R6Pqp9P5V+gOogSHUQpDxZpzBcpjBcpjha8cJzvEZpuEF1EJj+2wC1UYDKWYTqxSbVR9tUn+xSf7lH4/UR9c8StL6fpvlrGcQfFtF+q4bzuyrur9v839/8c77+q5/x5Vdf8sdf/zH/8J/+t/R+y6XzO03qv12g+mtpat/PUv48QfHNMcUXh2Sf7JJ6vEfq8Q7x8zDxUYDEKECq7yczCJAabpIchEn0wySGWyRG28TGO8RGeySGe8QH+5wMDzkcHnAy2OO4d8BxN8pxN0G0l/X000SHaaLDJNF+glgvTqwXJ96Lk+gliPdjxAZx4qMY8VGCRDdKrBsj3k8Q78ZJ2gkSeoy4fEJCipKQYySVJAk5QUJOkJQSJKUU8U6CZCdFquMFaErKkpJypJUCaalMslMiLdXISG3SokBGFMl2OuQ6MhlRJStp5GSVnKqQ1xSKhkLRVKjoGlVNp6brNE2dtmXQ0g3amklLtWgoNg3NpaH3qel9qtqAitGnovWoTd/V1R5NrU9T7dLSeghGH0Hr0lZdOrqLaHSRLBfZchFVE0k2EEUTSbSQBAtRsJBFB0myEBUTWbVQVBNFNZF1C0W1UBUDQ9cxVBlDlzBNBePnWLaG4cjorozlKhi2hGl5bFvCtmVsS6Vra7iWTNeUGbgKA1dm4Er0HZm+reI6Io4j4tiqd6fUcem7LgPbpm9Z9C2bvuXQtxx6pkXPNOmZLj2jR8/o0TWGWGZvxjYGM5bex9KHWNoYW59gqiMceYyjeB9eOcoAVx3jqhNsdYQljzClMYY4QhfGaEIfTRigC2PU9ghFmKCJZ8idAcqULPRRWj2U5hC5MUSpD5Frgxm10kcp97wALXZRS70ZpeQgF02UkoVSslEqFmr1mheeSsWYrUpFR6lqqDUVpSYj1ySUuoxak9HqKlpdRa2LqHUJtS6h1WTUqoRWldDKIlpZRC1JqCUJrSwjl6RbZOSSglJWZ9SKgVLWkUvabL2OzWtyQUO5ltdQcjpq3kCerkpOR81ZswA1MjZ62mPcYqcdnJSnO9VLexPQQbI7C9BhbMAoPmScGDGODxnHh0xiA05jfc7jA86jfS6ifR5FBzyKjngUHXF1MuJJ9DpAT2dH8q+Op47OeHU84f3jCa+PznhzdM6H1w69GP3w4IyP9s/4eP+Mj/cv+Hj/gk/2PJ/uXfDZ3gWf7l7y2S3f3rnk29uXNxPO7Qs+2TzzppzbF3y6dc4nm2d8snnGx5HTX/BReDLzYWQym3K+Cg15FRryfnjIq9CA58HeLV2eBRyeBhweB2weB2yu/BZXQZtHAYsLv8m5z+DcZ3A6Dc/xhhedo3WV4cZ0XVMYrCv012R60+B01zq4ax3sNQF77e3o1JebGCst1JUmynIDZfntaae4VENcmh6xL3n3OWfR+dBzPfGsPsjOXEfn9YdFxb8mPLMLMb71wfx9Ppi7x/t37t8Kzge8f+f+LDpfzj3kxdzD6b3NpVlo/rzboflk/gFP5h/weP7hjBecy1zOLb015TybX5uZzK/OjOfXZqF5bTC/Sn9uZaY3vzINzzXcd9dx313FnU46nYU17IWN2dG6ubCOuTANzsV1707nog91YQN1wQtOcXEDcWGdzqKPzqIPcTrpbC1s0Fz00VjweetdH827QRqLARp3g9TvBWdH6154hqbhGaF0P0zxXpDygzClqeKDMPmlMIUVLz7zqzdyq9uetW1y6zvk1nfIrkXIrN1EZ3I9RNoXueHfJDU1m4CGb2RCEfKhTQrhCMXNTfLhIMVIgOJmkNJWiPJ2iNJ2kPJOaMpPZc8L0Oaen9Z+4MaBn9aRn+bxBu0TH0Lch5jyIWX8KIUQWiWM3dymK24z0A8Zu8ecjY55dJ7i5dMaL54I/Jt//U/55ps/46sv/x8+/cji5YsSL55lubqKcnl5zNnZEYPhnhef9g6avoWietNPRQ/TVvwIepC2GaBlBmjZwZm2exOfrV6QZi9AqxtAuOb46fSm4dnz0+4FZ1q9II2un2Y3SMMNUXODVLpBqr0Q1d5NhFZ7ISqjEJV+gLLrp2z7qDoByo6PStdPuTfVD1AaBCgO1ykMVmeKwzVKw3VKAx/lno9S10d5GKQyDlE636TyaJvK1Ta15/vUPzik+ckJ7c/TCL+So/2DEu0fVDF/W2P0G0P+2Zf/jD/7qz/jm6//kp9886f8/d//PawfdlF/V6f+oyqVv5Oj8v0clc/SFN5EyT0/IPf4gNTlDvFHeyTOtomNQ8QGQeL9AMlegFQvSHIQId6LEOtFiA22iI62iQ53iQ12iPZ2ifUPOO4fcNQ/4Li/z1H3iCM3wbGb4djNctK9FZ/9hMeNE3UTxNw4MTdGvBsnNogRHcaJ9RMkpu9PekliToK4FSemxomKx8SlKHEpTlyKk5ATs31SShET4iQ6SRKdFIlOiqSYISFlSco5UmKJZKdESqySFJqkOm1S7TZpQSAliGRElbSokpGVaXyq5A2ZgiFT0lTKmkZV06ibGm1Tp6nptHSTpmrSUCzqqk1d71HV+5S0LkW9S1F1qahdqlqPqtqlqnZpqF2aape23qOlubQUh7Zm0zYsOpZDx3IQNBNB1uh0vAAVRZNO20QWHcSOgSDpdGSDjmogTkmygSTraIqOpkpouohmiGiG/BbdVNAcCc2R0F0Z3ZXQbBHd6mBY7WmI3kxJbUvGtUV6rkTX6dC1JVxLxrUFXKvj7U2VrmXSs0z6tkHfsuhZJj3TpGtYuKY2ZeEaDq7RxTF6WGZ3qodpdDGNLobRxTT66Jq3GtoAUx9jqyNsdYitDrCUvhed6ghTHWEoQ3R5iCaNUMUhmtBDE3peZLaHyMIYRZwgdwY3hD5Su4fY6iM2+4j1HlK9h1jrItW6yJUucqWHUu4hFV3kwi1F+634lMomcvWaMaPUvGepos6IVQWxpiBNA/SGhFKX0BoySk1ErXqUikcudzwlCakkIBU7SEURuSQhFiSkohehHhW5pHnRWVaQiipSUUUsKMh51XMrPr13ClJWQcopSFkNOauhZE2UrImaNtAy3nodoFrKwsw4GGkbK2VjJSzspH0rQqdT0KSnH/fic5QYeiEaG3AaH3B2LdbnPHptyGV0OAvQpydjnhx767OTMc+PPa+OJ7w8GvPyaMyrozHvH53x+nDq4HTmzcEpb/ZP+XDvlI9u+fja7sWNnXM+2T7n090LPt254JNt7/mjzVM+3jq7sTldI6d8FJnw4eaYDyNjPpqubyIj3kRGvA7fxObL8LUeL0JdngddnoZcngSdmccBexac19F5HZ6nfs/EdxOeww3PYF1hsC7RXxPprYt010WcVQFnVZiGZxtrtf0L4akv30Snp+Z9xb5cRVyqzO51/nXR2XiYp/4wN5t0Xis/yFK6n6F4L03xXprC3dTb4Xk3fhOfr+YfcNvLufu8nHvAi2lwPp9/yLPpFPPZL3me3PEmmo/fmmreisx3HnI194BHcw94NPeQy7mHXMwvcTG/zPn8Mmdzy5zOLb8VmpP5VcZzK575FUbzKwzmfzE2+3NebN6edLrvrOK+t47z7jr2e2tY761iLqxiLK7OJpzG4jrawhrawhrqtcV1lMUNlAU/4oIf4e4awt11hMUNhEUfwqKf1jQ2PX6ad4NTIWqLQWp3A9TuBqje85TvBqeTzgilexFK9zYp3b8JzuJDb+JZeBgmtxwmtxIhO11zKxGyK158Ztc8mbVt0qtbpNYipNYiJFfDJFfDpNY3Sa1vktgIk/RF3orOdDBCOhghE9okE4qQDU/XSNgTDpGLBMlvhshvBSluBShuBShtB2cBWtr14rO6H6C+H6S556e556e+76d+4KN2sEHj2EfjxEcjuk4r7qOd8tHJBpCKIbTqJlZrE0c+oGceMeodcz5KcHWa5flVhS++M+arb37M11//hH/1r/4Pnr9s8fRlmavnaS4fJzi9iDKaHOP297HcfXRzD83cRtZCiHoEQQ/R0oO0rBB1M0jdDlCz/LO14fhpugEa7nS1fbRsPy3LR8vyIbg+Ws46DcdHw/VTd4PU3SA1J0DN9lNzAlTsAFUnRNkNUOm+HaHec4CS66do+yhaPkq2n4IdoOD4Kbo+8u46xb6PYn+DXG+VXG+FfH+dfH+dwsBHYeAn392g2PNRGgQojUOUz7YoX+1Rvdql8eyAxvtH1D4+ofHdJM1fztP62yU6v1lH/6HK5e9c8i/+7A/5ydc/4c+/+Qv+lJ/xX//vv4f5Gw7tH4nUf1Cj/rfKVL6fpfhZiuzrKKnnRySv9kie7RI/2yF6tkN0tMlJP8xJN0jUDRF3QyS7YWLdCFE3TLQb4aS/xdFgm2h/l2hvl5PuHie9A466+xy6+xy6Bxw4JxzaCY6cDId2iiMnzXEvzUkvyXEvykk3xomT5MhNcGLHODGPiTpRTnoJTgZJYt0EMSfOiR3zItaKE9PjxOQo0c4x0U6UmBgjKsaIyXFiUpyYGCMmJoi2Y8SEBHEhSVxIkpjGZ0LKkhCLxIUCcaFMUmyS7LRJtFsk222S7c4sPtOSTFoSSSsSWV0kZ0jkVIWCqlJSFaq6SkNXaeo6Tc2goRrUFIOaYlFTXSrT8MxrLnnVoax4AVpRu5QVl5rWpa64NLUuLc2lIVk0ZYOmZlA3bJqGg2BYtGWFtqTR6qgIooEgmFMaQkelLWm0ZQ1B0ekoOqKqIcoqkqQgyzKy2kHWBBRTQjElZF1E1kUUQ0axOiiOgOwKKN0OsiOg2gKq1UQz2+iWhGHJmJaCZUmYpoBlCThOB8eRcBwFxxGwLQHb7GCbEpahYBkKjqXiWBqOpU8ZWKaOaWqYho5pmpimhWnamIaDaTqYhotuOB69i65591o11cbQemhKD10bomt9FMVBU7qoSg9dGaArPXSlj6YMUOUBijRAFXvIQhdJ6CK2e4jtPpIwQBIHSJ0+otDz3re6dFo9hGYPodGlXXM9VYd2zUKoWghVm07ZRizZdIo2naKDWLIQiwZiyUQsWUhlE7GsI1UMpIp+o2ohVnWEikKnoiBWNdpVhXZVolOT6dREhGqHTrWDWBeR6hJSVUSqdJArInJZ+DkdpJJAp9j2FNoIeYFOQUAoCHQKHcSihFiSEUsKYlGlU5IRSiKdouRFaO4mMK/3Yl5GzEuIOQkxKyNmpwGaMTzTGJXTOmraRE1bqNMI1VMWesrCTFpYSQs7ZXsRmrDoJh26CYdewqEbd+lN9eMug5jLMNZlFOsxjvaYRHucRnucxfqcRXtvTUKvTgY8Oh5wdTzi8fGIx0dDnhwNeXo04slBj2eHfZ4fDHlxOObl4YSXhxNeHUz44OCU9/cnfDD1+mDC6/0xr/fGvJn6cG/Mm71T3uye8uHuKW+2x7zeGvHhzoQPdybe8/aYN9vX+wmvtya83hrzemvMB1tjPtgc8cHmzf79yJBXkSGvwkNehge8CPV5HvY8C/d5GnJ4GrJ5ErJ5HLJ5FDB5FLyZcl5eTzoDJmd+g7PbwenTpsEpM9yQ6a/fxGZ3XcRdF3HWvSmntSZgr3ewVptYq03MlQb6Sn2qhrZcRVm5IS1XbqJzuUJ7qUzrYYnWwyKtpTzN6+Bc8tSm4Vl5kKUyDc7S/QylB2mK92+O2Qv3kuTvxcnejc5kFk/ILJ7wrRdzD3k+d5/nc/d4Pn/fM/eAZ3ce8vTO9Oj8zn3P7fCc/+s9esdzOb/E5dwyl3PedPN8Oun0ovMmPEfzK4ym0Tm6s+w9T/X+f3Rvh+e7qzjvrOC8t4797jrWe+sYC6voC6voiyuz4LwdncqiR15YQ37Ph7jgQ1zw0767Tvvuhnen8zo8F/w0p2tjMUBjMUB9MUDtboja3RDVxSCVuyEqd73wLN0N3kw870Uo3duicN+LzfyDkLcuebLLnsxymOxKZCazukVmdYvUVHJl0wvOtcgsOpNTt+NzFqDBTS9AQxEyt4VDZMKhaYQGyW2GyG8GKEb8FDf9lDYDlLaC3hR0L0RpLzCbftb3/TT2/dQO/NQOfFQPNigfrFM99lE7Wace36CZ9NNO+xHyAaRyBKUewhD2sJQDuuYhk16cR6MMTy9zXD2p8G//ve/z1dc/4ZtvfsI//v3f48krgauXFc6fZBhfphiepegNj3B7R5j2Ibq9i2J64SmYmzSNEA0rRM0MUrX81C3/LEDrtp+GE6Dh+KnbPhq2j+Y0PFuWj6a1TtPxTX/3U7eDVO0AVctP1Q5QtgKUrABlO0jJmU43byk5PkqOn4K1Qd5cJ2/6KFh+CnaQgh2iYAfIuRvku2tknWWy3TVyvXXyfR/5no9cd4Os663Fvp/SKERxsknpcofy1S7VJwc0Xx3T+DBK7YsE9V/JUvv1Mo0f1pB/U+bx373iX/z5H/LlVz/l62++4sdf/yn/ze//dzg/GNH8LYHCb5Yp/EqOyvcylD6Nk319ROLFPrFHB8TO9oiNtolNdjgZbXHUi3DkhDi2gxxbQWJ2iLjjheeJE+LE3eSot8Vhf5vj7g7H7g7H7i5H3X0OnH327T0OnEP2rSgHVooDK8O+meTATnLkpjjuJjh2Tjh2ohzacQ7tJMdWnKgV5cQ64ciNc9RLEHUSRK0Yx0aUQyvGkRHlRIlyLB5z3D7iRDgh2olyIkaJSl6ERjsxop04J60o0XacaCtOTEgSF9PExYynUyDazhNrl4gLDRJCi3i7RaLVItESSAoyqY5CWpJJiR3SikhaE8nqIhlFIq8oFBWZiiZT0xUaukpd0agrOlVZpyqbVBSHkuZS0FwymkNOsSkqDiXVpaA6FGSbkmxTlmxqiu0d10sWDVmnrhrUdIu6YdMyLNqqSlNUaHVUmh2Vdtug1dJptRTabZmWqNKSPIKkIcgSHVlGFGVkWUFWRUSljax3kPUOHVVA1DqImohktJGsFh2njdTtIDltZLuFbDaQzSaaKaBbMoatYFoShtHGMAUsW8CyRSxbxnQEdLuNbgnopoBuiZiWhGWrM6alYpoahqWhmyqaoaKbGrqpY5gGhmHNaLqNpk/vs+oOqmZNOahq75YuqtpDUbxVVVxUpYum9NGUIYrUR+5Mw1Nw6bQdOq0uHaGH0L4htvsIrR7tlovQdGk3XFp1l1bNpVV1aNQNmnWDZlWnXTFplwzaJYt20aFVNGgVjek7k05Jp1PS6JR1hLI20y7ptMsq7bJMuyzTKik0KzLNmkS7KiHURdq1DkJVoF3r0K52ECodxOv4rAjI5RZSuY1YaiOV2rP4FAqtqTbtfJtOsYNQEBAKHTrFDp2iSKcgIxQl2gWBTkGik5dvgjOrIWU1OjmFTl6mkxcRchKd7DRAMwpyVkXO6EgZBTmrIaV1lLSBkvICVEtNJU30hImRNDESuheiCQsnYeHG7bd0Yzf6UZd+1GVw4jKexudt59E+Fyd9Lo57XBz3uTwecnk85Goan0+Ohjw56PH0sMfTwz5PD4c8Pxjz/GDMi4MxLw8mvNwb8XJvzKv9CR/sj/hgf8T7e0M+2L3x/u39zoAPdgZ8sDPk/Z3R1JBX2573dya82h7zcms082JzeMuA55Gp8IDnoT5PQ71bujwOWTwOWVwFTR4FTR6FpmvwZtJ5e8p5Ozy9+JxOOdelt8LTWe/MWGsC5lrb+5hopYG50sBYbaCvNtBW6mgrVdTlCvJyGWWlgrxSQVwpe+G5dBOezQdFmktFmkt5Gg9zN5POWxPP8v0Mpftpb9r5IP0L8elNO2PT6PTCM714QnrhmG89nfu5wLxznyd3HvD4lqs5z+X8Ay7m7t8KzOnz3BKXUxfzS5zPPeRibpWLuTXO5lYZ/9KyZ27l5t7mL6149zbvrDC8M93P3Uw5e3PLdOdX6M6v4E73vfkV3PkVnHdWvOh874b13hrmu2sY762iLayiL66hLqzeBOd7q8gL3qRTXlhHWlhHXNigc23RR2vBNw3ODRrv+Wi856e+4Ke+EKSxEKS+EKS2GKR+N0R1MUxlqnw3TGmqeEvhnif3IETuYYjsw9BbwZleuWU61UytRkgte5LLERLLEeLLES9A17ZIrG8R39gk7ruR8G+RDGyTDGySCm6RDEZIBsOkQhFSofBMOhwiHQ6RiYTJboXIboXIbYXIbQZmCtshirshivvBmdKen8p+gMp+gNpBkMqBn/Khj/KRj9LxOuWTDSpRH/WEn1oqQCMTQihu0apsIjV2MDsHdNVDhmaUs36S80mGq0cFHj2u8T/89/8lX375R3z9l3/EP/hH/ymPX7Z49DzD6aME4/M0w3GU7jCK1TtCdXeR3S3a3U0aTpi6HfbC0whQMwLUjQANM0jdClG3QtSsIFXTT930UTd81PQN6sYGDWODqunzQtMKUjEDVK0gVTNAxfJRMn0ULT95ywvJoh3wJppTecvvMdfJ6qtk9TVyxjo5w0/ODJCxAmTtIFl7g4y9SsZeIeuskumukemuk+n6yNg+co6fnOOj1A9RGkconW1TvNql8Gyf6vtRam9i1L6dpPkrReq/XkL4UQvtN3Qe/85T/vDP/yU//eqnfPX11/zJ13/Kf/W//n30X+3S/oFM/m+Vyf5aidz38uQ+SZF7P0bq6RHxyz3ik11ORtsc9SMc9SMc9MLs2yGOzBAnetBjRzh2IkTtEMdOhEN3iwN3m0N3h+PuHgfWNgfOHgfOAXv2AXv2IQfmPvt6lH01xaGe5UBPcWgla/aSIwAAIABJREFUObQ9R3acQzPKoRnlyEpwZMY5MrzAPHLiHDpxju0Yx+oxx3qMQz3GiRLnSIlzKEY5aB9x3Dm5IcQ4mYlz1Ixy3Ipx3IoRFRJExRRRMU1UTBPvFDhpFYi2qsTbTeLtJrF2jXi7SbTZItEWSYoSSVEiIQok5DZJVSCjdchIIjlJIS9708+yLlLTRKqK9z8lVSSFiqRTli2Kik1edcgqNhnZIqvYZFWLrGqRUyyKkk1BsSkoBhXFoiZZVBXDo2rUNJ2GYVLTNOqSSq0jUxcUGm2VZlul1VRoNmUaguL9Lio0RZWWJHlEibYkIkgiotRBltsoqoCkCXR0gZbWomO0EM02gt1CsFt07BYdu4FktpCMOrJVRzZbKKaMakqohoBqCGhmG8uV0O0Oht3EsJoYVgvNaKEZbTRdQDM76JaIYcnohoxhqmjT6evs6N+Q0XUV3TTQDR3N0NF0E1UzUHULSTORNAtZs5FUC1GxkFQHSe0iqwNktTd9tpAVE1VxUGUXWe4hKX1vlbp0BIeO4CK0HYS2Q7Nt02zbtDsuLcF7brdt2m2LVtOi2bBpNmwadYdaw6Jet2jULRoVg2bVpFUyaRUtmgWDZsGgVdRpFjRaRY1mQaVZUmmUFOolmVpJplXWaFVUmmVpSqZRkalXOjONqkCz1qFRlahXOl6EVtoI5TZCpUW70p49d8pt2sUmQqmFUGzRLjRpFxq0cw2EfJP2W9rTaaiIUPAmn0JBQsjLUwpCXqGdu9kLOQkh16Gd9UJUnIZoJ60gptUZOaUip3TktImSMlFSOmpKR0/pqAkNLaGjxw3MuIkVM7Fj0wiNWbhR61aAunTjXXrXAXrSZXLSZRx1mMRcTuNdJlGHyYnD6UmX0+M+p0c9zo/6XBz2uTzsc3XQ5/HhYObJwY1nBwOe7Q94fjD01v0BL/cGvNof8mpvwKvdqb0BL3f7vNzpe+v1fqfPy21vfbHd48V2j+ebQ15sjXixNeL55pBnkQHPIn2eb/V5vtnjWaTLs0iXp2GXJ1OPQ85svQraXAaNX3AR0LkI6Jz7Nc4CGmOfwsSvMvIpjH0KI7/CwCfT35Do+iR6G9Jbk053Q8Reb2OttzDXmphrTfS1JtpqA22tjrpa8yacazWU1SryagV5tYK0UqazUkZYLtFeKtJeLtJcKsw0lgvUZ+GZpbqUpbKUpbw0nXQ+8IKz+CBF4UGS3IME+XtJcne9NX8vSW4xTuZunPRUcjFKYupbj+fu89f6ufC8mvNC82Lu/iw6Z+485HzuxmTuAadzK5zeWWFyZ4XRLy15U807y7MPhsZzawzv3Lq7eWeZ3p1lunM3nJ/jznvRab+7gv3uine8/u4K5rsrGO+uor+7ivqex4tNLz6VBW8vL6x79znfW6Pz3hrCNDqFhQ1a723QWLjhRedNfNYXglQXPZWFgBedCyEKC0GKiyGKiyEKiyEKd0Pkr92PkH8QIfswTGYpRGYpNAvPn4/P5GqYxEqIxEqI+FL4xkpkJrm2RXx9i/h65K3w9ERuCZEKhEkFwqSDnkwoQioUJB0OkdvaJLMZJLMZJLvpTUBzmwHy257CToDCnqe4H/TWXR+lPT+l/Q3P4QbFo3WKR2sUj1Ypn6xRjq5TTQSppUI0MxHa+TCdyiZqcwezs0dXPaRvxxgNk5yepbi8KvLkqcg/+Sf/E19//cd89dWP+Y/+k9/g8lmNRy8KjK8SjB/F6Z3FsCbHaOMD5MEureEOtf4mlW6YshOiZAco2QEqVnAWkxXdT1nzUdV9VLX1mYq+TsXYoKT7bvFT0gMUdT95bZ2CvkF+GpJ5K+iFpBUgZwXImQFyhp+s7iOjrZFW1sioG2S0DTKaj7QeIG36SZs+svYGKXOZjL1K2l4l7a6RdjfIdP1kbT8FN0ihG6I03KRytk35ao/K0wMqL0+ov45R/yxN/W8UaPytKo0fNhF/S+fFv/uK/+un/5Ivv/kZX331FX/yV1/xH/6j/xztV7s0/rZE4dda5P5mk9R3SyQ/yZJ8FSfx5JjoxQHH0+g87IU56IY8doA9M8CBHuBI9XOsBTgxwxybIU6MEEdWhENnm31nm317h31rmwNzlz1rjz1rn13jgF3jgD39kD3Ni899NcO+luTQTLFvJtk34xyYcS9O9WMOzTgHWnTqmAM7xoEd49A84VA54nD625Ec40A8Yb9zzEH7iMOpI+GYo3aUo3aU43aU43aMw8YJR82oF6HtOCcdLz5PxDQxIc9JM89Js0y0VSXWahBtVYk2G0SbTaItgVhbJNYWiIltYlKbuNwiqQqkpA7pjkhGlCkoEiW1Q1X3/lB9RVaoSArFjkJR0slfB+c0PjOyNYvPvGxREC2KskVBNijKBmXFoiTr3t8aVT013fu4qSYpVDsylbZEra1Qbyk0mgr1pkqtJVMVJCodkarYoS5L1GWJpiTR7Ai0xQ6iLNARG4hKC1ETELQ2bb1NW2/S0pu0zAZtq+lFqNNAsJoIZp2OWUXUG4haB0XvoBoCstZE1hqoRgvDEdDtFprVRDUbN4wmit5CNQR0S0K3vNhUTBnZuI5PdUbVVVRdu6EZyJqJpJl0FN2LUNX7wKqjWnRUm47SpaO43l616MgGkmQh/X903UmMJXli3/e5dFZ3ZtaS+9v3fd9fLO/Fvr8tt9qrq9fp2cjpIakZkiOKokxChiBIhnQwfBPgoy6yYQP2yQJ8smEIAgz4IMCwYRuUKJGUSM5w1Cu/PkTky6xp6vDBPzJfos5f/CLilXuO617geNe3184ltn2BZV5iGpdoxuYNYYxu0Iw1qr5G1dYo2gZF2zBX1yjKCmW+Qp2tUOQlmrxCE1aowhJVCN6gTH1UwUOTPFTZRZEddClAl7034lOduSiyxVwymUsmimygzky0mY0mWRhzC13SMUUdXdbR7wSoEf3+hiFomIKGMVUxpmoYolF8GhMNY2JgTMyIhTm1QxN3yxg7ERd9bKGPTcyxgzGyMUc21tDBGnjYEWfo4wx93IGP3V/i9RcEgyV+f0HQCwh6C4LegmV3xbK7YtUJI/S8s+EictkOXbTPuexcch0toE9blzxrXvK0fcHT9gXP2xc8a53zvH3B8/YlL5tXvGxe8ap+ybu1SOOK140r3qtf8X79ig9qV3xYveKDyjUfVx7zUfl6G57fqT3lk5vr8uOtm7j8pHB1G513gvPms08KV3yn+IRPCo/5dv76DR/lrt7wYfaSD7OXfJC5+IZ3M6utl6kFL1MLXiXD80Uy2Ebns4TPk6TP44THdTJ0Gb9ZOE0uYhYXMZPzeBid52fGNj5Xp+HSuTjVCE7nBKdz/LM70RmFp3UsbcPTOL51NzzVoyna0QTlcMzscMTsaIx0OIqWzpDwaMD0UZ/xozA8x/e7TB70mDzoMdrvMLzfZvigzeB+i979Jr37Tbr7jTvx+fYBH9474IOdA97fecR79x7x3s4j3rt3wOt7h7y+d8TrncMwNCOvo9h8dS98jvPFztHW9vnNe+Ft9advR+6d8mQnjM1w4YxWzsjlTWy+fcz52yecv3PCxTunnO+esnnnhPU7J9vgXO7duhud/v4pzt4J7v5p5Ax7P4YdneZ+DHM/jrkfR9+Po+/F0fcTUXgmttGp7KeY308xi4JT3k8hRYT9NMJNdD4Iw3P6IMPkQYbxwwyjyPggy+ggy/Agy+Awy+g4zzByd90MF84oOI9zdI6ydI6ztI+zdE6ydM7ydM7ydGMFOvG78Zm/E51Zusk0vVSGfjobrZ83q2fujeVzmEsxzKXCCC1kmBSzTIopJqUU03KScSnFNLqeVlJMKwmESgKxGmdaiSHWYgi1GEL9DLFxhtSKIXUSzLpp5G6GWT+LMcpgCTmcWR7fKLHyapyvmlxedXj6vMuLdwe8/6HMtz9x+KN/+6/46suf8/kXf87f/y9+wutP5rz6ZMzTjwdcfthl/V6bxbtN/Bc1nOdVjKcltOs884sMs/M00iaFdBGe8iaFuIgjLxLMFnHmixhyEENaJELLZCSBuEgiBAmmiySTIMF4kWAUJBguEoxXYWwO1ymGqyTDZZLxMsnIjzPyYgz9BMMgySBIhBZJ+oskw3WSwTpGb3VCb33C4DzG4CIMz+FFkvFFivEmw/Qyi/S0wOxFidl7VaSPakjfazL7YYv5TwbM/+YE5fdm6L9v4PzdgB/9k5/wh1/8a7744jO+/Oor/vzr/8g//Gf/FZvfe8H8by2Y/K7F8LdmjH9DpPejEZ3vdWh9WKf1ukrzRZn6dY76RZb6RZbGZY7aeYbaKk11laG2SNMI0rQWWdrrPI1lluYyR2Odp3peoHxeonxeCqNzVaa6qVFZ1aks65SXDUp+nZLbpuwNqPhDyosBlfWAyrpPZdWjsuhQiaKyvuhR9dtUF22qy3ANra7bVJZNql6dqt+i6neoem3qToeK2aKqN6npTWpGi6rZomq1qVudMEKNNjW1SV1rUzc6NMwedbNH3RpQt4a0rAkNfUxTF2kZYYC2NCWkq7R0k47p0DYtWrZBy9Xp+Aa9wGLgWeGteMdm7DmIvoMcuEi+g+g4SJ7P1HaY2AETd70Nz6G7ZuiuGfkRd83EXjN110y8JRNvibjYILhLBMdH8kKyHzBfLFD8gJnrIVsOM8NlZrjM9YC57jM3PGaWw8x2mDkmM89h5joojo1qGeiWiemYmK6G6elYgYm5MNEXGmqgoAYq2lJBX6kYGw3zPDz1tYKxmmOvVOyljrsy8ZY6/krHW2oEK43FSmOxNgk2BsFGx1+reKs53nKOu1Dxl3q0ljoEa49g7eGvXPylS7Dy8Zchb+XhrXzcpYe78HEXAe5ygbNYYgcLLC+InmddYQUrrGCN6a+xgg2mv7k9vQ22s8Zxz7G9C2wvfCHLcjeY9jm6eYFuXqAZGxRthaKtUPU1mrFBNdYo+oq5ttx+NtfWzNVlaL5AmS9QZgFzOUCRQnPJZyaGlOkCRQhQBA9FdFFEm7loM5+6zAUHRbRRJQctilJFtu4wUGQDTTLRZRN9ZqJLBrqko8sG2sxAk8NrXdLRJR1N1NBFDV3QMKL41KcqWkSfaOhjNaKjjcLzbogaExNjbEcc9JG9jU99ZGPcGDphgEbswS2r72P3fdxegPdL/G7Asrdi2bm16dwsoWsuOhvO2+F52dlw1dpw3drwuLnhceucJ1GAPm2d86x9wbP2Bc+b5zxvnvOycc7L+oZX9XOeNy550bzkZeOKV7VL3qte8n71kg8q13xQuebD8jUf3pzR9ceVx1vfrjzmk9L1N3y7dM3HxSs+Klxuz48Kl3ycv+Tj/BUf56/4KHvBR7lLPspd8kH+kvfzl7yfu+C93Dmvs3dkNrzObng3s+ZVes3L9JKX6SUvUout58mA58mAZ5GnySAKT5fHcYfH8fC8jtlcxSwu4gabM51NTGcdWZ2prM4UlqcKq8jyVNlGp3s6wzmdYZ/I2CcS1omIdSJinogYxwL6cbR2Ht15rnNrzOxgiHwnPsVo9Zw+HDB+dGv0sLddOYcPugzudxjcbzF42KD/oEHvQZ3u/Rqd+zW+9cG9R4QOeH/ngA/uHUXB+Yh37z3i1c4Br3YOwqi8d/DXe/uY5/eOeLZzyNN7N455eu+Yx/eOefL2CY/vHXP99nH4zOadZfPy7ZPtsnl+75jzt0Obd47ZvH3K+u3T6Hb6Gcv9Mxb7pwR7xwR7x/j7IW/vCG/3BG/3DHfvDGc/hrV7irV/hn0/hrV/hrV/hrEfD99a34uh7cduV877kSg65/eTzO+ntkuntJdE2L81vZ9kej/NJDK+n2b8MIzO8UF2a3gTnVF49o+yYXAehdd3F87O8Zvax1napznapzk6Z3nasVAnHsbnVjJ7R5pOMk03lbmVTtPLZOhns/SzaQa5DINchn42ySCXYhjF57iUZlxKRcL4HBXDc1hOMCwnGFdTTKsJJpU4Qi3JtBpnXI0zrp0xbcQRW0kmzThSN43UTaMM02jjLIacxdYKuFaZhV9ns2lxed3m2YseL96b8OzdCR99Z8nP/vLf8PkXP+Orv/ozfv233uXlJypPvyex+XjI5rtDFh918d9r4b2oYT8tYz4uol/lUS+yKJdZ5MsMwiaJuEwgBDGkII4YnCEGMYQgxsSLIQQJxCCNFITRKfhJRm6cUZBk6CcY+EmGi9BomWK0TDFYpugFCfpBgr4fZ+DF6bsx+m6cvpdgECTp+nF6QYLBKk1/maC3OKG3OqF/fkZ/E2dwnmB0Hq2o51kmlwWEJyXEl1Wk9+rIHzcQv9tG+mEH6Sd9xJ8Omf+ehPN3XRZ/Z80f/LP/nD/96s/4/K/+I198+QX/9vP/wO/8138f93cuUX/bQ/ztJaOf2Ix/TWT4K20632nR/LBG490StWcFqlcZKudpyqsM5U2W8iZLdZWhGqQp+2mqXpqan6EZ5Ggt8jSCLPVVntqqQGVdorwuU15XKC+rlJZVqssa5aBGOahT8huU3RZlt0s1GFHyBmF8roaUVwNKyz7loEPZbVHx2tT8DiW3RdlvU1q0okW0TXnRoOI2qPrhZxWnQ83uUNGbVLUGDbNN3WxTs9pUrChCjXDxrKlNamqbmt6hpneoGj1q5oCaOaBhjKlpQ2rakIYu0DRmNLQ5DX1OQ1NoagYty6Fp2jQsg7qj0/R0uoFJzzXpOSYDx2Lk2kw8KwxPz2bqWAiey8RymNh+9Mb8mn6k567oeUv6/oqBt2Lkrhk7K0ZOwMgJmAZrBHfB1PERPA/B8xB9H3kRIPs+om0jWjaiGZJ1D1n1kDWbmW4zs2xE20RyLCTHQrYt5raBYhloto7maiFfQ/UVVF9BCULaYo66mKOtFJTNHH2joG8U1NUMdSmjLRWMpYK1VLFXCvZijuXLeEsFd6WG1gruWsFZyThLGS+Y4y7mOAsterbUIlg7BCsHd3nLWdjYyzsWbsTDXvhYgY/p+1hBgL1YoPu3jGCF7q23TG+N6awwnRWGu8J0FljuMvzZWm/XTcVYMdeXzLQFc325pRgrVHO9/XmmLZirS2bKgpmyQJ4HyPOAmewzl72Iz0zykASHmeAiT8NzJjhhcAoOc9FjJjjMRIuZaDEX7eja2JIFFVlQmYkac0lnLunba0XWmcsac1lDlTT0mYEqaSjiHEWco4pzFGGGNg3NBQVlqqBM5qhjBXWsoE3UN661iY4+NaJV1Ihi0/pGfOojG31oYQyjFXRgYQ4sjL6J2TMxe/Z2EXX63jZA3b6H2/fCCO34BJ0FQXuB11mw6IS34zed0Hl7fRug7Q0XrTWX7TBCbzxunfOkdc6T5oanzU24hDbPeV7f8KK+4XnzMtS45GXtYruIvq5e8F4tDNEb71UueL98wQeVS94vX/DhXcVzPiyd82H5go9KF3xQOv+G94sbPihc8H7+/Bte5za8zm14lVnxbna9PW+u7wbn80yw9Szt8zTl8STpbl0nHa6TDlcJm8cJh6uYxeOYxXXM4vrM5PLM4Dyus4lprOKhZUxlEVcJYgpBTGFxpoRr58kMNzbDOZOxTyWsUwkzCs4b+omAdjxFO56iHk1Qo5VTOQxvsYeGyIeDLfGwj3DQY3rQY/yoxzhaPUcHfQYP22/oP2jRf9Ck96BO70GdThSenfs1vvX63kNe33vIuzsPeb1zwLtvHfDuW494tfOQl2895MXOI56/dRh6++Cv9Wzn8I3wfPL2IY+j8LyJzqt7R1zdO+JyJ3S+c8TFvWM2bx2y3jlkc+/oNjojq3dOQ3u3Lwz5e6dhbEbcrVPcm9vpe2eYe6fo+6fbU98/Rd+Loe6doe6doe3HttGp7MeY7SdQtuGZRN5LIu4mEHbjt9G5Dc/kNjqH91OMHoTxOXqUYXSY2+ofZBgchuHZO8xso7NzGN5a7xxmttpHoc5xltZJ5DRL6yy3Dc92LE/rLPdGfLbiadqJDO1Eahuf7VSaVipNO52hk7nVy6ToZ9P0s2mG+XQUnmlGxdStNyI0xaiSZlhOMawkGdVSjCrJrXE1FUkwqceZ1OMI7STTVgKxl0EcpJBGKebTNKqcwdTyuHaVZdAKA/Rpl8evhjx9d8qLjwS++8Mr/vKzP+bzL/+ML776U37jb36bx9/XuPqhwvoHUxbfGbD8uIf3XhPrVQ3jeRntaZH5dY7ZVTZcQNdJhCg2Be+M6SLGdBFjEsSY+nGmXpKJm2DixBg7cYZOjJGXoO/G6d3EpJ+k78Xp+6GBn2TgJ+m5cTr22VbPidFz43S9GB3vjE4QBmhvEQ/jc3NKZ3VK/zxzG56bLJOLPJMnZYQXNcT3m8gft5C+10H6tI/04wHKT0WUvzXD/M9c1r93yX//v/8P/OmXf8bPvviCn3/9Gf/uq3/Pp//oN/F+9ynzv3mO9NsBkx9rDH4o0PvBiOYnPZrvN6m/qlF9WqJ8mae0yVFaZSgu0xQ3GQqbDKVlmrKXpOwkqbhpal6GxiJHw89S97NUFjkqyyLlVYnKqkJtWaO8qFBchOFZ8muU3DpFu0bBalK0O1T8IUW3TzEYUFz2KS76FIIuJb9LyWlT8dpU3BZFt0nea1IMmpQXLSpBi2JQp+TUKfvh5xWnQ9VqUdYbVNQ6Va1B1WhSNpuUrBZls0lZb1DXWlSVBjW1RVVrU9U7VPQeVaNPxey/GZ/GhKYhh/GpzWhoCnXNoK6bNAyLmmlQtTRqjkrT12m7Ol3boG/ffD+oxdS1mDomE9tk4tiMbZuR6TCwfIbu6o347LoLet4yjFBnxcBeMLT96LtFl0ydgLHlMrbD/3UpDNCQ4DhMLGsbn6LhIGs2kmohqSaiYSFYFoKhI5oGsm0xsw1kS2dm6SiOiupqKJ4axeeceTBn5s1QfBklmKEu58zXszA6VzOUpbylruZhhK4UzOUce6VgLWTs9Ty8Pb9Rtry1ghfMcYIZziKMVndj4S9N/KWJu7RxomdPw+i0vhGgVuBiBR6m70Z8DN9HCwK0wEcLfFQ/QPVWqN4G1VuhOUt0O/xmAN0JMOwA01lg2EsMe4VurdDM5RvxOdMWyGqApAXIxpKZuUI2lsjGElELkNXFlqQEiHMfceYym7lIkhMS3ZBgI04tpImNOLaZTRyUqYs0sZEmFtLUQJoayFPzPxmfknhLlrQ7VGaRuayhiGoYnpKCKilokoIqzpkLM2bCbYBqkzA4ldEsMkcZzVHHKvpU366ioTA4tZGJdic+taGFPogi9CY87wbowMbqu2F8RsHp9NxQx8Xt+vjdMELdThigQXvBsr1k3V6ybi1Zt24j9Ly95qK93kboVXPNVXO9XUS3AdrY8Lx+61ltzbPamhe1NS/rG17WN7wob3hZOedV9YLX1QverZzzunzrvdKbXhc3vC5ubn9X3Gy9X9zwXmHNe4U1rwtrXudX35TbbEPzxovsiueZ5daz9IJn6QVP0h6PU+6b7gTnddLhKuVwmbTZJKxb0a318zOdVUxhGQlic4LYHC+m4J7Ncc9ub7G7J2F03oTn3fg0jgX0kyn6SRieysn0PxGeY6SjMDhvSAd9hIMOk8MO40cdRg87DB91GT7qfSM8e/eb9H5p8ezcr9Her/KtFzsPebnzkJc7j3jx1iNe7ByEwbl1yPOdQ57tHPPk7TAsn2zXzSOe3DviydvHPL53xPXOIVc7R9vQvIpCc/vc5s4Rm3t/vfO3j9i8c8T6nSNW7xyG9s5Y7p6yuHmGc+8Ud+8Ed+8Yd+8EZ/8Ye+8Ee/80eoYzZN4/uw3O/Vi0dJ6FK+deDHU/hnI/zvx+ktl+gtn9JPL98La6vJ+OnuWMbq1HpvtpxvspxvdTDB+kGD5M33qUYRDpH+S2ejcOc3QPc3QOs3SOcrQPs7QOs9uzdZildZQLHedonWRpnuRpnYaaZwXa8TzteC4Uy9COZejEs3fiM70N0FY6TSvzTb1MJlpB0wzzGYb5DP1Cml4pSa+UoltM0ikm6RaTDIophsVUGJ6RfilJv5JgWEkyrKQZVdKMK1nG1TTjaopJLcmknmDSTDBpJRB6qTBAxynmchZFyWOYJWy3hrdoEqybrK66XDwfc/negOv3RH76d77LX372b/nsyz/jP379Z/z23/sVnvyaxerTCasfDll+Z4D37T7W+y2M1w3MVzW0ZyW0x4Xt857SMokYJBH8BNMgxiQ4YxLEmPhJxm6CkZNgZMcZ2gn6doKeHafrxOk6Cbp+iq6foucn6XsJel6crh2j6yRoW2e0rTNaZqhnhfHZcWO0/RidRZzuIkHbO6W7OKO3jtPfJOifpxheZBidZ5leFpg+LjJ9WUP4oIX4nR7iDwYIn46Qfiwg/1RE/10D+3cCnv5n7/G//D//kp9/9Qs+++IX/OzrL/i/fv5HfPD3foTz06cov7lB+ElA/1ON3q+IdL83ovVhh8Z7HeovGpQflyleFCiucxQWGfKLNLlFhsIiSyHIkvdSFOwkJStJ2U5RcdLUvCxVN0PVzVD2i1SCEpVFhZJXoeRWKAd1in6Nolej6DYoug0KToOi2aJk9yl7QwregEIwIB/0Kfhd8l47vCVvt6m5HUp2i6LTouA2KHktikGLot+g4IUxW/FaFO0WZbdDyWhS1BoUlBoltU5Zb1LWGpT0JhWjRVlvUtXaVNQmFbVNWetS1rpU9B5lo0fZ6FPRBpTVPmV1QFWbUtUkqqpMRRWoqDNqik5NM6jpOlVDo2qqVKw5dVeh7Wr07PAN+b4dLqBjz2LiWYxv4tNxGFhhfA6cBT1vRddd0XGWtJ0FbXdJ21vQ8gJ6js/I8hlbN0tpwNBxGdo2Q8dh7DpMfZep7zB1TSa2ztQymJomgm4iqAZT1WCqmUx1E8G0EWwT0TIRLQPJ1hEtDdFSkR2FmaMg2zKqN0PzZswCGdmbIXsKkj9DXkjMViKztcx8LaOsZygriflSRF6KzJYS6kpGX88wVzPMpYyxkLBWM6z1HHMjY6xlzJUjue3EAAAgAElEQVSE7QtYCxkzkDEXM8yVhrMycFYm9sq4w8RYmBgLI7S0MJYW+iIS2OiBjRY4aL6zfaZV8VwUz2fm+czdgLkboHgLVC9Ac3x020NzAlT3DidgbvnMzQWyESAbAZLuI2k+shYgawtkbcFMX26vBc0PqT6C4jFVPISZhyi7TCUHQXSYig5TwWYqGkynOtOJgTC2EMc24thBHFuIUwtxaiIKOqKgvUEWtTA4BYWpMEMQ59GpIMlaREWSFCQxJIsKsjhDlmbMZYW5FIbnXFKQRQlZkJhNZ8ymMvOxjDKWUMYyymiGOp5HFNSRijrWIjrqWEe7E6PayAhjdGiF58hAHeroIxNtoKMNdPSBidm3MHoWZs/C7NkYXRuz52B1HZyuj9PxcDoedsfH7Ya8ts+iHbBsL1i2lqzaS1atKEbbyzsxuuKiFbpqrrhurrlurnjSWPO0EUbo0/o6VF1tvaiteVrd8Ky64Xn1nBeVDc/LG15U1rysrHlZXvMq8m5pzcvyhld3lda8Kq55VVhtz5d35Ve8yC/f8Dy74Hl2wbNMwLNMwNN0wNNM6Fkm4Ena52na50nK42nG30bnddrlOhXG5lXK4jJpbp3HDVbJGzqLuMYirrGMayziCou4EkXnHC8+x4nNcWIz7DMZ52y2jc2b8DROo5XzVECLgvONtfPol4LzcBTdXh8iHPaZHvYRjnpMj7pMDzqMH7UYPWoxPLg1eNSk/6hF72GD7oMG3Qf1W/fD1bN1x7eevfWQZ289vBOboWc7j8I1860Dnrx1wJOdI67vHYR2ju443l5f3TvicuuY82jhPL93vI3M9du/FJ5vh4vn+u1D1rtHrHaPWewdEewestg9wd89CW+pR+Hp3Ng9xto7xtoN101z7xTjzsqp7Z2g7Z1sb7GHi2cMZT/GfD/GbD+GtB9H2o8j3w+XTWkvjbSXfiM6hf00070Uk70Uo/1w5Rw9yjCIAnTwRnhmvhGe3YMcnYMcncMc7cMcrcMszYMMzYPMNjwbh1maRzmaRzlax/k78VmgdVqkeVakFc/RimdpxbO0Y+mtRiJNM5mhmUzTTKZopaL4TKdpplO0Mmna2Qzt7O0C2s2l6ebS9G7is5jc6hYSdAsJeoUkvUKSfjHFoJxiUErSLyXpVZL0q2mGldConGFcyUQLaJJhNc6kkUBopxC7aYReEmmUQZpmkOUscyWPohcw7Qq2XyNYt1ld9dm86nP1/oTHHyn83j/4Nf7y6z/hs6//gr/44o/43X/0Kdc/0lh/KhD8YIj//QHWJ13sD9vYr1vYL2oYj4uoF1lm6xTyKo28zCAGaSZ+nLEfYxLEGXsJRm6cgR2j7yTp2Qm6VhidHTtOx47TdhO03QRdN07XidF1YnTs+DY4W+bZ9m+7dpyOE6Plxmj7cTqLOC3/lLZ/Sm8Vp7cOw3NwmWZ4mWNylUd8UkZ6UUN6v4n8nR7yD/qIPxow+ckE4aczZn/LwPnbS779D3+F//vnf8gvvv6cz77+gp99+XP+xR/+H1z99AOM37xG/PES4dc9+r+i0vmeSOvbY5of9Ki9bFJ5VqV0XaJwnie3zpIL0mS9JFkvRTbIkg9y5L0MeSdN3k5RspJUnDRVN0PFSVO2U5ScNCWvQNkvU/bKlNwwPotujaJXJ2/XKThheObtOgWzTckeULAH5NwBeb9PLgrPvNum6LQpmk0qdpuC1SRvN8NodZsU/BYFr0neqVJ0apScMD6Ldpui3qCg1sjNq5S0BiWtQVlvbq9LWoOS2qKsNCkpLUpqh7LWpaR1KGodykaPij6krA4oKUPK6oSKKlJWJcpKGJ8VRaOi6VR1jZquUTNUKrZC1ZnRshW6lkrX1KMANRh5JmPPYmQZjG2LkW3RNy16pkvfDui4izA6nYCWHdBwAppuQMvz6The+NVO0dc7DRyXgePQty36tsXQtRl5DhPfZuIajG2NsaUx1nUmehieY1UPaQYT3WRk6kysMFLD8NS2ATpzFGbOjLknofkSM1/axqfgyYiBgLScIK1EZiuJWRSesyg+5aWIspJQFhLaQkIPxC1jNcNcz9BWIvpKxFyIGIGI5ovogYy+VNCXGsZSR1+E5821vtDRFwZaoEcM1F+i+CaKb6L6DornoHguczd82Ut2Xeaux8z3mfk+iuuhWi5zy2NuhxTHR3FuXtzymZk+ku4iah6C6iKoHoLqh3GphrEpagFTzWWiOiHFZjK3mcxsJrLDRLKZSDZT0WYiWExEg7GgM5maTCYG07GJMLIQJhbCxESYGEwnKsJU/aUAvV07b8LzJj4FUUGUVERJCQnzLUmaIUkzZDm8lsUZM2mOJIhIgshMkJhNZeSJxHwsoYwl5iOZ+Wh2a3h3DVVug3Soog61bWzepQy0LXWoow1MjL6J3jPQeyZG18To2ltW18HueG9wOx5Oy8VrugTtAL8VELQCFq0Fy/aCVXvBuhVpLjhvLtk0Fpw3Flw2llw2llw1llzXlzxuLHlSX/OktuJxdcmzWhihTypLnlQ3PL1RWfO0vOZZZcnz6ornlRXPSguel5fbc6u05EVpyYvC4o3gvA3NgBf5gOc5f+tZ1uNZNuBpxudpxudJ2gvXzYzHk6zPk6wfRmbkccrmOmlxlQpdJM1QwuAiYXCeiG6rx3WWCW1rEVcjt+HpR+Hpxmbb8LxxE5/GiYBxKm7jU70Tn+rRBPX4lnw8RjoaReE5RDocIh4OmR6Gb7JPDjuMD9qMovC8ic/Bo2YYng8b9O64G5+d+zXa96s07/jWs52HPLv3iGf3HvF05+HWk50Dnuwc8PitA67fOuD6rUOudh6F3jrkcufwzrp5yMW90Pm9Qzb3Dt8IzNW9Q9b3Dlm/fcTqjvU7xyzfOYqcsNw9Idg9Idg9xn3nCPedY9x3jnF2j7F3j7H3wuA0d4/C8Ixuqxu7J+i7p2gRde/WfPeU2e4Jyl6M2d4Z8/04s/048v1EGJ/37z7PGS6c0/00k70U471UuHZGhvdTDB6k6D9I0Y/Cs/coTe9ROgrPzO3aeZCjc5ClHWlFwdk8yNA4yFA/yNC4E56N41DzJE/zNBudBZpnN7I0YxmasQyteJpWPE0zlqKRSG9t4zOVoplM0kqlaKVStNNpOpkMrUyaTi5LJ5emEwVoN5+hW0jRLYTheROh7WKKdim51Skn6VSSdCspepUU/XKKQTnNsJRmUE4xrCQYVpOMaglGjSSjZoJRK8G4k0QYZpgM04jTLKKUQ57nUNUChlnC8Rv45x3WT/osX/VYfTzm8rsaP/797/Pzr/6Ez776c37+5Z/yB//4t7j+1ML/kYDz6RD7Bz3cTzq4H7ZwXzWwn9YwHxfRLnPMN1lmqyzSIoO4SCEECcZ+nKFzIxmGoxWjHenYcdpOgo6TiGI0RseK0THP6JhxWvoZLSNGy4jRNsO/b96Epxen48doezHaizN66wS9TZL+RZrBVYbhdZbxdYHpkxLyyzry+y1m3+kz+8EQ+UcjhN8cIP2uhPI7JsHfvuIP/uk/5N988cd8/uVnfPbZZ/z515/x3/3Lf471kycYv33N9G8sGP3IYfA9jc63ZRofjqm97lN93qT8uEbxskRhXSC7yJL2UmTcFGknScpNkfEzIStJxkyQtZIUjCRlO0PFyVJxspTtLCU7S9EtUHSLlNwyRadM3iqRt2vk7BpZs0rOqpGzGmTNBnmjQ8HskzP6ZO0+Oa9Hzu2QdVrk7RZ5s0HBaFI0muSMOjmrEQVoePs95zbI29UoaJsU7TZ5s0lBr5NXq1sFrUZBrVJQ6xS1BkW1TmHeoDhvUJg1yc+aFNQ2Jb1LSe9S1LsU1T7FeY/ifEBZnVBWBUqqRFERKCsyFUWlrKqUdJWKplLR5pTNGVVbpmHPaVkKLUOlY+p0LZ2BazBwDYa2ztDUGZgGXd2kq1t0DYe27dO2fVpuQNPxaTk+Dcen4bq0bZeu6dA1nChWHfq2Q9cMv3v0JkDHnsXI1Rk5GkNTY2hoTDSdiWYw0XRGmsZI0xhrOhNTY2RqjC2diaUiWBqCpTE1FARzjmTPEK0JsjNB9iQkT0LyZgiehOALiMEUYTFFWgjb4BSDKVJkFkyZBwJqFJ2KH1IDEW0hoq0k1KWAsRLRlzJaIKEGIoovoQYztMUcfamiBQpaoG6pvorqayiBhhroKEF4rfg6c09j7unMPYO5ZzFzTWauxcy1kV0bybWRPAfBcxA8F9l1mTkusu2ELAfZdMIXsyyHmeUhm24Unw6C6iCoHhPVY6y4TKLrqeox1hzGWhif47nNOArQ0dxhLDuMZTskWYxEm7FoMZ6aTKYGk4keMcIYnehMxhrTiRrRmE4UplOV6VRhKszvLJ+/bLb97JaMIMqIoowgSIiijCTK2/iUpiLyREKeSMwmEvJYRBoJSCMRaSghDSVmA3nrNkQVlKGKMlSZD1Xmd2Lzm8L4VPsGWlffBqjeNdA7BnonDFGrY2N1nC277WC3XZyWi9vycKMQ9ZsuQdtn0QlYNn1WzSDUCFg3F9sAvai/6aq25DryuLbkcTV0XVvxuPqmJ5UlT8oLnpQXPC0veFZZ8iy6vvGstOBpMeB5ccHzwq1n+SCU9b7hacblaSY8n6RvPc64XKcdrtMOVymb67TNVcoOgzNlchmd66T+htWd4FwmbpbO22c6/bM5Xix8lvNudJpn0htugnMbnqci6qnA/HjC/HjM/Hi0dfNMp3jURzwOF07hqMf0sMvkoMP4Ufcb8fnG2nknNu9G593nO1t3orNxv0rjfoVvPb13wI2b4Hyyc8D1zqNo5QxD83LnNj4vdw453zng/N5htGzejc7Q+t4hy50DVvcOWd07ZHHj7SMWbx+x3D0m2D3C3z3Ce+cILwrNu5zd49uFc+8Y8w1heGp7J6jvnKLths9yKrunKFFwzvdOkXdPkffOkPfOtkvnDWEvznQvcesmOn8pOO8aPEjRe5Ci+zC1Dc/eozS9wwzth0k6B2nakdZhmuZBahudzSg663fis34UapzkqEcaxzlaZzmad0Xh2YxlaJwlaZwlacbT34jPUPIb8dlOhwvo3fhsZ1N0cik6+WQkvl0+W8UU7VL6Tnym6FSis5yiV07RL6UYlFL0ywkGlQT9apJBLdJMMmwlGHaSjLopRv00k1GW8SiDKGaR5TyqWkC3y9jLBt5FF+95F+ejHt4nYzbf0fn13/8Of/HFn/Dl17/gF5//B/7Jf/Nfcv5rFv4PRYJPJwTf7xN8u0Pwfgf/3RbOs0oUoAWUTR55mUVaZpkGKUZ+gpGfpOck6TpJWnaSppWgaSVo2eHPbSdJ2w1X0JsobRtnNPVEyIjRMsPPWnaMunNGy4tWz+h5z+4iQXeToneeYXCZY/g4z+hJEeF5BelVHfnDNrPvDpj/6pjZb4gIvy0h/lRG+6nF6jfP+ef/6n/mL778Sz778jO++PJL/v3nP+N3/sk/QP/NF4i/dcXo11f0ftWj9z2b7kcqzdcitVcDKs+6lK7qFM7L5FZ5cn6ejJcl7WRI2WmSVoqMkyHtZknZaTJGioyRIqunyJlJinaGop2lYGUpWDkKVp6iW6JglyjYZfJWhbxVIWfV74RnnazRJKO3yOkdsnqPnNEnY/XJul0ydpuc2QwZDfJGg7zeIGeEwZqzGhScFjm3Qc5thP+u2yDrNMlbrTA+tTo5pUJOqWzjMx/F59a8QX5WJz9vklda5JUWRa1DPlLQBxSVPoVZn5IypqQKFBSRkiJRUmRK8zllVaGoKZQ1ZRufFUuias+oW3PqhkLT0mibKl1Ho+8Z9C2NnqnStwy6uh4GqOHQtXxatk/d9qjbHk3Lo2G51Cybpu3QjuIz/FubvuPQtU06lhF+z6hjMnBUhp7OwFXpWwoDXWGoqmFw6mF8DlU1+p3C0FAZGCpDS2FkKowMhampMjFnCLaMYAmI9gTJEyMyU1di6k0R/CmCP0FYhBEqLoXwOpgi+RMkf8LMnzLzpyi+wCwie1OUhYgWraLqUkBZTKPwFJh7U+aesI3QkHL78pM3R/EU5r66pQRaeO1pW4pvMvcMJMdAds0twTcRPJOJYyK4FpIbRqhkO4imhWhayKbN3HaRLGdLMCymms1Edbfx+YYoPrcBqtgM5yajucVobjGcmQxkg4GoMxRtBoLFcGowmuoMJwrDyZzhWGc41hlNVMbjX6YwmdwaTWeMhfnWcCoxnsqMJxKTqcxUmG3PqSBtCW8QECZTxKmIMBGRxiLiaII0mUbXAuJIRBxJSH0ROTIbSMwGEvNhGKKzwZz5UAndCc55X72Nz76G2gvjc97V0Lr6G8IAvWFhdUysjo3dtrHbbhSgDm7bwWnZuG0Ht2nhtWz8psuiEVo2wgBdNQJWNf8Nm6rPRS3gohZwWV9wUQu4qoYuqwuua0suKwGXlYCrcsB1JXRV9nlcCbgu+1yXfR6XFzy+E6CPiz5PCt/0OO/xNHfrSdblScbhccYJr7Mu12l76ypjc5mxuUhbW+cpk/OUyTplvGGR0lmktK0goeInFJaJN5fOIDbHOwtfIHLuhKcVkzHOJPRYSDsTt/STCfrJBPV0gnIyRjkZMz8ZMTsZIR8Pt6SjAcJxeFt9cth500GPyUHvjdXzZu0Mb7U3t9HZeVSj/bBK60Hl1v0KzftlGvsl6vdvfWu7Zn7DQbhoRs53jrjcecTlziMudg7Z7ByweusRq50D1veOIocs71jsHBDsHLC4d0jwduSdI7x3DvF2b18WsveOsHdvhCuns3uM9c4R5m7I2DtG2ztC2ztC3z1B3ztB2ztFfecU5Z1T1Cg653unUXSeIO+eIO2dIu6dIu3HEPfjTPdiTHdj2/Cc7MYZ7yYY7yYZ7iUZ7icZPUj/tdHZj8Kz9yBF50GS7qMUvYM03YN0GJ2PUmF0PkpF0ZmicZCicZD+RnjWDzLb8KwdR05z1E/z4Qp6mqVxmqV+mqF2lqFxlt6qxZLU4+HqWY/UEinqyST1ZJJGFJ83AdpOp2ln0jRzmUjqr5GklU/SKsRpFeI0C0laxVQksY3Q8Ock7WK4kvZLSbrlOL0oPrvVBL1akl49Ra8Zp9dK0Gsl6HeSDLppRsMM40mWqZBFmueYGQXmXgV93cR43MF43cX+eMDiV2asvq/yq7//Ef/hi3/HF1//gl/81c/4H//X/5brTz0e/7rF5gcCq+/2WX7SIfiwjfduA+tFBeNpBfW6hHJZQjrPM11lGS0y9IMMvSBD203T8lK03FDbuZGk5cRp2jGaVpymGaeun1HX4tS1OE0jQctK0LbjtJ04bS9BJ0jQXSTpLhL0Vil6mzSDqxzD6wKjJ0XGz8sIL6uIr5vMPuogf2+A/OkE+TdE5N+aMfupgfPTJb/6j3+D/+8X/5qfffFzPv/qS37x9Rf8n3/+h7z+gx+i/I3HTH7jnNGnKwbfD+h8bNN6T6X5QqT+dET5cZfiRYvcukp2USTj50jbWVJWmrSZJmWkSBkpMnaGtJ0mbaTI6CkyWpK8liJvpchbaQpWlrwZhmfBKpLfKpMzy+SMClmzTsaokTEqZIwaaa1BSmmTVrtk9T4ZrUfG7JG1O2StFjmzSUavk9FqZKMzo9XI6HVyZrh+Zp0mWbtB1qiSseukrQZZs0lOb5BT6mRnVbKzKhmlRlatkVFq5JQa+RvzehSfDXJRgGYjObVNTuuTV7rk5R6F2Yi8OiWniBTmEsW5RGEmUVBnFLUZZU2hrM4o6hIlQ6BiyVSsGTVDoW4oNEyVtq2G8eno9EyVnqnRNXQ6mkFHN+mYLk3LpWY51GyXuunQNB0alk3DsmmaNm3T2X63aNey6VgGbVOnbWp0bZ2+rdD3FHqeQs+a09PmDDSVvqoy1DQGisJAURjOFYbqnIGh0jXCvx2Yc0amwtCQGRkSE1NiYopMLRHBniI4oYk7ZexMmLhjpt6YiT9mGkwQlgKTxYRpMGHqT5h6YwRvjOhPEP0Jkjdl5gtI7gTZC2NTW0ooS4H5YsI8mDD3p8y922idByJzX0YJ5uEb994MxZsz9+fMfAXZV5G9OTNfRfaUiMrM15BdDclVER0V0dURXB3BNRA8jamrM3VNpo4ZfvuA4yDYNoIVxqdk2kiGhWRZSJaNFH17wFQ3megWY81mpFpbQ8VkqJqMImPFZDQ3GM51BopBf67Tn2n0ZY2+pNKXDfqSQU/UGAgag6nCYKLQn6j0xwqDscJorDAahdc3hpM5g/EsDNWJzHAiM5rOGAkyw6nEcCIyGoeGU4nhVGIkyIwmAuPIZCoynYoIgsR0Og2Np0zHAsJERBxPEMcThNEEYSQwHU4RhlPEXyKNBKSBiNy/WUXntxHaV/8aGvOegdI1UHo6866G0tXQtnTUtobeMTC6JmbbiJiYLQez5WC1bOy2hd2ycFoWdsvEaZp4DQuvGUZo0PBYNHwWdZ9l3d1a1ULrqs+mFnBeC9hUwyA9r/qcVwPOqwvOKwEXWz6XFZ/Lss9V2eey5HFZdMOz5HFV8rgqulwXXK4LHo+LPo+LPtcFj+uCx1Xe5Srn3MraXG453wzNjMV5xmSTNrbWKZ1VZJHSCFIaQVK9PZMqXkLBi0e302+8sXTK2DEROyZixUTMMwHjTECPhdTTyZuOx7fReRxF58kQ+WSIdDxAOg4Xz5u1UzgO3YTn+KDN6KDL6KD7RnAOHjUZHrRuw/Nhnc6D+hvheXN9E55347N2v8S3boLymw45f+uAzc7B9o30i7cecfHWw/B39w5Z3Tt4Y91c3l047x0S7Bxso9N/+xDvnUP83SPc3UO8vSOc3UOsvVvm7sEvicJz9wh19xBl7xB1/yhcO3ePUXdPwuB852S7dN6Ep7R3grx/irh3hrh3GkZnZLIXZ7J7a7ybDONzP8VgPxl6kHpD75d0H6XoRG6C8yY6G4+SNA9S1A6S1A6S1B+lvhGftcMM1aPMNjyrJ1mqpzmqpzcLaIb6SYbaWZrqaYr6Hdv4TGZu4zN+Jz5ToWY6tX3us5VJ08iG6pkEjWwyis40jXyKZiFNs5CkWYjTyJ9t4/M2QhORVLSKpuiUwlv1nVKMbjlOt5qgX0/Rq6Xp1JK0G3E6zQTdVvJWL0l/mGY0zTAWM0zUHIJdQF7UmF82UZ/3UN7toHzUxfz+GPf7Mh/85AV/8vM/4quvP+fzr3/BH3/+//LsV30uvyez+f6IxXfbBJ908D/sYL9bx3rVwHhRR3lSQb4sMjnPM97k6a/ydBZZ2oscrSBD00vR9tKhKD6bXoKGG6dhx6lbcWpmnJqRpG6mqFtJmk6Slpuk7SXpBMkwPJcp+us0w4ssw6s8o6clJs/LjF9UEN4Nb7Mr3+6hfH/E/NemzH4sI//WDPWnBoufrvmn/9s/44+/+gt+8fVX/PzzL/nzv/qC/+lf/Qu0T58g/viK8acB4x/Y9D8x6X2g03ml0nwmUH08oHTZIb9pklvWyC+qpOwcSTNL2syQMtKkjDQJLUlST5ExM+HiqSXJqklySoKikqRgpv5/yu4sRpI7we/7PJhkVzW7q7qrqzIzIvK+IzIz7vvOu6oPXjPD2eVwZpczHJJDckiOtGtJXlsSbMHwCrYk2IIhef1k+RSgB8uGtbahw5ZgwBAkw4JlabGyZBjakTTSjnaWw5v8+iEis6pIrgE/fBERiQa6Hz/4/SOzaS/qtOZNWvMm7UWH9rxLa9GlOe/SnPdoZH2a+aCAZInPej5EShWkRKWRadTT8rrQaCynNOYyzbm8x2cj+zw+FVpLmcZKpr4c05wPkJZjpKVMfSHTSGWasUw9GFEPxzRihXqsUE9kGsmQZjykFQ9pRiOawZBmOKYZFQBtlDXTKc1UpRXPaIca7dCklTg0E49mFNAOPTqRTzsJaGch7TSik4Z7fPZXIf1lxHAeM5zHyIsUZZkwXWdo6wx1nqDOU2ZZxjRNmaY50/mK8XzJYLlkuFoxWiyRF0vk5YrxYlmUL5jkSyb5nNmiWD0n84zJPGO2zNGWMeomYraN0VYJWhajJTFakqCV8DSSBCOKMZIINYuLH85fhGjzCCMP0XMXc+Fj5i723MdZBNhLB2/t4q4c7HXZysVem9hbC+fcxr7v7LMubOyttc85t/E3HsHWLdo4RFuH5L5HdN8hvLAJz23CrUWwMQk2FsHGLv9cQLSNiM9jkvOQeBMRbSOiixj/vPgCVLANCTZx8YWoTUywSa7lrlPcdYq3SXE3cfmc4a4X2Ks5znJZ/ELA7meq5gu8bI6/mBcYXa7wF8sSnwvsbI6V5phJhplkGHGKns4xkjlWusBM5ljxHCPO0ZIcNc5QwxRtX44aZKheiualaG6K4aSoToJmxWhWjG7FmGaMbqbo5bNmRmhmgGFHGHaIYQcYdrCHpukEBTxtH9320G0Pww0wXQ/LvQJQx8O2C3g6joPrFPgsAOri2g6OZeNYxeeWYeObLp7hXE/38HQf3wjwtBBfjwiMmEj7coBGak6kFvAsSonVhHSWkM4y0llGNi1azPIrAF2WAF2wnMwvU3KWSs5GmbNRlmzGK7byhu14y8V4y8V4XayhJUDvj9b7FfTR8JxHg+2Vznk0OOep4QVPD4oe9Tc86m94pr/l6d6Gp3sbnule9mzZM501z3TWPN1e80x7w9Ot9WXt1b6nWsvLmiueaq54WF/se6qE5yMpv4SnmPGgXsKzROe5mO7bCsklOGsxq1q0b1kNy/twj85F5Qo4qy5p1SWpOMRn9r49Ok9MohKfwamxR6Z3T8PdLZ4nepmGfVfDuqNiHs8KeB5Nr6+dn3uvc3Y0Zno0vgbOXV8Gz8GtLl955rE7PLND5uN3ePT4lfvHjot1c98dHj5WgPPB43f2y+bVzp8o2ty4y/bgHusbl+9ubg9PWR/eZX14l9XBnUt4Hp6wODhlfnhZdnCP5ODkspv39sUHp0WHZ0Rl4c0CnMFhsXQWVfdH6s5NAftm7bJDEbEmz4AAACAASURBVOvmrjrmoYR5s4Cnfktkdlvc41I9ElCPBGa3BaZHNaZHNZQjsegKNuVjkfFxndFxneGRxOBYYninvm90t3Gt/kmTwemuBoPTOsPTOvJpg/FpvYDmaY1hpbpH6KgqMqwIjGsSw6rIQJD2AFVECVkQUSQJWZL2+FTqIkpdYNz4YnJTRG5LX6xbZ9yRUHoN5G798rndZNJpMek29sfys55QHMmPJKZDkclIQhlLKHINZVxFHlWYyCJTRWIyk5gaEqpVR/fa6EkHY9HDOB/hPFIInpsQf2NG/KJK8l2D7BWPh29lPPX9nL/3W3+b9z95nw8+fpd/+eGP+EN//Pt89fWEZ98MWX9X5eIVk+13DbbfMZh/c0L+zQn+1wc4X+1hfrWD9kwH9akWswdNJg9bTB+2mdxvM7toMTuXmJ4LTC8aTM/ryGsJeV1HXtdRyqu8raNcFHidPWgze7qO+lQd9akG2nNt9Od7WC8MsF8cYX1bxv7FCd53ZgTfU0nedgl+v4vzh3zSX1mw/eVH/OBP/BL/10//MT/95F0+4lN+99MP+Scfv8sf/LV/h+U7X8N7+xH22xdY37/AfGnD7MUFys/FjL7mMnjaoP9Io3NfoXExpLkZUF/1qM87SFkLKWkgJnWEWEKIJcSsgZQ3kOYSYioiJnWaSYNm0qA1b9LJ23TSFt2sTSvv0Jx3aOZ9GtmuAc28hGM2pJH1qacDpFihHuslPnXqqU4z16gvZtRzpVhGU+WyZEo9GSFmI8TFGHEtF+BcjGjk/RK24/1KWo9HiOEAMRzQSMZI8QgpHtFIxjSSMfV4RCMc0wjHNEOZRqDQDCc04um+VonPZqjSCg2asU0zdmiFLu3Qoxl6NOOQZhrRSgPaSUAn8wt8Lnz6i7D4hnweMJyHjJcxyjpFXaXM5gmzPGaWp0zShEmSomQL5MWa4WLNYLmmv1rSWy7oL1b0FysGixXDfMk4W6JkOUqeMl3kTOYpSp4wWWQoq4TJOkZdJ+jLBC33maUBahqhJuG+WRygxyHTJGCSByh5wCz30XIXdeGhzz203EXPHay5jZ5bGCsLa2NhbUzMdZG+djE2DubWxrowsS5M7AsD59zE3hrYWwNro2NvDdytvc/bGEUXFv59m+DBDqAG4UYl2Kr4G62EqE249QuE7o7vtwHheUCw9fG3Pt65j7cN8crXArxthLeN8bYx7ibC3cQ46whnHWGvk7IUe51hrVLs1RJ7VQDUWSyw53O85RxrPsdeLLAXC5zlEmtefGbmOXqaoacZWpKiJVkBzDItyffpUYYeZWhRAU81TAt4BhkzP2Xmp0zKZm7C1ImZ2QVAVTNCNQO0MsMMMc0Qwwj28Lyej+FcwlO3veLZddFdF8PzMDzv8tmxMR0by7GwXQvbMXEcC8exsG0T27ZxLBvbdHAsF9t0cI3Ldgh19R1EC4wGmk+k7RbR4lg+1CMCLSTUI0ItKSvwGc1iolm8B2hRQjKNS5DmZNMF+eQqSOcslJyFkrNSlizlBevxitVoyWq0ZDPasB1tOB9tuBhvuT8qk8+5GG+Lz4eb/ecPhgVCH5bgfNTf8LC35lG/QOdT3TVPddc83VnzTHfD053i/qn2iqfaKx51VjzoFtenrkDzUWvJw+biS3vQmH+xes79sovd0nkFnFshKcApFq2FeH9d1SLmQkReC8mqAXktvLwvV86s4pJVXNKzApyfh2eBz+K9zvCeiX/PxDs1cU913FNtn3NPxbmnYt2bXMu4K2PcKY7VdwvnrtnxaH/Evmtye4ByNEC+3Wd8q4d8u4Dn6FaP4e2iwa3uvq9cRefne/jYMQ8eO+bB47suwXn+2DEXTxTL5vkTdzh//A6bJ47Z3LjD9sZdNgd3WR/c3WNzB87VweWyOb9ZdnhCfnCP7OAe2eG9ctW8R/rk6SU4D0+IDk+IDu8RHZ6WnRGU+V9AZ7lyHhbYtA6rWIdVzH0C5qGAcVNAP5TQDyW0mwL6LRH1lsj0lsD0SGR6JKIeFcfs09vi/rMdPuVjkfGRwPhYZHQsMDyS9u3wObhTZ3D3suFJsXoO7rW+gM/BaZ3RvTqjexKjU5H+aZVhpcbwTLqGz1FVZFgV6ddEBjVxv3zKoogsSYwkiXFdYlwXGdcFxvUao7rIqC4ybkiXNSXGLfFaclti3CnawXOHT7nVKADabVy+F9oXmfaFAp5DEaVMHlZRRjWUUQ15VGMiiygTgYkmMDUlpm6DadRklndRNwP08wHWwyHOMyO8byiEL85IvmuweMNh+brLo9eX/Nf/03/Be5/+lPc++R1+9slP+O/+5z/P86/PefYNj0dvGmxfU1m8ppO9rBN/WyX+1hT/m2Psnx9iPj9E/9oA47kB+rN99Gf6aE/10R910R800e430O63mJ03mG4bTLdNZuctpvebyA8byE/VkZ9uoDxdR32uhfbs7ni9QKf14gjnFxS8l6Z4L+v4r5j4r1mkb3mEvxSR/IGc+S+f840/8i3+0t/5y/zzj/8l733yIR98+jG/+8n7/PW//7d4/g+9TP7O1wjfehr3zfsYr25Qv71k+vMLRl+P6T/r0n1k0H0wo30+pbmRkVZ9pEUPIW0hZm2EuIkYNRGiBrWoUTxnbcS0iRCL1CIRMZZoxAVA21mrQGjSoJ21aWZtGnmHetorkVlAc1cjGyIlfcR4iBCMkSKNRqIiRlPqqYaUqoj5FKmEpxCPEZPieL5oiJAOEeYjhNUYcTlGXIyo533q+ZB6PqKeFciUoiFC0EcMBwVEoyFSPKJewlOKhsUyGoxoBCVCI3m/fNZjhUY6ox5NaASzEp8WjcimETi0ApdG4NKIAhpJSCsJixU0cWmnNv1FQG8e0M98BnnA4ApAp6uUSR4xyWOmeYqSJshJjJxmjPMl/fmK3mJFdzGnu8jpzef0F4vims8Z5nPGWcooS5AXGfIiZZQX75eOFhHyMmK6jFCXMbO5zyT1maYh0zgoinymkc8s8JjGPkrmo8wDJrnHNHeYzV1mcxctd9GyAp76wkZbGCU6DYxV2cLGXNkYGwvjwsJ4YGLeNzEuDIwLA/1c3+ecm7hlzsbEXhs4WwP33CwAemERnBt7eHobDW9j4K5N/I2Lvy6O64OtS3juEZ4HeFsPb+vh7toEnyvaZ69CrFWItYrLkuJd11WKucj3WYsca5FhzVPsPL+WM59jX8NnipakqHGyh+csSvcAVeOM2ZWmUcokTJheAafiJSheUjy7MRM3ZmqX8DRCZmaAavpFhr+HqGp5X0izvGvw1CwX1XRQbRvVttEcZ5/uuui2hW5bGLaF5ZjXsm0Ly7KwTBPbtLBNp0BoCVBHt3F1G89wcDQLR3VwVAdXc/FVF1/1CDSfQAv28NynRgRqTKDGhGpMOItKgCbE05RkmhJPY5JpTDJNSSYp6SQjVVLyac58kpMrGbmSsVBylvKCxXjOUl6wGhf4XA0XrEdL1qMl29GK7XDFxWjN+Wh12XDF+WDF+WDJ/cGGi/6a+/01D3rXe7irxOWj9pJHnRUPW0setpc8bC140Fpw0V5wv70oPvv/wOb9es7DxvxaxbqZcl9K9l2ICRdizFZK2IoxGzG6TIhYCxFrIWRVC1nVAla1gFwoymo+Wc0jq3mkVY+s6hVLZ8W5BGfFITqzCc9sglPrsjMD/1THO9XxznTcM/0L6LRPZmUT7JMJ1l0F846MdVfBOJa/AM8dPnfgvHrUvkdnCdDxrR6jL4Fn/8kOX9mtmpfALLr/2BH3Hz/i/mNHnD9e9tgx548ds338svXjx6xLdBbgvMP64A6rw7ssbxyzvHH8haP0/OAu+cFdsht3SA/vkh6e7MG5x+bNe/sj9fDgEpy7I/XgCjy9wwre4Rne4dkVdFaxD6pfgs4qxs0q+k1hn3ZT2qc+WWf6pMTk1mU7cO7QKd8WGB9JjI8k5OM6ox02b4tFRyKD4///+ByeNRjck/bwHNwTGJyKDM5q9M9E+mcFOAcVYV+/dgWg5bH7SJIYStIem6O6wKheYyAJDOvivlFDYtSQGDaLRq36vnG7sb/uIDpqiwU+O/USn/XiaL4nMOmLTPoi8uCy6UBEHghFoxqyLKBMRCaqhGKIKE4dOWgiJ03keYfpqot23sN42Md5dkzw/IT0RZ34uzrJayarV10efjfij/37f4CfvP8jPvrkAz785H3+8U9+gz/8J9/g6e+HXLzhM3/DIXvDJn3NIPmehv/SBOcXFKxvKRjfnGD8nIzx/BDj60P0rw4wnutjPtvFeLqD/qiD9rCN+qCN+qCL9rCH+nSX6TMdJl/tMPt6B+0bPcyf62M9P8R+YYTzLRn7JQXrZQX3NQ3n+wbemxbBWz7xOyH570tJf3nJ07/ydf7cX/3z/PbHP+W9Tz/k/U8+5qcffchvvfvb/NFf+3fZvPN1wneewXjzAdqrW4zvrtBenDN5fs7wuZTe0z6d+yat7YzmWqG1kKnPh4h5FzHrIGZtanGLWtSgFtSpBnWqYR0hbiGmbYSkiRBKCJFIPa5Tj+o0ogattFmuoE2aaYtG2qKRtpGSLo1sgJRc4lNKLhPCIUKoIIYaUqQixlOEdIaQTpFSBTGRL4sVxHiCGE+QkiFiNkRcjBFWY4TFCGE+RMr6CPkAIRsipWPEEp67xHCAEA72ABXKRVQMRgj+ECkYIQYjpHBMPZKR4qJ6MqUeTakHMxqBTiMykUKLemDT9B3qvkMj9AuARgHNyCuW0cShnbr05gHd3KefFQ2zgNEiQllETBYRyjxCmSeM04hREjFOUobZnF6+pDdf0Fsu6OQp3bwAaHee08vy4uedspRRnjBeZIznCcMsYphHJT5DlFWEuoqZLQImuY8cu8ixyyT29wBVQ59J5DKOXeTcR85dlLnNZO4wmTvMcgc1t1EzE21uoc31Ep36Hp/m3MRYmmgrA21roF7oaPcN9Ps62oWOdqGhnmuo5yrmVsfaFDkbC3tjYa91nG2xgHrnBT697Qxvo+GuVZy1jrs2cdcW3sYh2Dr4Wwd/6+KdX0HntngX1dm4WGsPe+PjrIvcTYi9DrFXAdYqwFwGmMvoSgnGonjn1Zgnxa8ELDLMeYqdp1hldpk5TzHyBCNLMLIMLUtR0wQ1TplFKdMwYRolzKKEaZSixEVylOxTgphJmeJHyF7IxI8YuxGyGzN1Y1QrQjVDZobP1PD2zQwP1fSZGs6+meleAaiLZrnojr+/3+FzZlnXEKrb9hWAGliOiWkbmLaBVeJzh1DbdLAMG8uwsQ0bR7dLgFoFPq8A1FEdvBKglwj18dXgslmIP4sIZgHBLCBU4z1Ao1lKNIuJ1YR4clk6SUmUhFRJ9vjMlYy5XLQYz5mPc+ajnMV4zmo8Zz2asxrmrEdztqMrIB0WnQ+Ktv0V5/01F2X3e2suuivulz3orXnQXXG/s9xfr3bemnPRLgHaWnC/OedBc86D8v5iVyMvqmfc35eX15SLesJFPeFcitmKEVsxYi2GrMWQlRDsWwo+C8FjIXgsRZ95zSWvOuSCSya4ZDWHtGrvS3ZVLOIzk/jMJKyY+CU0gzNjn3dWoNM51XDOdKwzDetUxb5XZJ3MsE6mRXeVfeYdGfOOjHE83q+cV5seDZns0HlUwFO5As7d8frn0XkNnxdPHHP/ShePH3Hx2BHn/8oR28eOSmQesb7S5okCnKsbRcsbd/ctDoryG8fMD47JD4+ZHxbX7PCY/OYJ2eHd/TucRcWxerRfN08Ib57swRkc3iM4vId/eI/g5ineYZF78wz3sIJ7WME5rGAfnGEdVLB34LzxuYXzpoB2WEM7rKLerDG9WWP2pMDsSYnpraLZrevwVG5LKLdF5Nsi8m0J+UhifCQyPpIY3RYZ3BIu0XlbpF/Cs38kMrhTp39Hon9HuobOXf2TJv17jbI6/XtSsX7eE/bwLNApMKzWGVQk+me169WKo/eBIDEURYaSyEAS6QkFNgtwCgzqVfp1gUFdZNAQGdSFyxriFwA6aNXpNyUGLYlhu86wLTLqXFlEO3WUbllPYNyrMerVGPcFRvt7idFAYDQUGY1FRrLIaCIw1kSGhsjQlhj4dUZhk1HcQM5aTFYdZtsuxsMB/nMT4q/NiH5OJf6WzvIXLS5+0eHhdxy++eZ9fvNHf5d3P3qX9z/5Gb/zwY/5m7/5N/j6m09z8fqC+ese6RsW0fcNvFd07O+pWN/VML+jYb2kYv3iDONFGeObI4wXhujfGKF/bYj23ADt2T7acwP0r47QvzpC+9oY/RsK2s8VeLVeVDBfHGN/W8Z6aYL9ior9mo7zhon3toPztoP7jkfwZsDi7SXnP7zgP/iL/yE/+vif8e4n7/PhR5/w8Wef8ZMP3+cv/C9/mfs/eJHgtaewfvAA7c37TF9ZMfmFOdMXMuSvJgyfiune92lf2NRXKvXySzwFAvuIcRch7lILO1SDNhW/RdWvc+ZL5fJZ4LMWthCDBmIgIgYCUlinmbRpxk0acYN63ECKG0hxi3rSRkp6SEm/rACnGPcRogKetWBMzVcQQxUpmCFEE2rJhGoqF2tnXFyFSEaIFIRoB9ABQjqglg+pLQt41vIBYtZHyIYI2QgpHSPEI2pBn5rfu4bPHUD39yU+BX9IzSuexWi8T4oniKGC6E+RAg0pNJBCE9E3kXyLumtTDzwaUbQHaCN2acQ2zcShkwe0c49u5pW/DeozWkSMlyHyImCU+4yykGEaMUxCxknKIM3oZfMCm4uMzjyll2f05jndRUY3z+jlGYMsZpDFDPOE0SJhOI/pZyHDechoETBeBCjLkMkqQM5dxqnLKHEYRw5K6DEJPZTARQ4dRrHDOPWQcxd5biPnFvLcRsltppnFLL/Ep7bQ0JcaxspAX+oY5WezhcZsrTHb6My2KtpFkXo+Y7adMttO0TYz9K2GudUxN7sVVcdcqbjnJt6FhXuu452r2Jsia62V6VgrA2dtYq9NnI2Nc+5gb23sjY29trDWDtbawVjbmCVCd5krH2sdYK4D9KVfFqAvQ/RliLHw0ecBxiJEX8ToixRjmWHkCXrZ/j6LMfICqnqeMMtipmnELEmYxjGzJEEJw33jMEKO4n3jMEIOY+QgRinxOfEjJm6I7IWM3QDZ9pnYAYrlMzF9FMNjUnYJ0Ut8TnSbiW6XEC1SLXffzLKYmua16w6iqm2jmiaqaaCZBoZlXss09TKrSDcxdRPbsLB1E1s3sDUTW7OwVBNLtbBmFrZqFwidOXgzF3+2w+hVhBZLqK8GBGqIPw0JyqJZTDiNCKcR0SQmnsQkk4hkEpNMYlIlIZPTonFCJifk47QsYz7KCoQOM+aDlMUgZTnIWA0XLAdzVoMFm2st2fbLegu23QWb7pxNb8G2t+C8e9lF2XlnzkVnznk7Z9vKOW/nnLdyLtpzzls5582Mbdl5K2fbzNg0UjaNlG0j4bxsW0/Y1AtsbuoxG+kKOMWQpXgJzV3zslxwmQsuec0hq9okgkMiOMQ1m6hqXSusmPtrWDHxK8a+HTi9Mx3nTN1nnc0wT2eYV47WzRMF466MeaJg3pUx7ozRP5d654vfYleOBihH/X3F2tlDvt1jfKvL6HaX4e0u/duda/Vutfd95fzGMec3jtk+cblwbh8/YvNY0frxI1af78ZVeB4XXwo6uFtULpu7a/rEcbluluA8vENcFt28Q3h4THh4h/DgLuHBXYLDE/zDu3gHdwhunOAdlB3ewz04wT04wbl5WnRYwb5ZZB1UMA8qxdJ5IFyi86CGflhDO6yh3xRQb9ZQn9yhUyiO10t4fh6d8pXGt0RGty/RObotMrwl0N91W9jDc4fP3rFY4POkTu+kvofm/v4KPnsnEt27Av17Ev17Av1r+BTpnQr0TgX6Z7X96jmsFovnbv3si0KRJNCvi/TrAv26QE+q0W9Uy8+KBg1pX78E6NX6zSa9ZoN+q86gXWfQFhl2pGuNuvWinriH57BbvawnMeiLDEYivZFATxboT0V6mkDPEOlaAn1PYuhKDEOJQVRnNG8yWXdQN13M+33cp4cEzymEX1OYv6Cz/JbO9iWD+99zePC9lD/1536Vn37y23z0yfu89/G7/O7HP+Gv/s1f59m3HrF8Iyd83cd/08V508F63cJ53cR+Vcd8VUf/3gzj5Rn6SxO0b89QvzlFe0FG+3kZ44UJ+guzom+pqN+aor00RfvOBP3lKeZ3J9ivTnHeNLHeMApwvu3jvxMSv50wf3vB9o1z/vO/8l/yWz/7J7z/6Yd8+OmHvPvRe/yLj3+Xv/Pjf8g3//U3yN/6OuFbz+L/8Fm0V7aMX1ww+2aO/I2Y/nMhvad8OucO3bWNtNCppTJiMkKM++W7kD1qfpuq3+LMa3LmNTl1G5y5AmeeuD92r8YNKn6TmttE8At8Fstni0bYQIrqiFEdMWkV+IxaiHEPMe4hRL0SnT2EsI8QDqgFQ6reiKo3oebPELwZtXBCJVEKfEYKQihTu5ZCLVQQwh61pMDnWd6nmvWpJF2qaY9aOqCaDqgmQ2rRiJrfp+p19+tnrawaXt7v0Cn4IwR/TM0bUQvGCOEleoVQQfAmCN4MwdcRQgMxKPApOTaS59EIQuphSD30qUcO9ciimbi0s4BG7hYraOwWAM0DhiUOR3mxhg7SkH4SMIzDEp85vcWczjylk8e005hOltDOizpZQjeLiy84ZRG9PKI/j+lmYXm8H1wCdBUwmjsMMpNhbDIKbeTIQwk9RoHDKHAYRnYB0MxhPLcZl/iczB0mmYWcakxTnVmmoc5V1PkMbaGhLXbPKtO5ymQ5Y7bWmK4LcGoX6h6e082E2XqCtp6hrVX0Ep/W2sBaa5grFXujl+CcYG5m+4yVus9c6phrA2tjYm0sjP2CWr6PunbQ1zZqiVFz5WCu3DIfc+WjLX3UhVcWoC6Cy3dc5wHqIkSdR+WXwnbv5l6mZSF6FqLlIfo8YpbHKFm4x+c0jj+HzxA5ipCjiHH5PA5jRkHE2CvAOXGLxm6A4hT4HFseY8tDNj3Ghousu4w1h5FqI6s2snHZWLcY6xaKYTPRLaaGfT3T3DcxjH17iJb4vJpuGuimhm5oGIaGYRj7LMPE0HRMTcfapZqYMwNzZuwRas9snJmNO3XwJgVCizy8mY8387GnHu6sAKk38/GnVxA6KYqUsklANPGJlZBYjknkhHSckCkJqRwXjWLSYUw2TMiHGXmJz12Lfsq8lxQQHWSseinrfsa6P2fdn7Pq5ay7OZvenFU3Y9XJWHdzVp2MTSdn252z6eT71u2sqJWyaaWsmwmb8n7TStk2UzaNhHU93l9X9YhVI963rEdlAct6wELyrzUXnX25YJMLNlnNudZu4dyhcwfNXUG1wGZwBZ1exSiO1D+XczbDPp3usz4Hzx0+jbsy2pV2C+dVeF7H5yU8x7e6e3TKt7qMb13Cs3er/QV09m616T7Z4iubG+Wx+RNHrB+/zbbE51V0Lp84ZvXEcfHO5g6cZfOD48tj9LK0PE5PDu6QHNwhPrgEZ3x4l/jwLtHNu4Q37xIc3iE4uEN4cLKHp39YYHMHT/fgBGfX4T3sw3vYh6dYhxWswzPMgyrWYW2fcSigH9TQDqpoh5fNbpY9WWVys1bCU2B6W2JyW2Ryq87kdp3JrTryLYnx7ctGJT6Ht8USmyL9WyK9WwKD2xL9I4nBcb2A57F0Cc87Er27Er2T37vuiUTvRKR3ItI9KeDZPxXpnYl0z0Q6Z8KVqvSqAv3q5ZF7vybSqwn0hKKuWKMr1eiKVXpSja5YoS/V6NXFL9RtiHQbEr1WnV6rTr+s15ToNSR6TYl+u2jQkeh3RAZdiWGvfiWJQbfGoF0rrt0ag65Ir1+n15fojSR6skR3ItGZinRUgZ4h0bULgPZsgYErMQgbDJIGo3mT6arNbNVCP2/j3u8TPj0k+uqY9IUJ+YtTli/prF6xOX814fkfPM3/+ht/g/f4GR9+9j4ff/YBv/3xv+C//du/znN/8HmSNzLCH8QEb8W4P/Bw3nIw33QwXjcwv69hvqpjvmygf8fA+EV9n/mSifUdC+1lHe1VFe21KcbrU+w3VOw3VZy3DbwfOnjvBARvJeS/f0X+5poX/82X+Cu/8df48Uc/5v1P3uOjTz7mo48/4f3PPuLv/rN/wCu/+ksErz6N/8Zz2N9/iP36A7SXN0xfnDP7+pzJV1P6TwW077s01yaNuU4zUxGSKUIsUwsHCGGfWtBFCDrU3BbVsjOnwZlT59QVqPhNqkGLWtAu7t0mgttC8ESkQEQKJepBi3rQQAoaiFETMW4jxi2kuL2HZy3slX9fb7821vwRFVem6k0RQ42aN6UWKlQShUo8phqMysZXkqkGxb+/lgypzUdUF0Oq+YBK2qWWDahlAyolPqvRkKrXo+p2qXo9BH9ALRjs8VkJ+lT9PlVvQNUdUHWHBTz9Ep6hXKyzoUzNH1N1ZGrulFqgIYQGNU9H8ExE10JwXSQ/QAoDpNBDDG3qsUMzcWhlHs3cpZW6tBOHbuKW74B6jBY+w9ynn/qM8ph+EjCIQ/pJTC8vFs52nhalMa08oTm/is/iJ546aUgvLwDazUK6iUcv8xjMfQZzn9HKZ7R0Gc4thonJMLYYRS5y6DKKPIahwyhyGQQWo9hilJoMMqP4P+1Tk1GqM0pV5GSGkkyZzTWm+Qx1ru4Xz8l8xiSfMl2ozJYq6mrKbDNhtp0y2U6ZbCZMSnzO1hNmqynqeoa61tBWKsZyV4FNazu7gs8pxrpIX84wltoen+bGxNgYGOU7qPrKQF9b6GsbbW2hr2yMlYO59jBWLvqySFt6aEsfbekxzV1mc+8So/MCpLM8YDrfITRilodMM7/MQ8181DxgNg+Y5gFK5jNNYpQoRIkCxoFfFjD0A0ZBsYDuGoUBw8Bn6PsMfY+h6zJyPWTXR3Z8ho7LwHYZ2h4j22NkeYxNl7HhMtJsRqrNIhPYWAAAIABJREFUSDcZaUWybqHoNopul/cWsm6i6CaKYVxJv/Y8MS2muzXUMJiZBlPDZGrozAwN1VTRTBXdUDEMHd3Q0XUdU9cxdA1DKzI1DVMvroaqo6s6xszAnBpYMwtnahdNbNyZizNzcaYu7szDUV2cWQFQb+bjTQP8aVAgdBISTAJ8xSdUAiIlJFQiYiUiHBdF44hIjonHEfE4IhlfAjQdpGSDlKyfkg9S8kFC3k+Y9xLm/QKiy17Kqp+x7GWsytbdjFUnZdnNWPZyVr38GkLXnbQsY9lOWLYTVu2EVSth2YpZtWKWuxpRUbOsEbGoh9eaSwG5FLCoF+WSV+YXiQ6ZaJMJuyySmkVctUlrNmnN2R+rR1WbsGoRVEzCqklYsQgqBn6lWDX9ir5fOt0zDafMPlX3WadTrNNpsXaWV/PeBONEKZbNuzL6XRmtXDh3ze6Mio5HTI4H+5SyyfGgXDyLtVO+1WX0ZIfRraLBrTb9W236t1r0vqTuky2+sn7i+AvL5vKx2ywev83yiSMWZcsr6JwfXB6p54cFPpODO8Q3jolvHBMdXJbcvEt0cHy5dh6eEB7cLZFZFByeEB4Ux+rejSL3oMg52GHzHtaugxPMg1PMgwrmjRr6jWqxcB7UymP1GupBlVl5vL47Yt+l3KwyebLG5Mkas9sik9sCyq0ayq3LpXO3bl5dOa8und1bNXrl2nm13rFI90igeyRc4vOOSPeuQPeuUACzvO+cXNa9J+7rnQp0T0tsVkRalQKdnbMq3UqtwOcOncIX64oCbalGR6jSFWv0JIGeUKMjCXTqRQU6C3h2GvUv1GtK+/qdOr22RK99ic+r9VoC/ZZAry3QbdXod0T6vTqdbp12T6Q1EOjIIu2JRHsi0p4JtDWRliHQNmu0rBpdu07fq9MPmwySOnLaYJLX0fI2xqKNve3iPRriPzsi/PqY5IUpybc1ku/aJN9xWb2S8+q/9X1+8yf/gN/99Gd88On7vPfpz/jnH/2Y//u9/4d/48/+ER7+vmdJ35iTvjMneCsleDvE/YGD+wMH+3Uf81UP4zUb8/sO1usu5vdtrNddtNdtrHccjB/oOG+Z+G/bhO8ERL8/JXk7Z/32luf/4Av8mf/mP+JHH/2Y3/n0d/jZx+/ywcfv8d6nH/IvPvoZf+ef/SNe+WO/RPTd+3iv3sd85QHm9x6if2fL7BdWKC9kjL8WMX4qZPAwpLWxaSwMGukMKZ4ghcrlqucPqHodKm6TqtOg5rSoOS2qdpOKXafiSNxz6py5Tapei5rfoeK2qNktBKeF6NWpBxL1QELyG4h+E9FvIgQtxKiNELURos7lsrhbOv0BFa9Hxetz5o44cxQqzpSar1FzFaqhQiWZcBbJVIMhtWBExS+qBuP9fS0aUk2HVOZDKvMB1bzHWdqmmvaopD0qaZ9KPKAS9Ki4fWpOj6pbLJxVf1D8O4IBZ36fiten4g44s/tUnEuAVv0rRTK1QKbmKtTcKVVfpRrq1DyDmmcieDaC5yB4HoLvIoYuYuggRjb1xKKRWjRSh0Zs04htOplHN3EZ5B7DRXHtpS6D1KcX+/TigF4c0Elj2mlCK0tpZSnNNKKeRdTzmGYa0UkKdF4W0M1C2olPNwvpZD7dfPete5fh0mU0t+knBv3IYBBaDEKHYeAxDFyGgcPANxlFJsNYZ5gaV9IZpirjVENONZRMRU4nTNIJs3zKZDlDWUyR5xOURfE8WShMVwqT7QS5bLyWmSwvm66KPzNbTdGXGvpSRVtM0VcT7PMZ1naKuZlgbiboK7lMQV/OCoSuigXUXBf41Ncm+trE2FhoqyJ1af/eLVxmc4dpbhdfslp6TBdu+b6ryyT3yoIyDyVzi1KHae4xydzrpcW7taPQZRx5jEKfUeAz8DwGnsfQ9xkFQQHO0GcQeAwCj77v0vMcBr7L0HUYug4Dp6hvufQtl0HZ0HCKNJuhbjJUDYaqUQBUNZE1qwSpwVg3kU0D2dTL6xcb62bx5wy9XEN3V42JoTIxZszMKTNzimaoaIaKrl+mabPL65W0mYqu6pgzA2OqY0xNjKmJNbWwpjbW1MaeOdgzp8Bn2W4N9WY+3sQrkl18xSsL9gVj/0oh/iggGAaEo5BwFBKNIpLBZekgIumHpP2EtJ+Q9QuI7jC6W0QXnZhlt7jOe8m+ZTfZf/5lzdvRtfJWSNYMyK80b4XXnvNGQN7wyXbVfdK6RyK5pJJHKrkkoksi2cSitS8SzC8U1ox9QVW/ll/R8Gs6bkXFOZvhVTXcSnGkfjXzdPqFjHsT9BMF/URBuytfw6Z6Z8zsbtH0zojJ8ZDJ8RDl6Ao0j/uMy/bovHrU/mSH4e02w9tt+k829/VuFXWfbFzrK8vHbrPcQfPx21e6xeLGbeZl+Y3b5DeO9mUHR6RlV9FZAPPySD04OCqP1ouCEpzewV28wysdnODeOMF54gTnxgn2jROsg8vMa51iHpxhHFTQb1TRblRRD643O6wyPawyudJVdCo3q0xuCUxuCci3asi3aoxvift24BzcEujfLOo9WdS/JdI/kujdFuneEujdFundLj8rF8/B3fqX4vNq7bu1L8Vn916NzmmN9mmNVln7tLLH527p7FZqdGvCF+oItQKfYm2Pz65YfNb+HEA7DYl2vejL8NltFqtotyUWtSW6bYleu76/77ZEem2BXluk2xHpdkU6HZF2r05nUKc7rtMq8dmaSrRmEi1VoKHVaOo1WmaNliXSdkW6vkTPExj4NUaBwCxpomYt9EUbY9vBfNDDfnqI+9Ux3s9NcL45I/qug/8dh+iVmOzVNd/5I6/xf/7oN/jgs/f56KP3+fDjD/ng0w/46af/kn/403/In/4Lf5pv/MqLLF8/J34lJfp+Svh6jv9GjvdWjvdWhvuDDO+tHP+dOf7bOcE7GdFbKckbCcu3Ftz/4X1++Kd+if/x7/4VfvTRP+Gnn/wuH/ERH3/8IZ999jEffPIBP/30Pf76b/5tXvzDP8D/wVexXn+I9dp99Je3GC9dMHtxg/LzC4bPx/Sf9ek99OieOzRXFlL5u5lCUKCz6g6pODtkdam4bc6cAp9nZv0yS+TMErjn1Km4zaISplWrSc1uIjh1JF9E8uuIbgPBa1Dzm9SCFrWwRSVsUw07VP0eFa9LdYc8r1/ic8CZM+TUlqk4syJX5iyYcBYpJT7HVP3r+KwGY6rhuIBl0ucs63OW96lkXU7jFrWkSyXuUU0G1KIBFX/AmdPlzO5SKQG6/3f8HvisOAMq3rBAZ/l3noVjqt7l8ln1VSpBgc+qa1BzLWpuCdDARQw9pMhFCC2k2KSemNfw2Yztcv10Gcwd+plDN3HoJx692Kcb+eVvh0aX+EyzL+Cznca099+uD/b43AG0nbp0c2+Pz8HCYZA79GKTfmQxCO0Snw4D32bg2/Q9k0Fg0A9VBom+b5QZDFOVYawxjAuAyukEOVOYZDLKYrrH52UKk6WMvJav43OtFF3B53SloC5mqIsp2nKKulTQ11OMtbLvEp8y2lJGWyroy2n5xScdfa2jby4Bqi511KWBurS+tNnSLprbJT5tJvMiJbdRcgclc1AyFzl1LtG5x2cB0KtNMhcltVHS4otd48hnFBXr5h6cV/sSfPY8h75jlzn0bft6psXQtBkaFgPNuNawXECHmsFQMxhpBkNVZ6RrX2hs6GWX+BzpGrKuoxg6Y0NlbKhMDBVFnzIxpkyMCaqhopYA1bQZmjZD1ab7+8/jcwdQowSoOdMxpxrmxMCcmHuEOqqLPXOwpjbu1MWdekUTdw9QXykQ6ik+vhLgyT7+FXz6owB/FOANfYISn+EwJB5GRf1wX9KLr5X2YpJuRNaLyXfY7MTMO3HxWfeyeScmb0f7Po/NL+1zAM0aPmnDJ2p4+8K6S1h3r92HdZdAcggk5xo8Pw/QsGbsr0FVx6/peFUNr6rt792Kin02w6moOOW9/XvA07iychonyn7lVE/kPTJ34FRPZCZ3RtdSjof75KMB4+PLRkd9Rkf9L/kJpRaDW61LeN5s0HmyQedWUfvJ+r6v7LA5f/w2+eO3yMryEpzpjVvkB7fJDm6THRyR3LhNcuM28Y3bRAe7dkvn1Xc3i/c2vRvH+Ad38A/u4B3cwXniDu6Nu7g37mIfnGAd3MW+cbcA5xN3sW7cxbpxinXjtERmkXF4mX7jDP3GGdqNs2vY3DU5qBSV4NwlP1mkPCmgPCkiPykwKhverDEq181BuW72nqyVFejs3hL22OwefbHe547bd3XvCHTu1IqurJ1X8XkVoO17VVr3qrRLgLbPBHrVy7rVGp1qAc9OWbta29+3hCotsVpgs7x26gJtUaQtirQEgY4kFZXo/CJARToNkW4J0HarqNOu72u3JFpNkU5ToN0S6bQl2h2JVlei1avT6jdojeq0xxItWaQ5EWlOJZpTkeZMpKUKNHWBlinQsKo07RodR6DviAydGkOnxtgTkcM6k7TJdNFismqhXfQxHw4wnh2hPy9jvqiif1vHetnCfNnDfjknefmCb/9rr/Drf+sv8+MPf5t3P32fDz/7mA8//ZQPP/uUdz97n5988lP+3j/9Df7a3/sb/Md/6T/lV/+zP8mv/Jk/yu/7k3+Ad/69X+aHf+Jf5Vf+zB/l3/5P/jh/9i/+Gv/D//bf83/81v/OP33vH/PuZz/lw88+5IPPPuD9Tz/ig88+5b3PPuF3Pv2Qv//jf8Sf+q/+LE//8AWiVx7ivvYA89UL1JfXTL+zRPn2Avnnl4y/njN4NqT7qHivs72xaCx06omGEE6p+TIVd0TFGlAx+5xavbI296wW96wmp2aDU6PBqSFxaor77ll1Km6LM6dJxSqAWjHrVEyJqiUhunVEt47gNKh5LWp+m1rQoRp0qOzyulfQ2adSHm+fOQPuWWPO7ClnzpRTZ8qpo1DxFU4DhbNgzJk3pOKNioXUG1LxR5z6Q+4FA86iLmdJj3tpl9Osx2nS4SxqU4t7nIVdKnGfajgoFla7wOeZ09v/O87c3pfj0x1w5hb4rJR/ZzUYU4lkan6xfFZshYo348zXqLo6FUen6hpUXZOaZ1HznTILIbQQIwMpNpBSCyk2qMcGjciglVh0Ept+btPLLLqpST9x6MUenbCoFYe0kphmmtBMU6Q03NdIit8VbSQ+zcQvfl80LQDaSQPaiU8rKd4z7WQO3dymP3fo5zbdxKQXmfRCk35gMghNup5J37dKfOoMQpV+rNGLNbqxRi/VGCQzBpFWFE8ZJwrjVEbOxoxzBWUxZZwr++S5grxUkJdjxmuZ8UZmvC3u5ZWMspKRl+PLFXQxYbacMl0qzFZF2lpB2yioaxltLaOuxsxWY2arUXFdKsyWU9SVhrbWUVcas6VWwlNnOleZLQymc51JrjFbGMXzQkeZ60wWBpOFyWRhMVmYyJmJklso5fuu49xinNvImY2cWdcQKqcucmIjJzZK4jBNHCaJg5xZjFObceIyikpg+h7DwKPvuQx8l55rM/Bc+r57DZ1X67o2Pdem61j0HZue49C1bXqWRd+y6JsWA90s0gz61yCqM9B0hvrl/UBTr30+1A1GusHIMP9fxu7kR7b2Puy7Nrndd+iaq06deZ7nU/PU433flyJFihYpi5ZESaRJekJgBMgMB0aAIJsgmyAwECRBss3G6/wJWQTZGgm8DRDYCGJDsEhTpL5ZPKdOVd/70vDii+fp6ia7eVcf/p7nVBGWNWFVE1YlUV21a0GyqEgWFWldkDUFaZ2TN0VXUReUdUFR5a8AWlUFVZlTlmUH0CovqbNKlBfUeUmd1jRpwyJbscgWLUaXrLNV26bbb/I1m3TTtmWT7NjEW7bJrkXolm28Yxvt2EU7dtGWfbRlH+04RgdRuL8UHERXID16e05t9+6eB/fQJlD64B5FzoFH59h9/egcebQP3ZTz0dx36Dx/3WXsuNe3l4wNJ33NSV9zb6y5Nzbcm+fXVhz1FUdtyUFdclAXHNQFR3XJQVmwVxoOSsNeadjLApwdNOWa9by6JJWsrqac5/2nE87lrKCZZF3X085qdIHnp6WjkGQYkgyDrmtwXsMz7Pv4fQ+/7+H13C6/Z3WTzvO08wzPz/D53MLz8UZMNh/e9nm47fNw2+PhtsfpRkDz9Bk4exzeiY5v26nm29Grh4TOyOweGrq6v7l8O2JxO2RxO2R5O2R1O2ZxO2JxM2FxBc/m7YS6rXo7oXw7obqdU9xKFG8lsb6bk7fgTK97Pyd9r5C+V0iuij+or9AZ3ikEH2SCK3C6H+Y4bWd0ur8Bndf4tAcKzlD9JIFPeyQy26yx8ln2RMH6BJ/OTMGdyd2k07mCpj2XX3UB6OsMRcbSdGzdwNL0V53hed0Zn46hYVvGVReIWqbapmCZCqalYLoahqth+AZGoGNEOmaiCXhmKkaqYLQINfL2+L1SMJYy1mKOVc1wqhleMydYKYQrlXCrERw0wnuD+Mkk/eiRf+WRf9Mj/92Q7PsZ2R9U5H9YUf7ZhurHR5qfPrL+W19w/Dtf8eW/+23+03/0D/nf/q//nX/+83/Jn//6V/zi13/Jv/6rX/ELfsVf/NVf8q/+6i/5i7/6S37BL/j5Vb/gF/zi17/gX//65/zy17/gV/ySv/z1L8XbPP3Vv+bn/CX/76/+nP/j//4/+W/+8f/M9/+Tn3H6299h93e+xebvfoPqpx+pfvIl9Z88U/zRM/EPHgm/f4//e/d43zlgf2uN9eUS86kRk85jhrLNkFYxs2WEtAiY1i6zxmPWuMwal2ljM1vYzBYWs4XNtLEYVxqTWmVSa0wbg8nSRFrZzBbmZSraaC0+dZS1ibI2kVcG8sYU90a3NtLOZrZ1me1cZhvvqhZ265DZMmKySJgsciarosPnbJsi7RJmWwHO6VpMSGfrkNk2ZLzzmBx8JkeXycllfO8xffAERg8O0tFjenCZHn2kQ8B06zFZOkxXzuXv2HpMtx6znS/Wjc+snQjP1kH3d8624nfOdhHTfYS0jZBWMdIqZbYpmG7LDp/SukJa18jbBfPtqm2BvF+gHGrUY41y36Aea7RjjXG/wLxf4NwLeHqPDc59hXta4h43Ap77DeZxj3k6YtyfMO7v0R4OqPf7Lv3+gHG/E522mPdbMfG832GdxNs9macV9sMK53GJ+7i8YPfU4B1q3H2Jeyhx9zXudoG7qfG2Jd42xzuWOMcS+1TinAr8Y0ZwLEWnnOCUEt+nRA8x4WNC/JwRP2dET2lbQvQcE7/EJB9joi9Cgq8ioq8ioi9Cwo8B8UtA8hKQvISkL3E3DU1fYpLniPyjQGb1VUrxRUz+Mfqs7CUWYP2YU3wsL71U4gGol7orfa5InyuyF5HYn19vyJ6XJI8Lkqcl0dOC8GlJ8Lggflq0EF2KB7Iet8SPa6KHFdH98oLQ04rkYUn6uCa+3xDfbwmPO4L9huCwxtstu8S/90pMOq8A6m5WuLt23azwNkvcdYO7XuEslzjLJd5yidcsuvxa4NOvGvyybqsIKrFe7y8YvUA0aqekUV21SC0Iq7wrrguSqiCtS5IqI6ky0qvyKqOocoHQ8lJVFZRlQZmfqyjzkiLLqfOCKiup05ImbV61SpesUoHQ8xH9OluxStes0w3rZMM6WbNO1myTDZt43bWOVuziNftkwy5es402HKIDu3DPLthxaNuHB5G/5+DvOXh7Du6Oo7cXuTuO7o6Ds+32R3fHvXPp6Bw4OQfunQP31l5k7i57a8/JFNPNk7l71dHYctQ3ApwtNE+agOZRXXK8guZ5v9Oarq1as1Gqbr1uLZes5ZLVvGAp5azmBat5wULKX9XMMppZRj1Nqadpt68mCdUkoRzHFOOYYhxRjmPyUUQ+DF+VDUNxtD4KW3D63Rr1PaKhTzjwCAee+LrvEg48gqFLMHTx+s6lK3h+LT7vDKwPOtZ7jd96+nfueHhzx8PNXTfRPN32uL8dcrwZcLwZcrgVU80zOvdv7zp47t/32L/ts3/bZ9dCc3MzZn07+tqWLTgXt0Oat5cEPMc0t5PuWL26nVLdTCjfjCluJ20zAc62/K3oU3Qm78Qav5NJ3otJZzfhbOEZvL/kvW/R+f6Czg6fHzTcOx23p+Pcadh3Gm5P/yxvoGP15a4zPu2BjD2YYw3nmMM5xnCOPpp34LyGqDmWO3xeP2jkt/i0pTnWTMKcSegzqUOnJc0/w6cpyxiyjKHImKqCoaiYqoapalia3u5VTFXB0tRX+LQ0GVtXsExdZBiYpi6AaSoYptx1hqdhKxiuhuZp6KGBFuhokYYeq2ixjJ7I6KmKlmno2Xn6KY7g9XKGWc2wiil2OcOpZ7iLOf5CxlspOBsVd68R7A38e4voySF6sYm/8om+nRJ9tyT+vSX5X19R/I01xR+vqX60p/rJgdVPTxx++sTjj174+LPf5o/+wY/57/7x/8g/+ef/lH/2y3/Bv/zVX/Dzv/oVP0c8FPQqfslf8At+zi/5c37O//frf8U/++W/4J/8P/+U/+l//V/4yX/+9/niZ9/l/iff4vCT32bzN3+b3d/6HZY//Yr6b34k++Ez+R99QfoHAp3eXzvifnuP+80d9ldr9JcS7aFAO5Yo+1xMCxcR0iJkVgdIdcCscplVLtPaYVLZTCqLSW0yrgxGhcWoMBmVegtQk2ltM10KeE5qXaC0Upg1KrNGFeBctfBcGS1ELeSNhbQR0JuuXabrC0Cna5/JymO2CJg0EdNFymxVMl7mDJepwOcmY7ZNmG1jAdB1yGwVMl0FTNY+o63LeO8xOXpMTj7jk8/4FDA9+Mx2HpOjw/TkMz74jPc+443PeOkwWTnd3zNt8TnZuEw27Wurdiq88sXfufaZbgKmm4DxNmCyC5ltwhb0CbNNznRbXsGzYrYqkdYV8m7VTT7nu6Z9OKlCPgmEqsca9VChnxrs07LFZy2Ad2xwDlvs/Ua8f+h+2755/Qn9/h7lfo9y2qGcdlcI3aLeb9FPW/TjGvO4wToJhJ7xad0vsR8W2I8LvMdGYPdU4hxz3EOOfchwdhXudoGzrnE3Bf46w93lr/AZHHP8U4nfQtQ/pkT3GeExIXxMOoBGT2n3dfgUET9FRM8Cm/5XAcEXbS8+0bNP3Ja8hCTPEclzRPoSEz+FJE9Bh8zfjM+Q9Dkge47b6WlJ/lKInssWmiXp8+uSp5z0uWj3ovS5IXlqiJ8WhE8LgifxbxZ1LYgeVoT3a8LHNcHjivB+SXgvHtSKT+16L/AZndZEpw3hcU1wWOPvV5/hs0NmC09nu8LeidXZCng6qxpnvcBeLXBWC5xlg7to8JoGt77klTVeWeMWFW5Z4pYlXlnhVRVeWeIVVYvR+lVhm4BniV8X+FVGUAt8BmVGXJckVUFcZ58BNG/hWVQ5RZl1+CyKrE3gs8jyV9V5QZ3m1ElGndRdi7hhmSxYZysWedNORZcsUwHQVbzu8LlOLug8t4nXbKOVKFyzDbdsgi27YHfVnl2wZ+vv2Ad79v6evbfj4At8HtwdB3fH3tl2dRi1t5zsLXtnz8Hec7T3nH4DNM9H6tf77pjd2LAzVuz0JTt9yVZfsjWW7LQFm3Nqw1ZbiP4N0LwG52pesGxbySXLFp5nbH6KzuvO8KwmCdk0Jp1EXck4JB1dup5ynsF5TkDTIxg6hANR1Bf3OoO+6LNJZ8/EvTNwr8HZM7B6BuadjvFB6/qt480dx5s7MdVs98fbdpp52+9ged3mtsfmtsf2bY/Nuz6bd33WbweXbsVR+uJ2+GrC2dwM2v2I5nZEcyuwWV9NN8vbMUXXlOJ2SnY7IX87JX87JX037ZCZvJ0R306Jb6ck7ySSdxLxe1HyYU70Yd5hs5tufpAJ29V/Pydowem+n+PczbE/SNh38y7nTsa503DuNKyeyOwLfHp3l85ANftyl9FC0xpe4GmOZIyxjD65TEA/7Tz1tKYy5kzGkhSsmdRltlnSvNtfT0GN+RxDka9q0SmrWIpYz3tD1dBVDUPTMXQNQ1cxDa3LMDQMS0ezNHRTwzBUjKvvm4aGYalotoruaOiejurraIGBGupokdECVEePdbRER2kBahYqZiFjFhJ2LmGmU6xCwi7n2OUcq5zj1BJOM8deKphrBXurYm9V3L2Od2/jPrk4Lx7ulxH+NwvibzfE312Q/f6C4g+XFD9cUv7phvpHOxY/OtH86EjzowPbH72w/9EXnP7sK776W3+N7/17f8If/sc/5e/9V/8R//5/+w/5B//Df8k/+O//C/7Df/Sf8Xf/67/HD/7hH/Od/+B7fPn3v8393/4Gh599xfan32Dz048sf/zA8sePLH78TPNnz1Q/fKL440eSH9wTf/9I9N0D4be3eN/c4H61wv64wHhq0O8rtGOOtk2Q1wlSEyPVEfMyRCoCZrnPKHMZ5w7j3GFSOYwKi0nlMC7tNotxYTIudMaVwbjSmTbG1UTUECgtte5oXlqJyed8qTNf6UgrE2ljI20cpLXHbOUzXQlsntE5XQWMFx7TJmRcR0zqlMkiZ7zIGC2Sbvo53cRMWgCO1x6jTdDmM9z6jHYBo70rkHnyxbp3me49pieH0clhfHSZ7AUuRwuHycoTtf+9n7XyGC9dJkufyfIC0MlGTEelbchsHTBdhMyW4m+dbAqmy4LZqmS2qpitxPRT2qyQNgKe813BfFch72vm9zXzo0Co0uLTOC0EDO9rnPsK61jhHBdYhzX6foV+WKMdt+inPdr9HuV+j3zaIZ+2KA9tpw3acYN+EvdM9eOmnYJe3u7JuK8xHyqsxxr7scZ5bH/fPr+0y3F2Nfa2xNnmOJsUZ5vhHArMY4F1zHGPWYvPHPeQ4h5SvFOCf5/gPYZ4jyHRU0z4cC4UPUWEzzHBS0jwRYD70cf7IsD/6HcAjZ59gpeQ8CUkeg6JXwKiZ5/kOSZ+isi+iMi+CMm+CEk/iinpuexjQvoxJHnpVc4QAAAgAElEQVSJSF9Sso9Z+8BTKdDZ3kf9NDGpzUleSqKngvipJnwuCZ9LgqeC4Km6qsF/rEUPTdsS/2GN/7DGu1/g3S8IHpbdPdlXD2ydGoL2moO3a/B2jcDndoGzuezd7QJnt8C6yt422NsGa1OLVhX2SqxmU+I0TVuNU1U4dYFTFgKexSU/v9qX1auCqsQvC/yyIKhKwrrCr7IOoOc1qHOiIiMu81clVS7uhV5VVDl5mZCXCVmRUhQZeZ6SZRl5foXQNKNMMzEJTXPKpKBKCuqkok5qqrSmzhqafMkiXbLIljTJiiYREF0mK5bJilW8YhlvWMUbVvGKVbRiFS5ZR0tW0bLdr1hHG9bRhm24YxNcULr1t2z9LXtv93nuBaCHqzbmmq25Zm+sOVobjsaao7kRe2vDwVx37Y3Vb2jNTl91bbVlh82N2nxSzfoMTqXqYHlel1fTzUZKuhbzlEZKqKWUSsooZynlNKWYJpSz9LNp53nimU4CkrFPMg66fTwOiL6uodt1xuZ1Z3AGffvVtNPt2W1WZ6Vz9gcV807F6Knod8qrOnxed7jpsb/tsbsVU83tGZttm9sem7c91m2r2x6r237bgNVNC8yrtbkZUr8ZUL8ZtPAcUd2MqW7bbiaU3XRzQn47Ib+dkt9OyG4npG9Fydspye2M5K1E8lYifjsjfjcjbuEZvZsRvZeI3kuE7yWC93KHTr89UvdbePrv57jvJJx3Eu77OfaHFpw9pcWn3O5VrN4ls69i9zWc3iX7ThU/d4VPsy+h92eYg8/xaYwFTs9Tz+ujeGMyF/A8r1P56+EpzTFmEqY0x5rLmNIccz5Hn0vo8hxdnmMoapepauiy8uq1Mz51VcDznK2/Bqimq2iGiqYp6LqKrrcINXV0U8BTczW0Fp9qi0+RihZpokRHSTX0TBy7G/kcPZ1hplPMdIqRTTHzGVYhYRYSRjHFLCXMRkZfioyVjLlWMHc6xsHAuLcxHz2clxjvqxz/mznhdwri3yuJv1+S/EFN+oMl6Q+WZH9jRf6HG8o/2lP/8ET9xw+s/vSF9Z9+ZPWjL1j/+Au2P/nI9idP7H/2yPrHe9Y/27L5uweWPzuw+tk9zY9PLP7mI/WfPFL+8Ej5wxPFH5/I/vBI9jdOxL+/J/jeFu93N7jfWuN+tcT+osF6EUfr2qlAPRTMtwnzVcisCZjVMdMiZpJHTFKfSeoxSV2GqcMocxhlNsPcZJibjArrss9NRrnBKNfb6afOtDGZNmI6Oip1JmWLz1pj1h67n+9/SgudydJgurKYrmymS6ebIo6Xbge/UeMyXnhMFiHjOmRcJ4zqlGGTMlokTFYpk1XCZB0xXvmMVx6jlcdg5TFc+wxWHoONx3DrM957jI8ew4PL+Ogx3jtMdw7jg8Pw6DDau4y3PuOVwOcZoOO2ydrv9uMWnqOFw2Tpvcbn2meyccUxfIvPyTJmus4Yr3Omy6KtZLoUCJU2K2brBdK2ZrYpBED3JdKpQjqUzA8l8r4U089jg3laYN832KcS61iJj+88LNF2C7TDCu2wQTuKaafctUW+3yDfb1BOG9SjeLpe2a9QD2uM0xbjtEE/rsUb4h9L9JP4CNMzQO37EutQYO6ythx7W2JvC+xthr1JRfsc45BjHjLsY4p9zMV6SARAjzHeKcE9BXingOAxIniI8B8i/Acf7yEQPYW4zz7eR/8VPv0XH+/JJXjyxPoSED4HRM8h0XNE/BQTPUbiWP5j0OEzefHbAtKPQYfP6DEkeY5JX8RT9+lz8clDUJcuVwRywsec6FGg84xP/7HAfyzxHgr8x+qCzxagZ3D6D8tudU8N/qnCP1UE93W3Bqea4NDg75sOoO62wdk02Ou6y9k0OLsF5rbB3DYCoC0+zXWFsSpFiwJzWWIuS6ymxqorrKrErivsusAqc+yiwM5znDzHyQu8osTNi6/NK/IOn92+xec5r0wFQkvReSIalBlRmRK3JW1pmZIVcVtKXqTkeUqe5x0+8zQjTzOKNKNIUso06/BZxQVVXFKlVwBNF6JkQZMsWSRLFvFCFC06hK7iFctoyTJcsgwXrMIFq3DZthb5G9b+hk2wZe1t2HibDqAbb8umfW3jbdh7O3bOlo21ZnvOXLGzN+zsDXt7w8FaczBabFob9uZaTDWNFTtzJaaaV9PN836j12y0mrVWsVZFK7UWKZ9WsVQqlnLZtZALGrmgnp/LqaScep5Rz1PqeUolJVRSQjkT2CxnAp7nymlCMRHgzMcRxTgmG0VX+BTFI4945BOPgleFA49o4BINXMK+09Zic+C02Xg9S0w7+yK3Z77qU3j+JnxqH2R+63DbZ3/TY3/bZ/fmjt2bO7Y3os3NHeubO9Y37WTzps/6dsDm3ZD12wGL2z7NTY/Fbb9t0E04z+D8tPpmSHU77NApJpyTV1POSzPS25nA5u1MQLPt00ln3IIzeDcjeDcT8PwgdfDs7nKej9VbcJ6/du9k7DYBTrE6PUWAsjcXvcLl1ZSz/Z71KgmrL2H2Jax2CmpcHbtff90hdKJgTOeYsxaf5yloi05jOkOfztAlCV2SxJRzPn+9l8/JF2TK+ufwbOvwqanomoKhq919UKNN07S2Cz51U0xFVVNDd01UV0P1dZQrfCqBhhIoF4DGGlqioiUKeqqgJ3P0REKPpxjJDD2ZYaQSZjbHyEVaMUcrZbRSRq0VtIWMvlTQVjrqWkfZmugHF+PkYz2G2C8Rzpcx/m+neN9K8L+TEf5uSfidkui7NcnvLYm+1xD//pLsBzuyP9yT/dGB4ocPZD88kv3JjvxPV2R/WpH/WUX+44rsxxX5ny2p/mxL8cc7kj9Yk/7+hvT7a6K/tib53o7ou1uC76zxfmeJ/dsLrK8azBcxtTIeCtRDirJPkbfiwZdpEzKrfKZlyCSPGacx4yhmHAeME49x4jJIbEbZOfOzhpnOMNMZ5QaDXGVcGR08x5XBKNcYF6rAZ6UjNSbzhYXUmO19UFM8uLQ8w9NhsnCZLNwOdaOFy6hxGdYOw9JjVAUCn4uM0SJluEoZL+MWniHjlc9o6b7C53Dt0V+7DLcu44PLaO8wPLgCoDtHdHAZ7D2GO5/Rxme09BjUFqOFI/6WpfsanWeMrjzxMwsB5PHSbfHZHs+vfSYrn8kyZLyImKxSRquM6bIQ91YXBZNFISag60bgc1MzXefMNjnSrujwKV3hUztU6Ica81Rh3peYhxJzX6MfFqi7RryB/WGNdtwhH7fMj1ukwwbpsGZ+EsnHS1qLUPWw7qae6v4anxeAOg8V5iHv8GlsU8xdgb0tsDY5VotPc5dhHDLMQ4Z5TLCOOdYpxT6mWIcE9xjjHiP8U4R3CvHuw24K6j75uE8hzmOA/RRgP3u4LT67nl3cZxf/o4f35OA9ufjPPtFzTPgUET3HBI8h4ZNH/NEn+SIg/TIk+WiTfLSJnx3iZ4/42Sd68omePHFc/5y0ZZ/sL13upmZtBcFzJnoqWoDmLT4FQr0H8fCVe1/i3Vd497V4IKuFqHe/+Ayf/qkivG8Ijwv8Q301+axfTzSvOuOzQ+imxlxXXfrygk+zqboEQnOsMscqCqyiwMxznKLAKT4F52US6uYZXpG/QugZoF6ZdrlFhF+kXWd8BmVKWF0A2lVEpC0+0zwhyxKyLGvXhCyNybNEdIZoklLEOWWcUyUFZVuVXo7lm7ShTkSL+NMWLOIly2jJKl6xCBqWQcMyWLStWAYrFv6SZbBi5a9YeUsBUW/Dylmxdtes3TUrZ8XKWbGx12zsNVtnI1ZrzcZcdftzu7bu+1et9UXXxliyMZbt1w1rvWGl1V1L9etbKBULpaKRy26t5sWrSikXzVPKeUI5TyikmEKKKaWYYhpRzmLySfiqbBy8Kh35r+B5weel62nn9cTzesoZDB2CoYM3sDt0OgOR3Tex2mN1kYZ5p77K6L3Gp/ZBFvjc3vY6aF7v122rm56YZt4OuunmssVmc9ujuelR3/RobvotOgcdPuubIdWbAc3NiOZmRH0zorodUd2Ou+P1/GZCdjMR6+2E7O2U9HZC8nZyQeftlPjtjKhd47czMeF8NyNsoXkueDfDf9/2Qfocned7nO/nOO+lV6/ZPQXrTv4sszf/ZKIpYwwV9IH8WUZfZF7jcyChD6TX+Bx+jk9zJLf4VDAmAqLnu6DGVMKYSuhTCW0m0qX51zefo8tKm4o+10SK+qpPJ596i09dUzA1vfuepqiXNIFOVVdRTA3V0lEsHdUxUD0BTyVsC7RX+FRD9QqfKlo8R4sltFjCTCWMZIaZzdFbhOqZhJ7JaLmCmsuohYJcKCiVjFIpKLWG3GjISwNlbaFtbbSdiXlyMR88zMcA+yXC/iLE/TLF/zLD/0ZO+Ns18bdK0u9UJN9dkPzekvh7K5Lvb0m+vyX+/SXJH9QkPyjaUuIf5CR/vST5Xk383Yb4Ow3hd2qC36nxv7kg+NYK9xsN9pc15kuJ9pSj3edohxx1lzLfREirsH2IKGZSBEzLiGkZMs4CxnHIKIwYBiHTNGIc+4zi1/gcptYVRM+vGR1Ah7nBuDI7eE5Kgc9JoTIrNWaVjlQbSI0pHkqqdWYLk3FjMVk4TBY206Xb4fM8dfwUn8MyYFhFDJuUXhPTX8SMl2d4hoyWHqOly3DpM1yFjDYBw7XHYOMw3LoM9w6DgyvaOwy2FqOdzWgv8DnYiknpGZ/Dxu7weQboNURHC4dhYzNqxN/5alK6dhhtA8Zrgc9REzJeJoyWGZNl3uLzAtDxuma8rplsasbrksk2Z7JNmR4KpEPJdJcz3xUoZ4Aea4wWn1r72fHaYYGyrdC2C9TdEuWwZn7cMO8AukY6rgRADyvmhxXSfom8XyHvVyj7FdpxKfB5qNvfU6GfSvRTgXlfYj1UWMeiA6jRAtTa5libAmuTYW5bfO4z9GOGcUzQjxn6McHsABrhHCKcY4BzDLBPAe5DgPPotwVYDz7WY4D15GE/i2suzouAqPfRx3vxcF883GcH99nFe/bwHgOCp0gc2T9FhE8e4bNL9OKRfAyIPzrEH23ijzbhs0345BO2+Iwe/RagMclzQvwSt13upMbPGeH5bupTSviUET5lF3y2APUf8w6glwQ+RUWLT4FQ99TgHUu8Y4l7KPCO5QWixxrvIHJ2dXvNQWRtqk+qMTc1xlX6ukJv8Xk9AT1nNgVGnWPUJWZdYlYFRpFj5jlGm/0bcrIUJ89w27wix20x2sGzjHGLCC9P8IoU74zQMsMvE/wixi9iwiolLBKiIiEuIuIiIskT0i6BzzSNyc7wzBKyJCFLUvIk7QCaRxlFLCrjXExC45IqrrrqpKaJaxZxTRM3NFFNE9XUQcMiXLAIP8fnIlix8BsW/kIg1Fuy8taiFpy/qbXdZq1YWSuW5pKVuWRtLVmfV0u89ip98bUttSVLbclCXVxVs9AqGrV8nVJRywW1XFLLJZXcolMuKOe5SMoppIyiRWfewjOXYnIpIp9FZNPws9LJ5Wi9O2IfeRd4jj2i0euuj9XP+LyGpz+wcYeiMzgFOg3svoHV01/1KTzNOxXjk+P2Dp/rK2h24HzzgdXtXVufRTe57HXVt5eqmz717YD6dkD1RlS+GVK8GVLejF5V3IzI27LbCenNmPRGTDmTrinR7ZTwZtKhM3wrOqMzeDvtJpzeu+kFnO9nuB+uk3HvZIHLu/Zo/b0k+uR+p3mnfM0/3udTTq0/F8jszbuJp9mX0fsy6kBGG54xKuBptPj8tK87dn91LD++3A/VJxLGdI42u6RKczRJRpNksZ/L6HMZ7TpJRZMEQFVZQZWVDpL6NTw/waeqqqiqiqJc9pqmoWoqqq6hGLrIMpAdE8U1kD0dORDwnIfaZ/jUIg0lVFAiGTWUUUIJNZLQozlqOMFMpQ6eWjxFTWfIyRw5mTNP5sjZHDmTmaYSs0xGalE1b0GlLA3UlYayMVB3FtrOwzj6GCcP8+RjnUKs+xDnMcF/SfG/yPC+zPG/UeB9q8L/nZrwd2qC72T4347wvhPh/25M+LspwXdSgt/JCL5Z4H2Z431Z4H1Z4HwscV5K7OcS4yFBO8VoxxR5nzDfJMirGLmJmTU+syZgWgVMioBR6jNKfcZJwDD0GAYeo8Bj6LsMQ18UOQwSl2FqMUwtBon5NRkMEp1h2uKzNBlXFqNca1OZFiqTXEGqdKRKZ1rp7YNIOuOFwWQhjtrHjcO4cRhWFuNGwHNQWwxqm0Fl0y8tBqXHoPIZ1nGHz+EqYbwMP8Gnx3DhMVgGDFchg5VLf20z2DoM9g79Q9veob+1GG1tRnuH/s6mv3UZrFyGjcOgtgUsF06Hz+HCeVWHz4XT4bOD6tphsHYZrjyGC59hHTBaJIyXKeNlzmiRMV7kjBcFk2XJeFUxWpWM1xXjdcl4kzHZJkz2ObNDwazFp/wKoAXGfYm6K8Rnxx9r1F2Fvq1RtwuUg4CmmHpumB1WzA5LpONK1AL0nLJfoRwatNNSPOy0L1EOFeqpRD3lGPcl5n2JfS+mn/ouRd8mGLsEY5uhbwr0TY6+SdA3CcZefEiB+Kz7FO2UCIAeE8x9iH2IMFt42icf597HffRwHj3sBx/r3sN5DHAePdxnF/uqM0StJwfnyRE/8+ThPnp4TwHBY9hOP12CJ0cA9NknfvGJP7qf4NMjenIJHx2CB5fwISB6jIi6Y/yY+PnycJT3GOM/JV9T2uU9ZHgPGe59ivdQ4N7nbSXufY5zynBOhehY4raTTv9UvcLnGaTeocI/Nrj7qr3iUGFvK6xNibUpMddFW9VNO/WvyViV6MuiLUNbZOhNLqpLtKpAK3NRkaHnot+IzyLDzlPsPMUpsvbrvN2nOEWCU0Y4ZYhbJF2XqWiCV8Z4ZUxQJl1xGRHlIVEeE2cxSRaTZClJFpOmn5REbQl5kpLHyauKOKWIBEKLOKeIC8q4PaLvjuor6rAU+AxrqqBmES5pgpomaNqW1P6C2q9p/IrGq2m8BUt3xdJdsXAWX9OShbNkaS9ZWAuW1oKVtWBxzmxe7ZeftDDqV716TW9otIZGq7tqraLWys+q1IxSTqmUjFJJKZWUQk4p5IRCTsjn5+KuTIrIpIh0FpLOLtB8Bc9pQDIJiCd+VzT2XhWOXNHYxT83cvCGNt7QbvcO7hU43aGNM7SxBxZW3+yy+3r3DEz3LMw1OD8oGB8U9Pcy+ocLOLUPMur7Oer7Ob91Ruby5o7Fmw8sbz6wvL1jedNjedN7Pcl8M6B+0xfdDqhu+l3Fmx7lm36Hz2tk5rcjstuhWN+03YxIz/c5b6fEN5ei288L304Jz/B8N8N/O8V7N8V7P8X9MCP4IIlJZ4tP58MM5/30MtV8L2F9kDDfzzDfzwQ+7+ZYbWZvjvFB/hqAKhi98zRTQR8oaH0Zo6+IenKX3pdRBnO04RmgAplaf/Yb8Cm3U1Dps4eOjNE1PAU+9Yn0Cp7XKdcYvYKnOrvgU5nLKHMZTVFfQfRTfGqqgqppyKqCrCgdQDVNQ9VFcgtQ2TaY2wKgc0dD9jXmvobkK1f4FFNPJVQFPoN5lxrO0EIJNZyiRlOUaIIaT9HiGWoiMY8l5GSOlMyREgkplpkmMtNUYZIpzHKVWaEjlQZyrYpJaKMiLw3mSwt1bXfpWxd962PtQ6xjgPUQYT6EmE8R5scY64sE+4sQ86OL+YWF+ZWD9Q0f66sE64sY6yXGfIowHmL0U4R5n2AeU4xjhr5PULaB+DSeVcBs4TGrfWZVyKwImJQek9JjnHkMY5dh4jGKfIaBxyBwBToDh2FgMwg8+r7LIHDpRw6DRMDzGqD92KAfC3j2Y41Bh0+bYW50+JxkGtNCAFSqDKRSY1oqjCuNcaUwarR26ule4dNmWFkMa1vgs7K7eoXLoAoY1gmDOmnxmTJaBld5DBcugxafg2VAf+nQW9kMtjbDg8ugxWdvb9PfWgx3NoOdRX9n0d/YDFYuvcqiX5nd9PManIOFw6CxL9UWw+aCz+HCYbR0GK0d+muXwfoKn8uY8TJtrw1kjBY5o0YAdLQqO3yOVgWjdcp4Ewt87gumO3EMP9/myLsC9VCiHQu0Y45xqlB3OeqxQttf8CnvlwKfxw2zw5rp/oLPWdt5+intl8i7BfK+Rj0uOnzK+xLlWKIcc7RTgfEgAKofc7RdgrqN0bcx+iZF32Ro67TDp7ZNUHYx6iFGOSYoxxjtEHf4NPch+t7DOLb/J+3o4p5cnAcX68HDuvew7l3sewf73sJ6crrsZxfrWaz241VPDu6Ti/fkt7m4Tw7uo43/4ot7oS8e0YvV4tMlfHIIH0X+g0P4IKag4bP4+fA5JHiKCT7BpvcYdxAV++TSQwvQxwznPm2xmQl43qc4p0S8dl9gHwvsg5iEuscS51DgHopuPWPUPYq3t3L2BeZOZGxLjG2BvinQ1jnGukJfleirEm1Voq8rtHavta/rywJtkbf4TFGbDG2Ro9YZWlWgljlqmaNXAqFqkWFkGeZVVtsZnnaeYmUJVpZcoTS+wmeAk8dXRbhF3BZ1eXkkpqBF2OHzAtCkg2iaxiRpTJJEJB0+Y7LkGp6xWKOEPBQAzdvOGL1UUEYldVhRhRVVi87ar69qqP2GyiupvILaq6jdisZpaJyGhVuzcBoWTkPj1DR2TW031HZDYy+orYbmOrNua8T3zIaFeYXNq31jVG01jVFT6xW1UVLrBZWWU2k5pZZT62dsFlRaQaUWlGp+Bc7kVbncglNOyF6Bs0Vni89kGnQTzus+Q+cVPsOxQGcwEsfn/sjBa3OH1hUyLexBi8uBJRpaOEMLs2d08DTb4/VX8Ox9Ds8OoFfwvAbob626+5r9y0Tzpkf9pv8Kl+Un+3PFbZ/8tk9206e46VPeDChvhu1ks+3tkOTtgOTtoJt2JrdjkrcT4tsx0e2km3ReTznPnaec/tsp3ttJd7TuvZ/h3M2wP0xx3rcPDZ2nmi02r/dneJofJIw7SYDzTrp0BcnrtP783yp9IKMNpS51MEMdzNAGs1fTzq7r6eZo3vV64inSphJqmzITqdIcZSqjTGXUmXKVijrTUGcaylTsNUlDmQtwKnO5w6cqq2iKhqZoqKqOomjIioai6shX+3OaITpPPlXTQHb0r23uquL+Z2gg+yqyr6IEMmowRw3mKL7UNQ+mKJGEGreTzlhCimbMwimzcIoUyUixihRrjGKZUaIwTlUmmZjqTQuVWS4jFQrzUu+SCoN5aTAvdeTaRFmYqEsTc+1hrF2MnYu+d9FOPtrJwTjZaCcD7V5He7DQH3z0xwD95KPuXfSth7H20Vc+6jpAXYcoqwB5ETBvfGaVw7SymeQ208xjmvlMUp9p5jFJPUaxyzByGEVi2jn0Pfquw8C7dOfa9H2XUeQyCG2GkcUothjFJsPodb1IZ5DojFJD3AEtLHqZzji9TmWa68wKg1lhvHoyflQbAppdNsPKZty4DGuPQXVZe4VNP/foFwGDMqFXp9w1CXerhP4qoL/w6TWeQGfj0F+49Bc+/aXb4tOht22nm1f1tpbY7036G5P+2hKT0tqmV5n0a4tBY9NbvO6usegtBD77tUW/thk0TtewnYD2Vw79lctw4TNofAbLiMEyZrDI6DcpoyZj1AiATlp8igrGm4zxJmWyzZgeCib7nMkuR9rmzHc58iFHPRVopxztmIvPlN/nqLsCfVuibCvm+wXSccn0tGRyvG7B+NAwPjRM9w2zXYO0a9on7cXnzyuHGnlfimnroUQ5FuL33YuUY4q6T5C3EeomQtvGqJsYfR2jtSmbWOBzLz5uVN6HKLsQ4xCj7wP0rS/wefAxjz7mwcM6iomn8eBgPDiYJxvr3sG6dzAeBECNJxvrxcV4cURPNsaTjfkosp4cnEcH99Hp7oY67YTUf/bwn138F1v05IgebfxHG+/Bxn9wCB4FYP3nAP85wHsO8Z6jV7lPIe6TeN15jPCeE9ynGPcxaUtxHmKchxj7PsY6iez7BOuUYh4TnIcc65SJO7HH4vMOOdYh67KP7df79trDNsfY5i38c7RVibo8Y7NCW1Wo6xJ1XaKsCtSlSFsWKMv0VfIiQW4S1CpDrdJLRdJNQLUsRctSjEyA9AxOM0/QsxgjT3CKAjONsfMYK4twyggz83Dy8Gtzi0isedjh08ujrjCPCTKxhi1GwywizCLiNCJJA9E1ROOENE5IopgsSsjClCxMycOUPMzaVYC0iDLSKCcLc/IgpwxLqqCk9gVCz5V+RelX1H5J6eZUXvE6N6dyyqvqrtKuXlVbn1eZJaVRdOu/qULPX5VrGbmWUVyVq2nX+bVMSUjluCuZR19TTCxFV4VE04Dkk+KJTzjxCL4mf2zjj228kfVqf84dml320PiNWQO9y+xrrzrf6fy6J9q/buLZTT7rN3ecq27uKN98oLq5+1povkLnTYvO216Lzx7ZTZ/8dkB5M7jA83YkgHnz+RrejIiu8BncTF6h07/Ke3fJfyuO2b32aP2MT6d9ct16N7tKwnw3Q387xXwvobcZH+afd/UPePkHlVF7EmpPQuvPUXsSyt3s1Wvn1/WB3IFTHcw6TGpfA09zJKOPZm1z9JGMPlLa2v/cuG0qd/CUp7NXXePzsr/g85wm6b8Rn6qsCXTKKvO5gnTVXFaZy+oFpFdH7rIpjt3nlsbc1gQ47cte8U0U30D2xPRTCRRk74LOa4DOAwk5nCOHc2ah9FlSpDANVSaBwjhqARrLjBOFSSqLYolpIjNLFaaJzCRWmCYqk1RlmmliSlpqSJXOvDaYNybSwmC+NNrPSDeYL1Xma5n5ds5sqzHdmMzXJvOlgdQYArC1jVrbSI3LrHaYlpfGuSUeBkpNRrHNKHYZxR7DyGEYOfQDS0w0fYeea3NnW/Qcu80Sebb4mcCmH1gMI9Eg1F81jAwGcTv5THTGucUwMxhkxmf4nGQa01xnmutX+DQY1SajWpVIR50AACAASURBVEw6B6XAZ78wGZQWvcLuusvF1/3CZ1DGDMqYD2VMb5HQW8b0lv4FmguHfm3TbwQ+ewunw+fd9jU67zYmH9aGAOgZn8sWmJXFXWl0AP06fN41Fv1a/NxrgAqUDhfi9/aXLoPGY9B49Bch/UVEv0kEPhcZw7oF6DJnuCw6fIrJp6jD5zYT+NxmyLsM9SDgqR0y1L3Ap7LNUdc58qZE2glcCmxe17zC5xmgsxaf8r5GOTTI+1L8vv0Fu/IhRT2d7xXHKLuI+SZE3USomxh1HaGuRMpafE/eBcj7uMOnsgvRdj7q1kPb+QKiBw/z4GEeHIyTg35vo9/bmKdL+r2J8Wh12Dzj03xuAfpoYT7aGA8W9qON/Wh36LQfbewHG//BJWzx6T5b7X1RC/fRxnmw2mycBxv30cF78vCe/O4hqN+U8xi97iHGvo+6nIcLPi+l2PeZgOgh68Ap3sFA3Ks19hd4GrsEc5++wqe5y7qJs7ZOUVfZ562LV/BUFrnoU3i2+FRqgU6lTDp8qoWAp5omaFmKnqZoSYKZpphpip7F6FmInoUYSdyiNMLKIszMxy5C7MzDyf0uO/OwMg87CzqEenmEm4W4Wdjh088j/DQkyKJLaUiQhi1AA1EcCoDGIUkUk0QxcRgRBxFpkIj8mNSPyYLkVXlUkIU5RVhQBDmlX1D6ZQfOMz6LdupZuvlnVeecktIu2qrPKqzya9FZ6DmVWb5C5TVGcy17/T09/wybn+5zNf03gjOWws+KZsFnhVP/s74OnQKebodNd2i+Quen8HQGnyPz074Om/826FTez5E/SXo747eqN3dUZ3je3FHefKC4uaN406N40yN/0yO/6ZHd9Mjf9MnfiClndtMnu+2T3vZJb3ttfdKbPunNgOTNgOTNkOhmRPRmQvRmQvhmIsDZwjO8GRHcjAhuxgS3E9E1OM+16HTeTXDeTcRR+7spzrsp9tsZzjsJu816O3uFT/3tFOPd7BU89fcS+ofr5qKrf7gLQC/4vO4aoK+6wqc6mL2ahF5PN7WhhDaeoo1nApgjGW2koo0UtJGENp6jjiWUyRy1RaU8mX+WMlWRJwrKVP0sdaYhz1TmMxVZ0pAlBWWuvk5WO3S+WtsUVWeuasw1XaTryC08ZUskWSqSrSLZGpKtMXc05o6O7FnInsDn3JOZezPm7gzZnaN4MnN3ztwTSb6E5EvMgzlSJDMNJKa+xCxQmPoyU19h7CuMPZlxqDIKVUaRwjiWGccK01RhHM2ZxHKbyjhSGEcq41BlEl8QOs01xoV4C6JZpSNVKlKlIFUK83rOrJGYNQrThcZooTOrVKRSE8f7mcE8tZhnFrPCZppbTDIxlRwnFoPYoBcZ9COTQWi16PQYhi6DFpwD36Xn2vRch54j6rsOfbdFqGvR9x36gd1OPh0GoUk/0OkHmsBnpDGIVHqRRi/SGKYmo8xq74AajBKt6zz5nOY6k0z8bx+XJqPS6NDZVVgMS5dB6Qhslg790qVXuNzlLndZQC8P6RUCn3d1TG8Z0VsE9BqPu8amV1v0Kote7XBXu/QWjsDiym7x6dDb2vS2Nh/WJh/WpoDo1qC3tumvXO4am7vSeIXPu9rkbmFxtzC4ayw+1CZ3tUmvMsXP1Ra92qZX2/SbtoVNb+WIp+4XfofPwTISAF2Iu6vDWgB0uMwZLIu2nMEqYbhOGG9TJvuc8T5nvM3Eg0ctPpV9hnYQqdsYdSfwKW9y5psSaVsz3dVMdjWjfcOwbbSvO3xOPgGotKuQ9hXyoWZ+KJF2BbNdxnyfIR8ylGOGesrF5PMYI+9C5puA+SZEWZ9r8bkMkVcB863PfBchbX3mW78FqIe6E3t1Jyag+sFGP5gYRwv9ZGHc2xgnkXY00e/bHi3R8xmgNvqTeM14tDAeTDEBbQF6zn1w8O7FlNN7tnCeLewXB+fZwn0ycR4MnAcL+97sEHoGqNsC9Pww1Plp/EsR9sMFofZDeJUAqHWKMI8hxinGuBfpR3EPVjvEGEfxDgHGMcc4ZOiHDGOfiju1beY+FR3yDqfaVlxxUDcx6ur/p+xO1hvH0a5d5yRtiRL7DgTAvldn2VZvOyLrO/9zWnsAEKQsR+b+B89FUlKEI12Tu16A1EpFDz3ooUd0WIMeNmCHLdhhC/q+QfS+uUenwmcP+tqDvq5AX8bYbi3arsA3K7B1D75egfUr8FUPvu4Qb1rwdYN404GvW4VRUS2gua2Qb2t5rJBtG2TbBummRrYWFZsGxXpswGi5GQFaS3w26xbdqhb1DbpuqEPb1ujaBl3TYtX2WNUdVk2HVdNi3fRYNyusanEUCF1j24jp566eAvQFu2qnjrtqi121xbbc3LUrNgqiu2Kn2uZbbPPt3fVLuntom2yxS3fYpTts+AabeCNem042p5POyWRz2uYbOFekwyrqRaRDP6mbolPCs5VNzxu/Ru1XqsovUXkl6rsKVG6Oyi1QuRkqN0PpZCidVFU4YtJZTM7/hM9/m3RO8SncFIEvyV1TfBItVP01nW7ungxs/9axkfDcPI+tZ4ZC53p23+rZwOrJQv9koXu27qabncKmJ5PonI3VMxfVzEM18x6mnJXmo1j4yDUPueahWPjIFp5ITjYzLUQ6WVZPNB+J5iOV084HeC5C8OV9sU7AjD/1Az7NEMwiPxT82BSe42QzAHcDMCcEswmYHYmcUMFzKPQIAi9E6I9L7QKkVOFzek59BuJTRCEHGSJU4XKMg0QxQsIREvG5iMQgEUNIKALKEDKOMI5BkkQVZuOUM8gZwoLfRUq59J4zkIIiKiNEJVGRIpToFJGagdQMYUXh16KgYfBrkVczuBWFW1E4DYXbClQ6DYXTkvsaCqsisCoCsySw68mf6RncFYXdR2IiuKXwNxH8DYG/DeG/BPB3BMELhbfjcAe0rTn8PobfJwi6FEGfw10JdFptAqtNYXcZjDaF3iYwGgFPqylhVLmCpUBmAaMooWcFjKyAmZcw8xxmnsPIMhhVBrMRWW1+l9kksNpEIdRoudz7KfeE9gmcLoHdswd8elsOb8PgbLnYF7pL4bwWsF4ymLtUTDx3hWrAp74toG9K6JsKy20DfdtJfHbQX1sYbw2MQw/9tRRL4W8ZjH0O47WUr4lJ5fKQYXnOoJ9z1fKUYXnKoJ9FxrGA8T7FZyogu0/FpPM9gXFIFT6XE3zqr5n4c9+X6OWyu/VWwXwtYbw2MN/lv/utgfXaw9qvYe3XMN/WMA9bmIctrOMW1mkF69TDPq9g3zawbxs41w28ywbBeY3wvEJ0XYNJfNLrCvSyQXTegFy2CE87BOe9mmi6H++wP97hfLzD/niFc3tVCB2O3uc7/OsL/OsLwo9Xtdc0uG4QXtcSoGvxVayfa9APCcpzjfBUIzwJhJKzgOeAz/BcI7y0INcG5NogurWIbjWiWw16qxFdK0TXAvxWKIAqhP7Kwb8ysM9UbEv5SsB/C4Dy/4ni/8vA/5eC/5Mi/icF/50g/kd8ZpiCFv+IaWb2lSH7SlD8L0Xxv/Qen/8kyH/Hd/gcAFr8U6KQN0P91D0260nytV8t0s8G6WeD+LNG/NUh+dWDf7aIvzrwjx7xp7hBi1578I81+Mca8YfA5neAxtc1kpt8osB1hfj6iM8BoNH76n7KKVM4fe9U5K0FfW0R7TtE+xWi/Qp0J6afdNuDbnuwbQ+27sDWHeiqB1uvwNYd+Lr5Y8m2Vcj8txRAJ/jMN2PFukG1alCvW9GqUfhs+wZt/w2fXYNeArRrWvRNi1VTY9W0WNU9+qrDqv42Ea032NQb7NodNvUW62qDTb29a11t7tqUG+zKNXaFQOg2XytwDvjc5ltssg022Qa7bKvaphvVJtk+tI43d634Gmu+VpPPDV0peK7pCmu6GrE56Ts6f6oNGrRhpWqCEk1QovYLlLIqKFH6BQovR+UXqP0ClZejdDNUXq7Ov1c4CXKbI7c5CidGbnNkFkNiPxZbVMXN6Me+e4nqIageIloGd5GFf9dfw4Rz92Rg8w2cAzpVE3j2zwY62erJRv/koHt20T27Yu/mk0Tnk43myULzbKGdWQKbzzbqZxvV3JEJfJYzD+VcpsnppoRnpglw5ksfycKTBUgWIVKNgC0C0IUPPinWfKRahFiLEC8icI3c7T8YJpzD9XSaSfXgx/5f8Hm37/Pb5DN2CJhLQJ3wISaPkSsibojACxU+iT+dftI/J6eeYcAQhEzhc1oQUvgRhx+KzwQhQ0Ritew+4DOIYwRpgiBJEaQCn0HOZPQOoKSMxbGgsghRKY5hHiLMQ5CCIChC+GUItwwRlBR+EcHLCdwygldR+DWDWzA4OYWVR7ALCrsQAPXqcRneawi8hsCtCZyKwC5DWEUAuyBwyghWGSmAOi2D3VK4PYXTRbC7AHbnw+592CsPztqDs/bhbiJ4K/E5t+ewWwqnYXAaDqdJ4LYp7E4g0GwSld6k0JsMRiOWz4cEOPMRnnmh8CkAWowALTMYdQqjThVCzUZMQ/Uqg9mkMOpYTULNPoEpb0Sy2xh2E8PqqALosOzubdiIz00Me5sqdJq7FOY2g7nNVcNSu5h4Vliua+jbFvq2g77tJD4b6K8Vlm+twqeYRhYwXiuFT/0tw/JdQNO4FAqei2OKxTGVCE2hHwrobyWWrxmWu3gC0BGf+jsf93y+5Xf4XEqA3i3PH3IYhwLmawlzX0J/rWG8DXtUH/FpvG9gHrYw3tcwj/0DPu2LWIb3zisElxXITTzdgN7WINce7LwGOa0RnjcIzzv4pxf4pxcEFzH5tD7eYH++w77tFT7t6/25d9nBu+wQ3MTjnfzrFv5lLfG5RnjtJUDXoB8tyLVGeKkRniqEp0bWInpvwN4bRIca/qm8wye51iDXSgD0WoJccpBLLvFZ3k1A+Vem8Mk+Y7CvBOyXACj7J5UATVXsVwz+W7zPf4tJafY7Q/Y7Ezct/cqQ/U6R/Y6R/5PIZfcUxf8S5P8kyH7HyH4nyH6nyH+lyL4S5L8GwH4HZzmpRfarkTdJDXfrF/I12VeL7KtF+qtF/NWAfTQCnp/tHT75h9hPy24r8NvqDp7JdSVu8JL4FE8dWIFfetFp/cP0c5xskveVwucUnQM8h6J9MwJ0t0a06xU+6QSfpG8QydiqBVu1fwRo3NdIVg3SdauK1zXidYVElq5EWS+TGE1XlVi+X4mqVaOqVxXqVaXw2U7w2bY1mqZGWzdo6wZ900h8NujrBn3Voa9WWFUdVlUnEbrCulpjU28ekPm9VblWvVQbbIuVhKdona6wzTfY5htssrXqHpxr2eZHbA7g7NlKHdd8hOafwNlPJp7fwdlOpprttwnnd3R+7zs0f8LmMNmcltsJMpuPWQypxZA6/I/w/Amf37H5PYVOWbjw7/pLLZU/GWPPBlbPxh0wuycd7bOOdqajnRloZxbaZwutXFpvnx20Tw7qZ1EzcwUyn2zUzybqZxPNzEI9d1DObJQzG8XMRjl3UM5dlHMPxdxTE85s4YkbhYYJ5jDNXASIl4EApjZCk31rfD0EXQRjyxBsSRQ+7/Ym/AGckfFDVoDQ9hFZY9T0EVkuqO19yxfTzEncJSMunQDE8USuD+KGCL1JPkHoRzI6Hr0IxP0eBfGp/BxFOEFlGDI54RxfCwKq4BkSDj/iCCKOIBLwDDiHH3N4SQw/iREmCcIshZ8l8FIGL+Nwcw6/YAgKDlLFCEuGsKCIMoIoIwiyEGFBEAzlBGERISwogiJCMDn3iwhBSeHkFHYewc8ovJzCzTmcMoZbJXCrcQqqpqFVBKeMYBcEVh7eNSDUriM1EbXaEFYbwGw8mI0Lq3Ngdx7s1ofTEdjt+Hm7imCXEaySwqoY7DqBXSUw6xhGyWFWCcwqgV7G0IsUepGO+zeLTFxnmYBlnsHIC+hprhIAzcfPlAKuZi32fA4QNeoMepXAqBMYdSxq+PjYpTaGJUFqNxx2x+H2HN6aw1vLie+aw96Iyacl0Wlsk7GNAKixkRPPbQZ9m2K5KQQ+Ny2MbQt928B4aWDua+ivNZb7SoDxNcNyn2L5kguU7gssXzMs3lIsDpmadA7w1A7JN3zm0N/Fn9FeYixekvHvlZPO7w3L8/o+VfjU33KB3fcUy2MK41BguS+g70os9yWMt1pObTsY+w7mvoe572FIfIoEPs1jB/PYwrx0sK4r2JcezqmDc+rgnToElxXC6wrkJorOa5CzwKd/3sI9y6/zlPi0P97g3N7gXF5hXfewbnsB0YvIOw/43MK7iLvsvcsK/mWlflZ47cTP+ugRfHUIP1sEl1p8m9OxRnBsEBw6kEOHSOIzOJYIzjWCc4XwUiG4lgiuJcJbCXIrEF0LBVB2KcBuOegtBv9MwFQx+AcH+4xBv2Kw3wno7wTRPwno/6Wg/5eC/18K+jsG/R2D/Y4FRGXxrwTJ7wTx7wTxrwTpLwHM4p8c5T8Sn79jVfYrRvIVI/0Sn01/pRKgpZxoSnT+KmQCnelXifSrVOcDRsW1KPlqwD9rWQP+2YJ9tKC3BuyjA7uJm7TYrZM3bK3Arr2YcA5PF7h0sh7JtZtcr8DPK0THDvTYIzr2YO8rsDexpB6+9SCHXv1vRN47hO8tyHuL8L2Vj2arELzVCF8bhPsGgfza3XDXgmxF4aYGWYvougZd1aB9Bd7VYPKc9hXYqh5rS/CuQtzXqmTVyGrEq1I1IHRatpb47GuUqwZlLxHa16j6Gk3foOlq1YDPtq3RNhXapkLTVGjqEm09grStOvRVjb5q0ZetAmlfrgRM67W4lufrYo3NpHWxxjpfYVNsxtfy1X3ZCn3aoU87rNJuAs411vFq0horPp6v4zVWrMOa9VizDmveo6ctVrRDT1foaa+OHe3R0Q4dbdFFLdqoQUuGWjTTwgZ1WKMOKtRBhUaeV0GJNijR+iUar1CpyaeXo5iUuxlyJ0XmpA/HzEmR2QlSWWZz5NYQQ2YyZCZ9wKZCp8XBDApmUjCTgRoUTKdgegS6nKSLAV609NVRFNwttxMtRKgFAp+rAZtPOvonHd2TPqJzkoCnjuZZl/h00DzZdw1TzfrZnZyPAB3gWUp4FkMz9w6ew7J6Ohf4TDQP8dxFMgWn5k0mnQH4UjRF6PfRb7QUAP0Ozyk+h1/ev+GTmB5C0wMxPQVPavqgdvCvTQFKHAHY0PZBHA+R6yPyAjXlnE47wwkoAy9Sx0d8Rgh8qvIDUTBBaBAy9frd+4TDIwx+xMW0kzL4jMFPYniyME0QpAn8NIYr8ekVscBnyRFWMYJcYJKkIUgaIswJgjyEn4fwc4Igj+7yM/GanxN4ORHYLBjcgsPLmYBnwWEXHHYZwy4EMgdUDugc4GlmgWrAp10QmGUIswzFcnwTwKh96JUDs3Fgtjas1oXdhLDqEFYlPmvICar4mQKfVsVhVjGMMoZexFjmXBZDz+/haRQZllkiltOzDHqaQs9GeC6TTJ6n0FOBVKPMoZcZdDkB1avkWzH0Sk5cO/HIJVPegCQmsRx2y2C3DE7HJDwJnD4SzwPdxLA2IzhNhdAUxiaDvpbHjcDncpNgsc6xXDfQNx2MbYelxKexb7DcS3wO0HzJsJD41F/FFFN7TaAdsgk0/4zP5VuGxT5V+FxIVP4Jn8tdLNpPPysnre8JtEMC/T2f4LOQ/7YW+muL5UsL46WD8dJB3/fQ39bQ39Yw3tdiP+uhhXGoYZxbWNce9kXA073DZ6/wSc4dyGmF8LRGcN7AO23hnbfwLmKqKXqFfdnDur5IfL7CurzAPu0m+BTL+2LyuYZ37uGfewSXHsGlFQD9aBF8daJrA1/hs37AZ3io4R9LBOcKwbl4wOcAz/CcgZ5zRNcU0S0G/RDoHJriM/rioL8TkH8SRP8T0X8ShU/6xVVsUjwA9Isj+YrlFFRMPfN/EqS/OJIvJpMA/ZUg+RIATX/nyH6X6g78TOLzOzqTz/G1ofgjR/JZIP6swD9rsI8K7KMCldsPhiK5Lza6NKC3DtFNPjXg0oOfO/BzB3quVfzaqti5RXQcEvikbz3oa4fwdQCm+MrX8IdGfFYI9rX8JrRa4lO2bRBu6keA9hVoVyl4Tou68g6dj1V3+Ex6UdwVSHqJ0X6ciJZrgc9SwnOonuCz6WqBTVk7OZ9OQ9u6RVfV6MoGncRnV/aqAZ5D6wGcxeoeod/Aucp6dVxlvcJnn3ZYp+uHVskKfdyrOt6h4x1WvEfPJCqHI23R0R5t1KGNusl5o2pIjTqsUIcVGtKiDpu7qqBGFZSqYVm9DkrUQYnKL+4altpzN/uxzEmR2gkSK1bgvMsS086h1KTqMZI/TTqn6FR9h+cyAl2SO0ORhQey8OSkM0SgBQgXAQItgD/38Vf/pKspZ/ukP9RNXm+edTTPBppnE/WT+QM45VL6zEXxbN9Dc2ajeLaQPwtoFjMX2dxFronSP5TMHSSaq+ILF0zzHqJzD5GMySnnT/AkCqT+Y0aASA9Alj6I7v888fxD1JRL8U74nwCldoDI8hE6gYq4IUInQOD48N1gEkHgEQRepBKviaMCp3wvnMBzik8BTA7Pp3C9CJ5PVX5A4fkR3JDCI0wAlDF4jMGLOVzO4MYcbszhxVxilKvJp5+P+AxyBj8j8DOCMAkRZgRhHsFPQ3hpKN+j8DOKIBdHL43En8sp3CyCl1HYGYOZRLByBjsX8DRLBrOkcCsOp2RwSrEM7+QUdhbBzAiMNISRhjCzEGY2otEuIpjlCFCz8mGUHozShVV7YxWR6Byzs0hUUJgFh1Fx6BVX8NQLgU49T7HMEnWu55l8TaTnOZaZaJEUWKbTCWiqlt31PMWySKGXGZZlrNKrRJ7zEZ99AqOLobcCnUbNxH7QJhJbBXoKb83g9CHsnsBaMVirGNZ6nHQamwzLVQJ9nd612ORYblIsVikWqwLLdYPlpoe+XWG5abHYtVi+dFjuGyz3FRYv+SQxYVy85FjsUyzeUmiHx6nnFJ/aMcHimAvA7lMsthzzXQxNAnSxT35M4VN9Lh2nrW+xwOfbiM/FSy7+ba8Nlm8tFi8t9JcO+ovYSrB8XUmArqC/tzAOLfRTA+Pcwrz1MC8d7POITwHCDuG1R3gVjzYKDy3IaYXguIZ/2MA7bsTd8+cXMe28vsK67NXk07rtYV1eBEAvL3DPW3WXvXtew7+K3HMP79LBuzTwry38jwbBZ4vws4N/6+CfxHfbB6cRoeGhRvgu8g4FvGOB4FzBv5TwLwX8S4HgkonOGYJTivCcgVxSRLcU0S1BdJPg/OCIbgzRjSG8UZAPBvLFQX5xhL85yD8xon8EPKNfHNEv/iNAh0ko++KIP7nCZfY7RvqLq5Jf0QNCRQmS3xmS3znSyd34U3QODdj8fs0/S/DPAZ7lpOke2Ebgc0CofEqAeKrAPT7ZpQG7NAKfl0bd9BUdBSjJW6OW04O3Bv5rDf9VnAdvjQKpSODTfy3hv1SyGv5LA/+lQbCtVQNAg3UFsqoQrSqQvkTYFQi7AqQt7vDJ2jHeVd+moI/4jLvioXRVIe1KZH2FYlWj6CpV+b22RN1WqNsRnXVToq6HajRVjbqs0JQVmqqWtaKyRVt0qilGpzjtyh5d0WOdD43gnMLz/nqFLunRJT3auHto+nrDW1XNGtSsQcNbtKxHQzvUUYs6auV5jYY2qKMadVSjIhUqUqEMa1SkQU0aFEGFIqhQhZV6vwiKu3I/R+7nyLwMmZch97K766HUTe9KnOTHYjtGbHPENkNsM3CLqpgZqahBJtcE1AzvrPMwjNOlmfQQ5NvyerDwECzc+zRX4HOKy/ppqYD5bw34rJ8sOdUcgVk8OcifLeTPFoqZrbCp0Cnhmc0nyJQ94FMWL1xwzQXVHERzF1Tz7hKTzgDsD+h87BGfwy9wmvjlej/0Mz6/TzmpHYDI6aaYcAZq4hnY/h08h0Z4hvBdorA5gHN6HTrfYOpF8Fwy5kcTgDIFzilA/YDCDemIz0iCk9/j0xmuYw43ZvBSBl/i08spvCyCl0YCmT/kKYBSlfj8EIWbMjgJhZVSWCkX+Cw47ELA0yzF/s8hO4tgJiHMJIQRE/nnJmVM/h0URjFOM40igFEKgJqVLyp9sV/0bnpKYCYh7JTAyiiMnGFRUGh5dDfxXGaJasDnIk1kqQBnmkFLUmhJJvCZFGr6OUxGjSyb4DUVsJWNEOVYlkwsu3exwqdRM4VPowrF3tYVVY+lsnsKSz6WyVzHE2jmWK5SBdDlKsFilUBbZ1isMyz6DFpfYrluoK1aLNYdFuvmDp+Ll1I13+byvBDQkxCcTj4HfM7fY7Xvc36Q09HXDMtdAm3DoW35f+JzseWiFwFVTS7VD/icv8cKn8ttAW034nPx2mDxIv87Xjos9j/jc3msoZ8bGNdOLL+fWjjyG50EQFsFUHLuEBwbhMce4bGHf1zBP2zENyZJcJoX2fUFxmUH8/oC8/qiAOqcNgqezmkF77KCe1nBPnewLy3cWwvvo4P30YDcegQfPfxbB+/cwD+VCI4l/EMB/1AgONbwD+IbttxDCfdQwj+V8M7lCNBzOgL0lEqApiDXBOSaILwIcA74JB8jPqNPLgD6xRD9GiEa/GIgX6Lok4F8UESfDOynSegEoAqeX0zhM/6k4B8R4k+u4l+JeOzTVzZ5FNQjPOOPHOxTxL+KybEE+xAN8IyuhayU+KwQXQRA784vHeg3fH5HKLs0AqinDuTQgrzVsgbhq8TnvoX/Wv8rPsXUs0KwbxQ+vd2IT39TIViPkb58KOrGWFuCNgVoU9xBlLUleF+CdTl4Xzzgk7e5Og4T0awXCFUQ7SrkbYm8LVF8a0Bo1ZSomkIeS1RVgaqqUJffq1GXDeqiRls0aIsGTV6rvk9F1XXeTerR5T3arLurSVs0aYsuua+NG7Rx+yM4q0kla1RTZP6pAZcjQssf+wmeP/Vf8BTIjBUyp3GLPsDzOz7vIDrY+uBAMwAAIABJREFU5gd0fsfn972dgfYDPBcufM3BX+3fSzR/L9E8LVE9L1HPdNSzn/FZPVkPlU8mimdDJiab+bODbGbJHJmLfO6P4JyPU81YTjTjhXs35Uw0Ty63e2CaC6a5oNojPKnmgc19UC1ApAUgWgCyDEGWj3dcqQnoD9D8U1N0Et2Vx3EySi2CyAxBrBCReR+1CIg1Lq/fpcAZIrBlTqjg6TkhPJvAdyg8l8B1QrhOCM8l8D2xvD5MPX35mudH8CeTT8+PVK5H4XoMrkvheQyex+D6FE4gpp6uhOeAT+cPDfh0E6oAOgDSTQi8JHhoRCi5++yQE0ew4wh2TGHHDGbCYMYcVsph50wWwcrCO3haKYGdhLDiADoXAJ0i1EwpzJTBzCI5yQyg5z6WmQejCO4xWghwDtNTEYGZRbByCitn0DOKZcawyBj0jEPPkrE0vUPoIk2xSDMskhxGkkOPMyx5hiXPseQ59FjAUyy9Z2rpffp3jMDlWBQiMQUVk0+jjbFsGJY1hVEz6JU4Wg2F1YibpZxOLMNbLYPZMZg9h7lKsFTlWK5yidBM4jOGtk2x6FMsuhyLrlLw1DYNtG2Dxa7Bct9A21fQdjm0XQltV8mjgKe2y+4mn9Ol9u/4nB0SzN8yaPsMy12G5SbGcjdOM7WX+AGe2kv8Iz61lwTaa4LFW4zZG5fbAXKFz8W+UPjU9gLSi137Iz719wbLY43luYF+aaGfG5hH8c1NzqGRABX4DC4dwksL/9jAP3YITgKfwUng0zm/wDy/KHwalx308xbWTZwPOacNnNNK5Z57uJcVnEsP+9zCvtRwby3cm3x80q2D99HBvdbwjgKd3rGAexAP2vfeS/ivAp7OeyEQeirgnUt45wLeOYUnAeqfU3inZALQFOGFg1wpogk6g2uE4BohvFGEH1RBk/xiIz5/RSr6iyL6ihB90YdJKP1kiD6Y2Bf6m8so+C+C5Bed4JMh/uQTwMby0U85ks8cyWf2UPqVg35koB+ZQqioECmAyq0Ht0JWglwrWQlyKUAuJaJLA3Jpxc1b5+EpA9VdCqOT6Sc51CDvFcLXSuzjfG0RSHwODfj0X+XUc4JP/6WGt6/g7Up4uxL+roS/KWSVaFUi6EuEfQm/L+DL6ed0Ahp1JUhbIGxykLZA1JWgCqAFWJereF+oWJeDthlYlyuQJv0Iz0QiNO1KZBKg0xREmwJlU6BqclRNgbouUZa5mIJWBeqqQFWUqIoSdVmjKUdwDggVjdPQJm9VXdGgzRu0Wavw2aQCnHXSqOP3qrj+YyWvUPMaNa9R8QoVGypR0fqxH7A5vc79/GHK+YjOVJV5iWp6nboxUjdG4vCH/gTP/wInNch9/4LOcOnde2npI1x6qmDhwv+WpznwNAd/NRKftcRnOdNRTfBZPxmqR3iO+MyfdGRPAp/Zs4t05iCdWfLoIH32kD57ApyyeO4oeA7Fw+tzB/HcA5+7oN+KJo34DECnG1oXIUKd/BmfP9yB9RM8xS/X/SEfoR6AGCECM0RoEYQWATECECMQ+LQIiBkgtH6Ap5x8ikL4VoDAJghsMsEnkfhkCp6uE8KxAzXZnE4+B3x63v3kU8CTwHEpbDuC53HVd3y6k8nnn/DpcAZ3WHaXDYj04p/xOSKUyM/TuxwJT4tLfMaxKGECoBmFlRI4aQAzi2BmApZ2HMHiBCYLofNIoFVmpQKvU3wuMw/LzMUy86DnvkqgNICRBtCTIQIjlT9rgGcaYZkyGccyjUVJIlLwjKElKRZyymnEGXSWQKcZdJrBYDmWPMMiTiU+0x/xOd1TquVM4nNcdtdbrvCpV2NmHal9n1bNYdUcdssFPHsOQ8EzxaLPsegzCc8Miz6G1seYbWIs+hTLtoTW1tBWLbRVjdm6hratsXipoe1LaHJ5XcBzqIC2y0QTfH6H54BP7Zhidsgwf5NIlPjUdlNQxg/w1F7Ekvtiy6HtuPrsYp+KfaavHPP3WOwjfcmxmOBzPuDzpYH2IvH5w7L78q2G9l5CO1ZYnsXyu366x6d7auCfWzkBbeGfG3inBt6pg3vo4R5W8OSyu3l5gXEeEvicwtO4bOGcNrBPPeyjyDn3sM9i6mpeWhiXCtatgf3RIDyLJXeBzwruMYf3nqsppyOP3lshvvd+6JhLgI749GXeKYE/APSSILxwhJcI0QcV2JRN8Rl+yr4m+PxNQX5FCL8IyFcE8kkQfoQgH1RNQqks+hBH/ouN+PwdIv4iiL8iBVD+QUE/I/lnuXz0Uwb+manHQ6lHRMnz7/gcrulHBnorQG8FomuO6FogvOZjl1Il9sSW8oatWuFzis7gKKbO9HwPULH0XiN8rxC+CXwG+0bh09tXcF9KhVBvX8F7LeHtH/HpvpRwtwXcXQFP4tPdVvDWJbx1KQC6EkdvAlDSPhY2OcImB+sqOQ3N/4jPKUKnU9C4zZF244R0AGj6A0DzpkDeFCibHFWTo6wzFFWOqhIIraoCZZmjLEtVVZSos0oBtM4q1FmFNmvv6nJRm1do8xpN2qgJ55+a4rPk1R/hWfIKDa9RswoVLdVRJMHJmh/x+V8Tzj9NOqfgnDaA80/wnOLyJ3j+acL5IzwNgkgPxXK6PrqJfDOUOp/A8x6fHvyFB09zVX81fw+wNEZEyinm9/InE/mTKSec02xkT6KfkPkAThnTRHwhl80nezj57B6Z9437O6nmg2o+ooX8D174IIth8kn+eJv/919SuPQQ6r4q+HY9jRjBw/mAzsAc862hKTTHPMeD5/hqwqmmnPJ82hSfw/TTcwlC9xs8/Qi+H6mpp+sR2L7I8iPYfgTHp3DlkrsTUDiEwYmYOBIGN+KwWQyHJ3DjBDbjMno3+Rzg6cSRmILGEp9xCD8J7iab9wlsuvG4nO9Q8TMsLjLjGEYi9n2aSSSmmPLcSSicRMDTZKFqOvk0YgIziaCnEZYZhZ4T6HmAZSamnsvclfAM1P5QIw1hJgQ6F5A1Yiogq9AZ3eNzAOcPLeIYOk+h8xRLlmDJCixoqlqyBAuWQOMJFnGKRTwF7OP0cyGnrcucQy/Fne56m0BrGLQqgi5vqjLKEEZFYFUjPu1WTELNhkHvY+h9jGUvYLnoU2irn5utM8y7AlpbQesaBc/5ppH4LCU+a2i7AvNtjvk2l/AsMH/JMd8nmL2mmL2lmB8yzE8pZscE80MM7ZULHB4T8dpbBu01hfaSiL2eG475lmO+4wqaCp57hvmOTSafMWZbjtlkn6j2mmD2Jn7G4i2Dts/HiexLfgdP1bbBYt9Be1th/raC9tZBe2sxOwh86qcG5qkVk8/3FtahgX1sxd3v5wbu5U/47GEfVjDPGxiXLXQJTf28gX5eQz+vYVw2MC7i2jitoZ86mGfxmCfr1Iol93MH69TAPFWwzjUceZORd21hf9RwrxX8UwFvmG4O8Hyv4L6V8F4LuG8FnPcM7kHg0z4XsM8ZnEsO75zBPSVwT4kA6DFBcOIIL0wWIfigCD7uARrcxOvhJ0P4xRD8Evm/I9EXEQCV+AxvkSr6FMvy0QdD9EHBvkT8VzTBp4h/hjICdqNgH0xOUWNEv+L7G6O+UvloqBT0I/khidJb/g2f2aQBogXC81CJ8FRJeDaqAZ7BsQQ5FiDHEuRYIjrWYup5kPiUDZNNhc1JzmsF562G81rD2Vdw9hXc6fu74i5vnav8lSjoxRTU70aABm1+N/Ec8EmaDKzJQNs/N2B0itM7qLb5j/tDs2YsV+XImwxZnaKoM5SqAkWVS4CKijxDmRco8wJFlqsEQkeMDo1AbSa1qiptHiqT+lsVyqRCzgsUcSmitapkDQpaI4+qhzJSopCVUaXOC1IiD4s/lgX5XamfPJR4MRKPI/E4YpepxJfTUDA7UufimoI7DMymKmpFfywyiYoYoSy46988FCw91feJ53Tq6WkO/qqfDFR/6yj/1iU8dWRPOrK/DYXN72Wy5MlA+mQqeCYTfMbfoPm9AZ5Mc8AWYoIZPUw4vR8LtTGiefKhpZ56eOl4c1Eo9hzI/g2f5NsvbviF/oTQ7/9jTP9H8Q2Z6cMzfbiGB8/04FuPubYH1/bh2sGITIvAtULVf+HTcyN4cv+m69MRll4ExyUq24tg+SLbE7kBgxsyWITCjphKQDCeoJPDZtMl93HZ3U0obE5gcwKXhyqfhXfXXizfj8USuxNT2Exk0Uj9HIsxmJzD4BwGH/FpJhGMWMDwDpyRD4MGIvn+FJ/GAMYsxCL1ZMPkM4CRiWmnkUZi0hk/4tNIIywSAi0mWCRUpXF+j0aJzkUcQ+OxRGeCBY2xoDm0KJHwHPAZP+BTT4e9ovGYhOciY2r6qVccRhNDq6nEZwQrD6EXAp9GRQQ46whmHYll+E5MPI1V8kd8zvtkbCXx2Ql8zvsK2mrE5/ylkFUKnlOAzl9yzF8yAdD3FPNDOkLzGz6fD7FA6kuM+U5Acr5mmG3Hpgidv1DMdvK1DZOf5SrtJcF8H+NpTzHfM2ivqfi3bMVWgPk2E2je15jvasx3DeY7sZ1g/tJi/tpj9tpj/tpCe2sxl/hcHmuYJ7Hsbh7Es0IHgNqnGs65gXeq4R5Fd/g8rmGd1jDOW+iqNZanFRbHHsvTSqUfV9BPHYxTB+vU/4hPBdBTDefSwLpVcG81vHMJ5y2Dc8zvJp3uWwn3tRBfp/qWwnmXnznmsE4prFMK55iO+DwKfPrHGMGZwz9FCM5knHbeKPyLuPZvouCDIpjg0/tF4H0ReJ8hgs8Q4Weo8Dmdfo4ApYg+ItDPCOyLgH2FP8AzBPsIwa90BKi8A3+IfnDQj/gBnNEtVnfw04/hhqpUwlNEbqLwKvbAKoCeCwQncRynnPLJAsf7yWd4yBEeCoSHAaGVwugUn96+uMOn+1KqvJfyHqST96fwtLc53B/w6fWFmnz6XQG/zeE3GUhbIKgzBHU24rNOETXpv+JzAOjQ9/d4m4M14jgtaR8BmjUZsiZFVouKaigX+KxyFEWGosiQS3wWWY48zVRVWqJMCpRJgSot1fVwXmcVqrSWjdCssxZlUqOIK4XNIq4mlaqcF2O0QE5LUSSuC1ZOjuI8i3JkpBSFxV1pkCMNciST0m/oFPDM7sCZ+glil8vYD/EHZH7vv7D5X/j80zBuyF+4d+icQvP7tac5+Kv820T59z0s0wk8s7+NseH9JxPJ8zRbFT+7ogk0+cxWTdEZzWTfJptk5iB8tn+EJ/mGT4XQH6ah5A+bXQP5Swr+BZ/T/g2f4aRAF+D83jgBDeBZAVz7MQHPEZ2ufQ/QP+HT8SK4EpOOT2EHdHzNCUd8ugS2xKcTMoHUgMEJ2R08hyw6ZkYENqPjlJIzOFwulUt42pzAYeQbPqOHHBbdodOiEcyIiJ9DGQxKYUl86ozBiOljlKj0KIRBCUwWYcnEvs/hKPBJoCcBlkkwwaeHZeZLeMp9nQq3kUrhM2HQY4oFi7DkFEvOsOQMGucCoDxW6FzGCeaMYc5GfGpRAi3KHvFJR3xq8u9YJuImJS3hYymFltIRnyUXNxtVHMuSYlEQLLMQRhHBKIgAZ0vVvk+roTBbCqNjWLSyjkPrEtGf8NmnmLU5Zm2FeS/wqQC6rRQ+td0jPkUZZtsUzzuO2WuM2SHG7D0Rezsn+Jy9x3h+F/ic7xPMXwQ+h8nnAM+7XihmW4rZlkHbMPHZ3X/jc7bJMN+mopcCs53E8w/4fN53Ep8N5ocS80OJxUFMP41jCf1QwzjUsN5rtfTuqqnnFJ8dnPcepsw4rqGfBD6Xp41sCtBe4VM/trBOPcxj8yM+7UsNWx6dayWW3S8l3GMB+5DBPmT3S+1vsvcM9lsKWwJ0xGei8OkcYzgHDvcYwz+L6WdwJgqc4Y3CvxJ4V3KHT/8zgidzvwjC3xS+BKj/EcC7BT/ik0p8klsIcgsVQB/hGYDdAvAbAbuGYDcK/sHUI6DYZyxvjhoeE5XKG6UEPMmVg1xjkGsi7+QfAUou2QSek5uwLhnCs0gB9Fw9LLn7hwLeew7/mME/Zj8gtER4KBG8lfBfC/iv8v8U7At4+wLuSw73JYe3KxDsSgT7SiHU3Zd3+Jwi1F4ncDYpPJm7TgQ8VyX8voTbZCq/ydQEdARohrBJQRqB0O/9GaTDZxLwNgetU9A6BZOTVNZkiJtcldQ50jpHWqdI6gRJnSiA5lWKvMyQl2IpXsAzRZ6nKPIUeZYgzxIU8lpNQSU4B4iWSYEyLUVJiUJOMcukQpEIXCp0yven4PwJnhnLH0ppJo85MlYgpTmSKBPXUYGUFEjDAmmYy4oRnfK1JMyRBBnSSYmfIvFSAU8/ltPO+AGf0wmn+Gpu9gBQ7lBQi/yx6f0p/wXMP3logOe/TTl/6q9sMslM/zZ+bDrpTJ4MJM8m+LMhetIRz2wVn7mIZ94DOoeoZoPMLZCZAzrzVFN4BvMh98d+wmc49++noZqHUPsZnsMvZvgl/YTN6fkwzQwMXyypD0czGCedMscam+LTM3248nXb8uHYARw7/P+V6xDYTgDHDe9yPQLLHbO96P56gk9neN2PYAcCqVZIYZF7aN43TCXllJJHcDiT1xN4SlA6jMCmIWwawI18OIw8ZDNyh1oVpTAZg8mYWnoXUZgsgsmpOtej+wxKYTKKJQvU1HPAp5kQGLHYw7mMXQVPPRngGcGIR3DqjAn08hG7S86wYHQSw4IxhctpGk8wZzHmLMaCphKe9/hcUAlPNsXnOEXVkvgOn/MkwjyJoGUU84JDqziWFYdeMBglxzKnWOZi+qkXEYwywrKJYMivF7WqCHoTYdlSLDuOZcfFvs4uwbyNMe+TH+CZQOskPrsRn5rE52xb4Xkvltq1TYHZJlMN+BTXYpo5e+WYvXHM3lM8v3PM9gzzFyqWz9+4eO0bPmcritnmfvqp2kUKn/M1nUxJx2X3+T7G8yuT+EwUPmebBPNtitluAGiJ2bbGbFtjvqkf8Dl/bTB7LaG9V1gcKiyPFZZHCdGjxOehFdPOs1gGd481nEMF99jCee9gv7Ww3gQ+rcMa+lGgcyHTTitopx6Lcwft1EI/rrA8ttCPLcxjB+NQi6X+UwtL4ldMPiVALzXsSwnnWsG5lHDOYk/nANDhRiP7LYf9lsN6TWC9JmICeshgHhOYxwT2QaBT4fOYwj1yeCeG4MzgnyL4p1BNQP1bBO9K4A3HK4F3I3A/RN4XgS/zPkN4nyHcjwD+jaiCjwjBRwTyESH6ICC3EOE1ALmFiD4I6GcI+hki+ghU5OaDXkPQawh2I6DXCOxG5cST300+BTqZLEZ0S+Rd/DHCG0d4TUBuKcgtRXhN75bdhxuw/Lv9sCm8YwbvmME/5SrvWEySnzmkCN4zBO+5evqAJ8+9d3EjmPsm8vYF3F0Ob5fDl0dvl8N7GVH60+TT2mRwNqlqis8ht8vvAKoQKiegQZPCbxIEdQLSZoiaFGEV/whRgdHkrqiJxbL9D/gc4k0GXotiCc+htBIITasMWSUAmhUpskLgM8uSh9JUlCUp8rRAEeco4hxZkspyZEmOPC2QJTmKrESeFsjTCnlSI09qZEn5UD6B54DQn+A5NMBzwOe/FZNUlUQZeJggDsa4H/8x5nEZA3Mp6F0M1KGIHopAbDJmhQj/0HTLoLLNxD+e7v0xd+k+5Cyc+zQb9qS/4icD8dPP6Pze8Nl4ZormJvjcnMBT4JPPXNC5fVc0s0DnNsK5pfAZPbuInl2QZxfhs43w2UYwxefM/7nJUrpq7iOYADT8F3z+dAfWtGF0PODT0707YE6v787Nn/E5LL87pqfwadn+AzJtK7jr7j0n+BGglh3BcajKsglMm8B0orv3XIcqfFp+NMLzX/E5hadcLpf4tCiBxUJYLJzgM5L4DOHQUE1GLRZOoDqdqFKFT2OCz/simCz6Nu0c4bkk4/WC+liyQE0+xRTUx4LZIu5BS3ws1E1Fw2cIlpRiEUVYRFQu+XOFzwWj0GgEjdL7Ii6X1MdmlCt8jvAc8SmKoUUc2mTyOSzZa5xjHnPMYzY24DOV+KxjLMrxBigtJdBSgmUuMkqKRRtBrwiMIoRVRTCaCMuO/RGfD3UJtCbBc5PhqSvxvJrgc13jeVvh6UUAU1sXeF6nqhGiOWabVEwqXyOBzzc5+Xzl0PYMi1eO+RvH0xvD8z4RUN1xPK2pxCfFs+y/8Ck+JwD6vGF43jE87SlmL1T+veLf9ryOMdskmO0kSL/jc9cofM72DWb7GvO3Ctp7jcWhwuJQYnEooB0KaO8ljNcS9msF972Cc6rl1LOCc6jgHBo47x2stxbWawf7rYf9voZxGPC5hXZcY37s7vC5PPRYHlssDwKf+ns1AegweS3E99afSonQUgHUPhdimvk+NsDTfsth7uM7gI74jGEfOJxjDPswvMbhHBi8I4V3JPCOAfxzCP8iJp7OjcC5CXi6lxDOJYB9DQQ+JTgVPL9COJ8/4zOU8BzwOQB0wOcUoOTmq88KsEaiK1WPhBqnnfLxUFcqp56JuIlqwKcE6Nh/4TOBe0jhHuRrCp8DQDN4pwTeMYP7niB4FwD1D2IaOk5IBUCdtxLOq5h8+i8FvF0Od5vB2YnsbSpgus3u8Glv83ECOsGnu05EqxzuSsKzy+G2Obw2h9M+4tOX+PSbBH4Vg9QJojoBmXQP0BhRE4PUHKTm4rpKEFUJaJ2qIx2W8yVIaZ2CVSloycFLjriKBUDLGEkZI60ypN/wmf0Bn0kWI01jpEmCNE6Q8ww5n+IzUwC9B2mJLK6QxRXytHoEaFz8ceo5ReeIzxxJlN7FSQom41EGRlLQMFFFQayOfILOEZii6WvUZWAeU+CMnOg/u4OnTR7AObzuTwZqU3wOvvl/gecUnLZm353f4ZP/rYP/rSMeppqT4icD/MlAPEw5ZWwmm5tgc1Msp89ssLkNOncQzW1Ec+eu8NlCNHdA5PmAzfDZBnl2EM5E/syGrznwNQfB3PshH4Em8ufeJHEdaJ788zZ8zR73HEwmnQqZ/wHSYOkh0D14hgfP8EXmuJ/TMTy5p1NMNV3rHp+u5cMxvRGe5ghP0/ZhW4/gtK0Alun/EZ/fAWq7kcpxCGw7hGmHMOwQlkPu3jd9CjOIRCGFRUSmXGa3GZfTTvo49WQRbBbBYgwWo7BYJPEZwKZEFqoJp8vERNSkBGYUwoiIXGaXy+vDxJJSGFScDwC1OB+noIzCjCKYUQQjiqATAj0UCXhSEaXQORGQZESeS3xyFwvmYhn7WMQBFnEAPY6w5AQ6o9BpBINIzFI6mX4y6Aqe0TeAMiwYH6MMGmXQIiZQGXEsSCJLsYgyLEgCLYwVPpfqhqNELeFrMYeWDMvuAzypnIZG0HKGeckxLykWKcEiG9AZieX3IoJRM2gtgV4TmJWYgC6bCIuOYdHFcsmdY97yO3zOuhizNsGsTfDcJnhuUjw3OZ7bEvNVjVlXiqX3TY3ZpsJsW2K2zTFbZxJ13/GZYbZN8PTC8bzneH6L8fye4Pmd43lP8bynmL+JiejzK8NM4vN5y/G8omry+bxhIz53ovmGjjcYrcWez+c1lZ+VAFX4ZJi9cMxeEsw2KZ7XCWbbdATpLsdsV2G2k/9t2xqzfYvnfYvZvsVs3+D5pZLTz1Lhc/5+j0/nUMM61Grqab+XEp897Lce1msL662DeRBL78vTWuJzA+24kgAV+FwcV1gcOzH9PDRYHmroxxrGqYFxaqAfSywPBZaHAsa5lBUwLwWsawnzWghQHhJY7wnMVw7rNYb1lsN6zWC9pgKfLwKh5nsM8z2G9T7i0znGsCRG7XcK98jgHhm8Uwj/GCA4hfDOIZwbgX0N4VxDuJcQ7jWEeyNwPyK4nwGcz0Cg8yuELfHp3gJ4HyHc23gefIQIbuKGpOAWILgFCG8ByAeRhSCfAcinj/DmI7wJoAYXH8HFR3gNQa4RyI2C3KgCp3guKUV4jRBeGcIbA7nFCK4M/o0huHGEHzGCW4zgxhFcEgSX5G7pXcAzUfhUuDxlcE9yn+wxgXsq4B5LuMcc7iFTSPUOCdz3FO57Bu89v8t5y+C8pnD2Kdx9Dvclg/uSwd5lsLaTieYuf7jRyN7mslSWwNoksDcJnHUGZ53D6TOV22Vwm3wy/Uzh1Qm8OoFbiaNfpQjrFKTOEFUJSHWPUFInCKsY4YDUJgFtU4VOUo4Q/X5N6xS0SsHqBKyOwetYITSuYsSlKCljJEWMNI+RFTGSnMvzBFkeI0k5kjSW088UaZwgi1NksTgfyxQ+Ex4jjQeUFsiSAmmcI40zWY40zpHwDCkvkMUFUpYj5UMZEpoipikSliJhGRKWIZavTWMTfA7IjIIYlMSgoSgKOKKQgwYczOegPgP1JvkMzOeIPCpyKahH72B5B83v33boRCBm+FBoTR7taIcIrBC+XKENrPHaG1Z8dR/+0rvL0z04uju2FEdXd+As7bGFBUez4cxtOHMLztyGPbdgz6xx8jk0xeh3cE7hSWcGIpWlJpt04SDSbJCZDTJzVOGzfXc+LXi2BTpnNrz5iE9/7v4h/4fke8Of1Sz4mnG3vK72IiyE0L3lqHbvJ3jKX7Jr3DdMOG3Tgy2nmX/KNj04hvicPZl6Go4Pyxz7CaH/hU/bCWC5BKYTwnRCWHYAyw5g2gEMOxCvyeV20w1h+gxGQGFIfJphJPEpGqad9+i8z2SRmnra1IfDAjXt/N50T+fwM4yI3k0tB3AO+Hy4JhKGIcEyCO+TU89lFMmpZYQFFTcLLWiABfWhUQ8ac7HgHpZxOEYpltOl+2/4NDhX09BHeN5PPrWIY04Y5oRhEXHRAM0whhYmWEp8iuK7ZXcFT86hxQwzHmPGGWZxhFlM/r/W7mu7cWRdEnB3kfDeZsLTiJRESfSUqrpn3v+xYi7SIAGCquo55yIWDCmVdu+bb8WfCcCsS1hNA6ct2SOXVjXsVQV7WcDuiGw87SWRj1oynyncDZWbj9yqjp5YAAAgAElEQVRtAftZrPNk+DS3FcxtMxi5m88dz4LBc7uE8byC9foE82UN4/UJ5tsG5tsTrI81zPelBOcYn8Z7B+OjhX7ooB8b6JcW+oU9d1M/ltCPJYxTBeMkkNjA2LPW0uT4ZI2mis8S5r6A/c6+p7+VEqrGW3GHT+1QwDhUHJoNjLeG4fO9x6fxwdvP/RrW25oB9LCFceoBKvBpnZ94+8nw6Z57fEYX1kyKzUas+dwgvjwjOr8gPG0RiIfWX9n6Tvv2xvH5NoHPVzi3Zz7q3/Bx/wbe5xbeJ/sbnOsK3tdaJvglspJtpn+pEZ54zgsEpwWCY4fw1CHY14hOLYJzjejKxu7hpYJ/rRBea0TXGuGlQnQpEV8rxNcKyWeORMFn8g9F+IsgEvjkif+hiP5l+BQJ/y9L9CtF/E8mj/E/GdJ/xZrQDNm/uTxPv9gaUcLxSf5PCvIvaz4FPPOfGW9MKcgvKtFZ/MN36P+iyH+x9apss1SF/N8a+b81sn+qYb5q5D8bZF8tx6eAZ4v0s1Hw2SH5XCL+7JB8NRzsC/5oqyVPD9D43CE5D/GZnBc9Pk8d0hPDZ7zvZOuptppjfPYA7RC+tzLBW4Nw17FX7762iF87RC8topd2MHpPNw1Pi3TTId10rAl96hhCOTIFNL9F6Aic46gQLZ8alE81yqca1apCzZvQel2jWfXpljXaZY16WaFeVux6UaFdVKz17Bq0bY1OSVvXEpo9LFt+r73DqZq27tBUHdp6ibZeoqkWSlrUZYO6bFAVNU+DuuxQFS2qomW4pA0q2g7wKcM/L2mDgtSgeYUiZ9Acp8prea4CdKrdJPF98ojcre0UT+QRe1DEYx77zdHDaW3iT+9eT9xkiE+J0FAmcgLEbojEjhCbIWIzRGQE8vyvmrebMhyfle6jNgLURoDKCFCZw5RmgMIMOD7ZWJ2aIYgRgJjhHTC/C8NnjJTnMTr/IAN8hne7rTInQeIkiN0YkZLYu4fnFD7lf2QOzyhIEfqJTKTc75Mh8ntkhmGOIBziU40EZ6RgNL5PGGUIYtZy+hFByCMwyj5jQA3TAkFWIchLDk+Gz4Dj06eFHIOP8SlH45QgKAjCIkdYMHjGVcaxSUchwzWdEp/DtZp+Wd6dS3wWPT5VgHqESiwO8cmw6FYUTpnCKRPYZSzxaVcZnCqDXeVwOX5FxohVx/BT6BS5wydl4LTyBjbpRmlgkQaWwCcf05tVCbOq2EalurzDp9VUsNuaPdyeP+/TXhawFhR2l8NZkAE+3acS9rbHp7ehcF9KWM8VazqfG1jPFcwtaz5Z4ylaT4ZPY9tB3ywG+DSeV9BfVzDfnljeVzDeFjDeFtB3LfRde4dPnePTOLUwzi30cwPz3EA7lNAOJYxTDeNUQz8yIOofHJSvBYzXAqaCT+O9hPFRwPigsN7Y97Rd8Xt87lnzaexrjk+O5Y8WxkcH/b2D8bGC8bGC+baGsVvD3G9gHLZKenyy9nMF+7KCc17DO60RnNYIJT6f+Nh9heiyQnTZIDpvEZ6f4J83/KH1z3Bur7CuO9i3d1hX1nyyPDOIXp9hX7ewr2Lc/yQh6n2Kdacr9krST4HQJfyfrAENvjr41wb+pUZwrhEcKwSnTuIzOHYIDy2CfY3gWCM8s1G7f61kgmuF4FwivJYIzwXia4XwliG+5UiuOZLPHNEvguBnjvBnjugzkwl/5oh+MWBG/2Ys/ydH+G8m4SkS/0qR/EoZNkV+ZYi/GD6zn3yX/L85yL858n8y2XqKY/aVIvvKkf8kyH8SkJ9sDK/is9+pzxrP7FeF9GeJ7FfVh+Mz/axG6GyQ3NgGLBG2UatF/FkjuTYcm0skVzGaZ9ex2nCeGEJFBvd56xnvWfMpG823lkU2ncu75lOFJ8Nni3DXIdx1Ep/hcyPH7sl2gXjbIlHwmTy1SFYN0jVrQPOnBjkHZraq5GuUVZRKmI4aTxWiZFWDrGoJ0XLD81SjWFeoFHwKgApw1suqB+myQtOVaLoS7aJB09VoW56mQttUaJoKTVOjaRq0bYumadE2LZqqngDoGJ4tmqoboXOBuuwGyPwurN0cjtgL0XZycKopJuApwEmTooenuBboFInu0SlC+KhdNJrDR0DmkxukVXgmPjfQg3Wd4zF76oRInRCJHchjaAYIrRChHSKyI4Q8f5V6gFL3eQKUeoBqlHKUwghAeYgZgApE6iFyPURmjnDJ74vPUiNEaoSy7czMSMJzEOWBpMN8v4uKJWL/ISY+EyN3AVWJUyeZXOMwJfzfg1OJnw4azjDIvsVnGOWIlCZTXKuRLWdIEYYUQUDg87WeQULhJwR+QhCkVMbPK/i0hE9LeERBHVVByNZVDlvLPgyeIinCImUgffB9FZ8+LeASOlinqWJzvJHIK3pwOlk+iGg+XUrhUMrBWLFGsyIMnkUMu4phVz08nZLAKckdPMW/P0AnLeAU1QCeApkiJinl0SQlLFLDymuYWQMrb3k6duTwtGgj14VKaPIYVdFfi+ZTAHTJH7e0qGDLtZ4Mn86CwF0XcNcFvCf2+CUWCmdTwt6W/Zj9uYO5bWFu2ZpPY9sOom86aE/tAJ/myxrG8wrG61ri03hbQt8teIb4NN466G8ttL3AZwPj1EA/1TBODbRDBf3IzvVjDf1Yy+ZzgM9dCf2thP5WTOJz0Hzu7sfuAp8sNcz3FsYb/zv3S5j7JYyPJfT3JQPojv/v4+N3/bCFzsfuxnHFAbqCfVnC5mN3lwPUP7N1mfF1jfgmNvwsEV3WiC5rhOcVvNMa7nkzwKcMx6f9+coBuoV13XKAbn+LT5YF/J8r+D+XCH8u4N0auOcK/onFO9bwj63EZ7BvWY4NgmPDvnOp4V1q+NeaAfRSIbyWCC4FQ+iVIrrliG8E0Y0hM/jKJvEZfKV9y/nvKAKePxOZhCM0+ZnLpF88P3M5js//yZH9ylh+smP6M2X5SpF8Zsh+EuTiUVA/CQ/lKZD9LJH9LJF+FUg+qUz6VSD9LJF+VjzNIKwBZggNPlsEn2JpQo3o3CI+t6whvrVI+NMGovMK0ZktdYiOLOmpQ3peID53Ep8xbz2jfYfw0AM0fG8RvglYtoOWk2WB8L1D+L6Av2sRvPWtp//SINjWCJ8bnhbRtkO4Ycd40yF6ahGuG8RK0nWLdF3L5N+EPDWTKCVPzQCfKkDpukGxblCsGpTrFsWqGQC0WpYSn9WKHxclqgXDZ7WoUS9qNB2PgGdboK5Lngo1b0LVNFXN06KtOwWefeqyGZw/BmctU9KKR2k2ST3IGJ80r0CzCiQrv02eFsj5i2VoUky2nVMAVRvOcb5DZ1+4RXcRaz3Hm4oSO0Bs+YgtH4kdMHw6AQI7QGD7g/w1hqXEpxGi0DhIDTZWL/QI1OgzBUwBy99lAE8rQmLFSKwhPmOT3RdPxpffUSCZWJGMqHPVz+92XDkxEtmOxoM1n4mbTC6i/R0+BwnSBxmO16fQKUbtDJXZQ3z28MwQBETGCxlA/Qf49PIKHmHw7PFZjppIhk+17WSNJwdpQXkYQIMyHyBTfN+nRD4GySvI3eYgFXxq66mO5EXsPJdxCIOopyDWoRQ2B6hTUNhFDrtIYRcxrCKBXWWwy4yjM4dDMgZa0sdVfodNKSxSwCIlLFLBpBQmLWDSUmLTojUs2sAk9SCs3WQAFfi0SQeTtDAJ/5miZo1nWcOoao7OkqfoU3N48p3u5rKCtSj5o5corI7Cahk+7S6X+HTXBew1hf1UwHqisDYFzG3J13n28GRpFHQ20DcdjO2CbTRS8CnzuoaxW7E8wKfx1kHftdDeGsw/GgZQDkz9yNA535fQDtUAn8a+hv5RQdsV0F8o9BcK47X4A3wyqBpvZX/vvYL+USr47JtP+XfyttP4WEl86u8Mn9YDfDKALmGdF7DOS1jnFZwTi3tew79u+FrPNcPnZcnbzxXD53kJ9/wE57qFfX2Bde0Bal6fZazbVsaWAN3w1rWHp31Z8jdHLThCF7z9XCL46hg+L7XEp3+qEZwZPv1DC/+jgf/RsPbz0MA/NfAuNdxrDY+3n96lRMDxyUIQXinCT4LwliK8pRKb8VcP0OArQ/iVIPzJojag4T8piwLP+GeM5Fc8widB+pUj+cwQ31IGyl8U2S8iASrR+TNF8pWwfKYSrT08GT7TL4L0i36Pz69CwWef5FbL5Qcxb4b9a4XwUrH1smeeS9Wfn8VmryE+Ew7Q6NTjU6z5jPYdApFRoxm8NRPXCwRvXQ/Pt06O3f2XRoFng+CZYTTYtgg3LAKf0Qig8bpBsmJJVw2yJYtAp2hCpyAqr1ffhy5rFCuGULoqUaxKlEuWalFKfFb8eip1WyihqBsejtCqqgap6/qbNKiq+5RFO5EGRVENQmkJSmqQvALJK1BSy4h7d3mETSVZQiU+v8Pm/y4+k0l8JmKdp7q5yIkROcFdGD59+JY3xCfRfYxDdR+F1kd+pkUyuX6fTI+QGiJ/DtHEjBFZKRKe1GQR2PyTPGpAp/ApEeoqC2UfVMr/FZ/BKAyeOcKAIAwIAj+XebTmMwizO3yOE4QZ/CBFEBDWfIaUwTOi8OJ7eAZZAS+v4JO++WQbd4YjcIHFKUyycLSqeOQ4HcCT5HBpDq8Q4HvcNo4jG01CBvAU+BSjd7X5dMtStpoMnzm7rjKGzyqDS/nfRHK5btQhhI3g+VpPgU+blrBpBYe2rNWkhYSnXfSPURLolI0mqWDmBUtW9SH9d82St54cnz08R/isChg1gdkQ2IsCxorh02oKWDWB1RJYbQa7y+/xuSQSn+a2hLEpYG4rGJsGxlMnY24bjs4G+oa1nqz57MfuOo8Yu+u7BYPn6wrayxL663ISn/pbg9l7DW3fytG3eaigHSrM96UC0h6f2nt5h09tV9zhUzSi2q6AzltSfVfc4XO+pwN86rsa2msDfddBf+8bT+1tAf19CW23grbjSws+NtAPG8wPG+j7tcSnaD4FPkXcM2s/o4tY77lmG3zOK54lx+cK9mXD8HlTIhB6eYF+28C8Kjk/yZG/GPsP8bmEc1vCuXVwbh3czw7eVwf/s4V3Ze2ndyzhHnj7eajv8OkfanjHGu65gnOp4FxKuOcC3qWEf2P49M8U/pnCu1D4N4rgln2Lz+AWIfqK7wAa/JMi+JVIfCZfCeKvCPHPCMmvFPFXdofP5DMbYvIBPOPPmOWW3v+Mgk+JTCUCoBKlt1KG4ZNtvBL4ZOhk8FTTw1Pgkz91YITP5Nhfs3sT+Nx3d9gchzWfCwlPf9fK5jN4bQf49F8aeM+1BGiwbRE9dQjXzaD9jFa1vFbxmS8bpMtSZgzQ8fUUOLNVJc/zZQW6ZAilqxJUwaeaYlGg7AoJzmJRyHtFS1F2HJ8dRdUSVA1FWROUNbnD5xiiw3t1D86ynswYnBKdIg/AmWfl9DUHJ+XnU/DMEoosvsfld5l8hNIfwlNYJ/Giu8ReMli2GLkxQidCyLEZKugMH+SvXPMgogI0NyaijM/VDCHJIlrIxAwRG8Hd54kZssZTXCsNZp90IjH7vZPfZ5lqRgf37B6fg3ULUwtoH0AzClIEXnwfPx1E4HJ8P/BTicw/iRits+Tw/XzYdkYUXsziJgRORuDmVMYjhWw+ByNrwto+X+46vwenR/IJhJL79Zy0kDvRGQ4F+Cgbt5OChd6P3j1awqMlnJx9z8kpnHyi9SSE45DyhpLwjUYUdpHCogksmvDmM4EjGk/eeop/288I/IzAIwUcUsIpathFyX+nmpKP1AUyuz55LXHZnzdKenxqeQmjaGCWLQcnT9nAkPdKGDWBURXQS8qOdQGzrWB0FfRlCb0rYHQFrJYyfC5yWIsc9pLAWVEZd1nCXVewnypYmxrGpoK+rRk+lZii8dzW0LcV9E0D7amF9sQAKppPfbuC8fwE43XNAMoRqu8W0F67AT77c7aGU9vX0BRkahygDKP9tcZH7tozgfZMGEB3Ap+s/RQxOUi1HYX+SmHwiO9q7yW09wL6B4X+McZnBX1XQ3/veBY9RHcrGK8rGG9P0PcbaBKfK4lP49jxDUdLGOclzNOybz7PT/AvK4S3NcLbWjae4XmF8LRAcFrDO23hnp/hXl5gX1mMG4vOm0/j9iTRaV+3MPhzRgU+2ch/CfeyhHV+4gBewL52cD9beJ8tW/P52cK/NgjONdxDwdFZs6aTj9z9j0be9zk+GUBLWNcC7rVk7ee5hH8SAGXtZ3TNEV1TRNcU8S1DyNHpf7JG1P9kCb4yBL9Y/F8Z/H9T+P/27Wf4FSP8ihEoUBUR8FQBmn71Y/chPkMkXxEHqPjZnINTxef3AJXntyFA2Y5/1n5GlwrxuUR0YWtig2sF78ab0FM9SHTuH20lwpY61AhOJaJTjfjcID42SI4t4iN7EoH4/8d7r+G9D8Hp72oZgU4BT3/XwtlVcN9qeLsawWuN4KVC8FzCfSnhPbME4i1o21q2oMETQ2iwqhGtSkSrEvGyTzqKWAv6KBKZ6xrZukayqgY/ly/7CHyqKVY9NNWQZQG65NctRdWw1G0hzwVAq6pvP8uyRFmWKIpicC3Oi7JAUZUo6wpFVfYp60FoUckQWg6iQpSQQibP6V1Idp88JYNkST4Iey23GiIzfIFNijhMZNS3KqqbplniyYR+xOKFCHgit88YnCo8A9uH7/jweFzbkxk0nypAp/CZGcFkJCyNYIhPfh0r9yejjN2HSQaJzViidgzQ2IqQ2DHbTGRHE4mROCyxM9xoNKV4mSlgejFrOfm570YIvJiBdAKZvpfA95L7+8GfA9T387sIfHohgRcRBZ8UTkoVgLJjP3anSgupto4Mmo8yaDXzTN6T2MzJCJ85HMLbSolPOmhAx5HAFOjMiIwAqUUILI5Qi7Cd6zYlEp49PtO+BeV/i53zNaMpgZPk8PICDilg0wJWUbARO6EwcwIrK2BlBYy84ABVx+1DXIoYaQUjre/wqZMKOq1hFA30soJR1dDLCnpZ8qM4pzJGVcBoSlhdDXvRQO8Khs+Wwmxyhs+ux6caZ1HAWZUMn08VjE0FQ8Gn/lTL0TtrPBtomxraU63gc6L5fGFtp/bK0Km9dpi/NJi/iEaxhfba8PO6x+ehx+d8X8rmU7Sg832J+Tsfm79QiU/tT/D5QmC8suOcA1R7Y/icv+XQ3ku2kemjkvjUXqfxae4YrFV8ahyf+mEJ47iEcWTvoTfPC+inBYwje2+8c2JrOv3LCsFVxecS4XmJ4LSAf1zBPW7gnLZwTltYl2dYl2foV57LFsZlC+PyJGNdNjBOa1jntWxZ2ZrTJW9g1wN8OrcO7q1h8PzkO95PrPn0jrzdPFTwjg38fQt/3yA41PD2Fdx9CedUMnyeSziXgrWf5wL+qUCg4DO45AivOaJrJgH6CJ8MoCn8nymCXxm8fxJ4/yQIfiUIODrVTOFTNJmyzZzEZzTAZ3xjKE4+8wFC2TUZjtk5PONbzjZUfVIknwXi6zhs978ath6WLVHwLqVEZ3BUITqGJ0t4rGTu8VkPADqGp/dawXutBuN277WB99rAfavh7PjnLyzBSwXvuYT/XPZvQduUCDc1gk2D4EnJqka4LBAuC0TL4luAfgfSfDnEaLqqkPKGNFuWyBYs+bICWRZ3kcDkoR1lUZrPio/cmxE8e4D2mCzrqodlUUh8/jZ1jaKqQMtykDE8cwWbv4NnlpE7aI7RmcbZb+CZIY3zCXgO8RkFMT9PJ+CZIvQVaPoRg6YbIHBYIi/ieQzOcDRm9y0PngJOEcdy8dcAl7o33XjypA+iQjI2AhaxrX4ETxWPYtv9I3zGo++Po+KTVb7fZ6om/h0+Q3can1MYZWP3aXhOAdQfAdTjUddx+gGZhKfv5whDKvHpKvh0khJOWsHNRPOZw81zOCmFmxeD5tNT1nx65Ht8jjNuO8ePQlLXVMpG8wE+x+i0sowlzWGl+SQ+hwjNR/jMJDpVBMsNSwmFm5VwOT4tQmBSAp1SBtC8gJ2xmBKf/YYjYzRWt/IaRlrCSGslpYxOauiURSvKETYLBaDFAKBmW8HqalhdDZPD02jYKN5scphdNo3PldJ8PlXQn0oYmxqmgk/tqZbrPBk4BT47zNcdtPUS+nYNbbOAvl1Ck/DslDB4/g6fc95uzj4KNg7/KHp07kvoHyVmfOQumk/tmUB7fYxP472EtqPQOD5F86ntCtl8au9E4lN7L6Hvasxfyof41BV8ah9PmH88Yb5/kvhkAO04Pvvm0zowgLrHFcfnSuIzODF4BqcO/nEB97iGd3qGe96w98ZfWNupSXiqAF3DvKxgnp9gnjg8zys4pwXD5kWM/pcSn/a1hXNr4XJ8+reWbSI6Mlg6J/ZmKYbQGu6+gbeveErYx4IDlI/dTwyeAp/uhcI9E/jnHME1R3jJeJIBOMNbiuCaILgmEp8CoO6vmMHzVwL/5z0+BUDjnwnirwzRV4roM0V8SxFdGUjVkfs0PmPENwHQlOM1v0vfhBIJ1fiWIb4RJfQOoAKh4bngSxJKic/gXCNQNnr5JxWhPTxZ41wi4IkOFeJDhehQs2ew8vZTADR4qxG81fBeywE+vddGNp7+rpX4HACVAzTkDWgoWs+nAsGmhL+p4D2VCJ4qBE8V/HUp8RkuC4SLApESFaPRokCyKCQ+1fMBPJUxfboskS4Kic9sUSLrCPIFHQJ0wbA5gGdHUbQspYLMWmk7hylQ1gWKispjUVHQkkyEymZUDS2n8yf4nEKnzDfwnMoUPgU24zAb4FNtPXuETm+SVuHZt50REj9G4sdyveejtjOwfYROwMBpufBM93t8ZrqHu3wDTQlO3ZOJjEAmHkV9rtO3sWJEpngYacyvw8mEVnj3tPz/is9wIt8CU2k6v8sYm48iR/Ecn76CT9lmhgRukMPxs0HcIIcb5OzzUEFnTOEmBcdnCWcKnxnt1zpS2u90p+J7GTzeaoq4eSbT36dy7egdOgXwCJXwlCH34GShE/Ac4lMAdIxPixCYJFPwmcKiGSx633iyEN4Mi9E+azqNPIdOKExSKPgsYWQFjLyUADXyAnpGYaTlqPUsZfPJ2k/lM9rjs28+S4bNooRe3ONTbT7NtmTwbCnfAf89Pu1VAWtdwuL4NNcljHUFY11Df6olPjU5Zm84PBvWeq6XmD+toG1WmG+WmD9zfI7g+Tt8au/lAJ/zfQn9vcD8o8Rsz6J9MHzOFXzOt/lg7C7WfcpwlM5fKTS5PrTH5/ytGDSfsv2UzWcF7a3l6aC9Ldi6T76kwHhn+NQm8XnffFoHFufA1nVKgJ6XCE5L+McO/rmDe1rAOazgHNZwj09wzs+wzs8DdJpn9oxR/fIE7bqCcWG77AU+2QanBZzzAtaV7bo3Tx3LuYV9bTlAmx6g1wbuScVnCZc3oO6hgvtRyuZT4NM5sdbTPhK4Jwr3SOGdCjgnCudM4J4I/EuG8JYjuDJ8BrcU3i2Bd0skPINrguAzhXeL4X8mCL5SeD9jhk6Oz0E+I/ifbK1o9BUj+EoRjvAZ39j6znt8xsN1nxKg/Gc+s0mAjsPwmSG6sl39rBEliC5USYHo1j8JIDiX8M8lfHWJgppjgeBYMmweawWflcRnuC8R7UuEhxLhoUYol0jwtbnvJYK3Cv6OpcfnMOpIXt7no3aBz+C5RLAt4G8KeJtCPiOYvaKXI3RdIlipAKUIFwXCrkC0KAdJOECTMUQn21Eqky0o0o4Mki0o8mUhPyMdvYvApwCoSNFS0IbIkDoHrQloxVLUVF4LgJIi7/FZEBQFvcskPAuKnLAQWoDQAjmlIEQJLZATgjxnyXKCLMsnkySpjMSmkiTOZOIoRRylSKIUkRyps8S88YyUxJE4H43Vg3ganjwqOgU8fbePp4zVx6P1R5lsPkXG0Iw1d4hK3e+jNpkP8BlaLFPwjJTPVViq9wLxrKgJeP4pPkXTGXq/h6QYpTNQ/pcwXHruNESnxvB+kEp4ulGPy+/gKRMN8enEFE7K1nzeJS0kPmXrOMAjh6eCzenw3eZ8PSkb7w/xaaeZxOJwDeeoEZXNaNk3jQmBlVIZcd/OCjh5yddiMnQaWQYzz2GSDCaJOD4z1oQqTSr7m1jclAzG+RYfsxsZi54SGByXRlrCyBsYeQ0jr2CS6g6fRlpCTwroSTHAp7hvZOUdPkWMooJOSx4KvSDQeIyKrfc02wpGU8rHLqn4tLoJeC4JzFUBUwB0XcLkMVYVjFUlW875puYj9hbaU4v5usF83WK+WkDbPEHbrDDbCnwu70btLKXE5xCjrG2cf1QSn9qhgv7G8Xko8ePA8Gm89/gUY3ftmUhgsnF6H/2FyvvzF74+VBm7T+FTNJ/f4VNsONLf1hKg8/c1tI8ltP0C2n4B/dDCPHUwTkN82gfWfLqnBbzzEt55gfC8hH9cwD918C4NnGM7wKd92sA6baGfNwyf5y2M0wbG8QXa5Qnz6xLGdQHztIJxYg2nfVzCOXZwzguYV9Z4CngapwbWpYN1aWBfa4nP4NayUfqphHMs4Owp3EMp4dmngLknsA4U1pHAPlNYJ3a0zxTOheNTAjRDcCEIrimCcwz/yuDpf6YDfPqXGP41hnfj+YrgfUV38PS+IvhfDJ/hZ4ToM4b/lcD/ShH+zCQ+w0uE6MYaTrnDXUn8GSO6RTLhNWTn12Qwhleh2V+nchkBSz5IfO1b0FB5CsAdNpV4Rwr/ROEfqQJQjs89B+ahRLgvEH5QBHvKrg8Vx2cN/6NC8F4geC/gvxUcoAyY7ks5yBRI5WfP93G3FdxtBX/D4q4LuKsCwbqEvyrgrwoEC4qA4zNaVDJhVyJaVEgWBeKOIu7oAKERvy9Ami1KpMuC4XNB7uCpJl8WyBd0MqQlyJscpCGDRnQMz6nkVYa8yobo5CFF/tuo38spQU4JMjI8V5PmmTyOk2UsaZqOkiNJskHiOP02UZTIYxjGg0zdC4JIZjBun4o7REk0cv0AABr8SURBVOf/Dz4dy5X5a6rJjHUPie7LxLqPWPMe4jM075vPyAgQ8oxxOZXIChGa7CjOQyuSCZTrKZzK2EOchgpMI/44gOAPRuljfHpuBM+NFGRGE+hMJTqnRu4Spj6L7yVs9B5m8IKUwTPMHsBzhM6QwIsonIj06BTNZ0Yf41NsQqIErliLKdaFZvkDfOZKxDVrUVnDytBpZzlstV3MS9gZ5QglPT7z+13sVprDTIaxUgIrJfx3FPw4bD6NLIWZZywkkY2nSXKYeQ4rZ3+TnWawUwI7IXASAjsnsHICM6cMnSll4BRJCw7PisOTJ6tgZCX0lCpNZwU9KVniEmbWwEhrBtK0hJGV0EjVh5Zs9F4UHJ0VTwG9yDGnuWw+BTz1hu18l2lymHzDkQCn2HxkLXKYKwJrXcBaFzDXBYxVwdvPWraf2lON2VOF2arBbFVjtqo5Pjtoq9UEPldsredLp8CTZfZcYf6ipsb8lTefHxXmez5235fQOD7n4vqDt6Gj5nP+TDB7zjF7IdCU533qbyN8yg1KCj539/icvxXQd5Ucu2tvDc89PrXdCvo7gyfD55rjs4V+aGAcBT476IcO5qGFdejgHBZwj8sen5cl/NMS/mkB/9zBOy3gHPr20zltYJ8YOvXLFsZ5w/H5jPlljfltCf3SwTyteBg+7eMC5rmDeVvCVPBpnluGz2sL61rDvjVwrg3cWwPnXME9ELgHCvdQwP0o4H6UcN57fDr7EtaewtpT2EcK60xgXSisC4V5ZkfnrOIzh3fK4F9SBBeOzEvM2s/PhGH0ErNcI3i3GMFXAu9r1Hb+jOBxfHqfIbxbCP8WIryF8Dg+g58Zgs8EwTVGdEskLBlA+7DGM0LyFUt4htcA4TVCdI3vACrw2SflrSdfx8qXFbC1rdkAnwyelIevhz0V8E/lPT6PFMGJsnWzhwL+oeQR+KwQfHB8flD4+4I1ovuqx+dHCf+9gLej8HYVD2s3necCznMhkem/DJtQ97WC81rCeykH33WeCzhbCmdTwN0U8DasAfXXPAKfSwqfAzTg7WfYFQh4Cxq2BFFHEbWEpaOIF6wtDTqCeFEgXhRIugLpgv4Wn0mbyxY0U9CZLSgbz7cEWXcf0uR3+MyrbBqfZQ5S5siL/pyU0+DMaR9SEH6eIac5MpLJsOshPNUkWYokS/t72RCdAqMSnWn+PTg5NkXG4Jy6/wifAppTDWjghf+7+BygU3N5PES6/7jp5FGhOY7aVAZmMIhv+PLzwAwQmf0a0UhpSwN7OlPoDKwAvhUgcuPBd303kpmEpfL5VB7h0/NFEnh+Cs/L4LoZPDeWmQKn5ydwvk0KN8hheylsL+3xGeZwwhx2wM7diMCOCKyYwE7oII+aTzcr4eUFf8wSazolFDOGTzdL4WaJAs/RKy1li8gw66QFR6IAJFHayoof1YZzuInIzgj/uewu4neqY3c7I2wzEG89jTyBkScwScIa0DzvR/E5gZXxn0/7/05uUnB4svG6kRV9c8nxqWcUWlpAz8rRWJ23mcr6Tj2poMUsetLHSEvoGQOsgGffcrKmUyMF/6yERljzKeFZlwyeNdv1bpQ59CqHURPoTQ6jzQfgVHe+W+sc9hOFtaYw1gTGqoC2LqGtK2jraoDP+Zo1nhKgqyW09Rraeo350xLzpwVm2wXmzwtoL0vMnxeYvzSYPVeYPdeYPTccnyUHYYHZa43Za83A91FBU/H5XgzXfL4LKBaYvRDMNhnmW4bOvt0sWVu5o9De8kl8as95f++Vsg1Jbzm0t6pvP3eFxOd8V0F7q3n7ed98zt5WCj430D4W0PYNtH0N48haT+3cQj+1sI4s9qGFe1zBO63gnRfwzgs2aj92bPR+XMDZd7D3C4bPA2s+jctWrvk0jxto5w1mlzXmtxV0sa70uOZHdq2fWxjXBX/m6BigLcxrA+vWwr42cG4N7EsF70jhHgicPeVh4LQ/irs4BzZyF+2naEAFPJ0zgXvM4B5TeGcGz+AcIzzFCC4xnE/WcrrXaBD/M4H7GcP9DOF+hhyfIbyfEeyvEM5nyBB6Ywh1P2MG2c8EwS1ByNPjU6zzDO8S3QKEV58B9MLgyZJOoDOT9wVKGT4ThJeEY5SN4qMLRXimCK+UNb8XtgbWP+fwTuQOngKf0+FPGvgQ+CwkPnuA9u2n917CfSvgvlVwdiWcXXnXbg4aTv6ZvatgvZZ3LSmDKHsFr7eh8LeFxKe7LuCt+giIekuGUL8j8DuCsKMPEyz680g2owTJgiDucnmeLHp0CnhOXYt7KjjzBUXa5kiaDHmTs0aUN6N5M916imRlOkyRclSy9PjMHiYj6SjT+BTwVHPfeKZIkgRxkg0SCWiOEkbJ43yDzQE8w/hx48nzO3T+F3g6lou/enC6k/icQuc9PkOZUA8Q6gyYApnfwfNRQiuEz0E5wKT14Pvq5ypUeeupXvt2CM9h+R0+fY5ONb4Xw/Uinhiel/0v4jMZopOP2p0whROmDJ9BDjcsYEeFxKeTFj1AUyJHzCIMl0rzmRM4WQonEwAV8IzhZjH/LO3fJiRH6mk/Vueoc3i72WNxPC4fNZ1/AM8xPlWE9mNygc8YRh5JfJp5DiPLoKcZDPn7clgxkTHTnCEzJdBTyvFJ5chdz4oBPtXRuopPBs8S86iEntQDfOrZ7/BZKI1oAY0Q6EWGeUmgVZSBs1LWgKr4rDOYHXmIT9Z8UphPFMaaSnzOVyzausJ8XXF8Ngo+GzZyV/CpbRaYbzk6eRg6J/Apsqsw5+jTP6rB5iKBz5kA6Aif821+j8/XQjkn3+KTNaWFhOp8V97hc/7S43O+azDfdZjvOsxeFn3eVgpAV5h/dJh/1OyRUIdO4lM7NjAVfDqHJdzTEu6p4/js4Bxa+McO3qGD/dHC+uhg71ewD08wj5t+zeeZ4/O0xuy8wuy6hH5ewjguYJzW7HhcMHyeWuiXboBP49RwgDYwLjXHZw37WsO5VHBPBO4xh7PPOT6Lh/i09wTWIYd9JBKf1onAPjJ42qe8x+cpYwA9RSyXiAFzBE8R5xbBuQVwBTS/ArgT+HSvAQPrLUZwZVHxyVpNH9EtQPozHqBTROKTA1REIFTNsPFMBvhk13xz1ZkgPPfoVPHpn/Nv8ekdyCA+f9KA/1HB3w/x6X1QuO8E3ns5GQHQfrzeg9LdFgyfL6wVtV9L2L/Bp6vgU74xbXUPUG9J4S17fPodQdA+RmisNKJsNM/gqWaMz7jJZMQ9NSo+0zaXEeDM6uwOn9/BU9xLaYKMpHK8ruJyGppT+b71/K/4/FN0BmEMP4hkvoOn74eD/E/g+afrPH+PT91DqPv30dj9SEWpEUhwhnoP0e9gqaKUtZY9NNV4pi8xqd4fX4/B+bv4To/PR1Hh6XrxXTw/YeduAtdN+0x8z/PUllQgM7uLaDstNxlcu0EOO0hgBwlrPUMCNywZPpMcdpLDUvMAbf0aTXXzTcbRybGZx3DyWGlFlTF6lg/AygCayfH48N8U6zZHf8toF7uAoRGn0wjNCYwsh5HlMHMir/U0g56mHJ4xTBIP8Glm49+Vw04pbA5j9jvICJ8Fu+bjcobHHp5aTCU82fdraHEpo8JTSxk+tayElpcjZKrp4anRDBpNMasp5g3bbGRUBYySwiyG+DTaHGZHYC8YQM0ug9llMJY5jGUOfZXzxlPAs8BcaT6H+KyhrRrMlw3mqw6z1QKzJ7bhiDWfHWbbjqOTnU/js8LsucTsmY29529sB/uc43MmwPmWY/5B+2sOzyl8isxfyaDV1J7FPYL5cw6Np18fWkDbkUl8zp4LzF4qzF7LAT5nry3mr8vf4LN/a5N2bCU+jUMD89DA2jewDx2cYyfXfrqnDs6xxydrPpewPpawjhyfpw308wb6aQP9+ATttGL4PLPm0zgvofO2VT8tYJyXME5s7ekYn/qxlvg0rw2sSw3rUsG51nDOFPYph3VgMfcE5p5IgKoQtd5z2PuM4fNIYJxy6Kcc9onh01HwyZLAO8bwjiG8c8iQeYngXmMZ58Lu2dfwDp/OzxDOz0g2ogKf/jVAcAtZVIBeY4SXCMElQHgNJ+EZ3QLEn2GPz2uI4BwhOEdKC5pMolO97pMpGYJTANQ7ZfA48r0jGeBzDE/vQODtSxl/X8J7L+B9EHgftI8CTtF+igbU2VF4ryWHpzJK5+N0W+SlkPiUn8vvETgbCmdD4W6oxKezogOEuksKl8NzCqACoUFL5Bg+aSnitgdo3BJEba6EoTRZ0DtwPrpOFGyKJE2GuE6R1RnSKkVapRKgpM5A6gx5lcpkZTLAZ1okMlmRIqUJEhrL8zRP/jM+M5IPRuxT+IzTZDoKOh81m0EYD84fRQWp/wCfvhdO3+PY/J+0npP4jHQX93mAT91HoHkItOHnvhHc5Tt8jhHqmz48JVMQ/S7/BZ6BHcKzA7g8KjjdB3HcSEbCUgXnf8bnPTwtN+njp7B81nKKo2g+3Yg9Vok1n/Su4bQn0Cl3ime5ROMYn06aKG1nqrxDna0f7X9/dpcemmOATiQbAlQLUxhxDj1KYMTpHUIZMnmLyRGqpymMLOX4TGCSFCZJoecZa0OzDGaawUpYZPMp4fkNPiVCGTz1rB40nENk1nzc3gN0nrAIfM7zcagCTwqNlJjnOTSaQ6MpNJpiXhHMxaid49MYNZ9Gw/BptXzXe0ugLwiMJYW+pAyfq0LCU2BzGp8V5qsa2qLBfNlhtl7g76cF5usFZuu2x+dLy+D5EJ/iXonZjmL2XvT45DvatfcCs12G2XuO+Z7hc/ZWsO/v6N3YfYhP0o/gn3PMXlhUfM7UZ30qzafArfbK8fk8xKf2tvgNPpeYv3eYf7QKPhvMTw1rPgf4bBk+jysFnzW8Q6vgcwF7v4J16PEpIvApop/X0M9L6KelxCfb6MTaVuPY8kcuLSQ+DY5P41LDPFcSn+65gHMmHJ8U5p7C3BdwDxUHJx3g09lzpB5zGGcC/Uxgn1jraZ9yOIcUziGBc0h6hJ4ieGfRcvbgVKPikwE0gPMVSHw6t4C3ngH8qwf/6nF88nWjt4RvPIoRXsJ+Q9EInpPtJ29AgysDbXgToOVvahpgs09wTmUEQAdtp5pjBv9IeBg82Xrb+3j7QonYAMbQKdrPftRe9BDlrajzlvM1oFTiUwDTVvA5WOM5ir0l7DscoPYTf1MaP/Yvr6ADgLoLAncxjU+59rNhx5BfBy1B2OQImx6e/XUmE3f8uskQ1ekAonGTSXD+SbImQ1anMmmVIK0e41MkJhHSgiFUTUwimTRP7hKTYaI8RpTHf4TPKIkRJfHgPIyjuwRRiCAK2eff4HMMT38KnqN4XjCI6/qD83Ecx/ttbNsdZBKf4QN8TsEz1H34egRfjxAYcZ8RMkU83YOne4N7vjHEp2f68M1ggNFHOPVM/3tojhpNV4Hn/wSfjpPAdbPf4pON5aMJfBLZblpuAtOJ7/CpItQJiVzrKWJH9+N1O80ZukbwtDMi0TnGo5Ow3N0f4JP0I/0kl7BjuCMyv8dnBjNNYSQJhyaBEVPoUSrxKQE6Cc8MehZDzyLoWSyxaWSZxKeVZaO/j+HTHGwqUvFJ7vCppVWfUbvZX1dKOD7jQuJTRed080mgEYo5yTg8M2g0Z+gUaz1Lyna+lxRG9RifRpNDXxAGT54ensVw3D4au89WBbRlBa1rMF+0+LFe4K8ntuN9tm6hbQQ4G4nPH9vqDp/s2HB8Evx4L/CDP79z9lFweBLMdgnHZ4kf75Th85WB9cdzjtkmY5H47KE5e6aYPQ/xOdtmmG+zAT7FeH6Mz/krlfj88VJgvqvY2tRvmk+WBWbvHWbvLQdohfmhlvgUb1Bi+Gxg7zs2fj8yfLqnZoBP66OD+b6AcVjDGAFUO62hnZYcn0/Qz2topwW0Uwft2EET+Dw0sA5t/+gn3nxqhwrGqYZ+rmCca5jnEua5VPBZwD4WMA8FjH0BQ2k8rXeqJIf1nsLaM3zqpxyaaE2PGaxjBueQwt7HDJ973oKeI9jnEM454NiMWc7inOHTvvqwrz5HqA/nM4D9FUqQutcAztWHf3XgXV24Nw/ujY3svVs/Pg/OIYJLAP/syxH8FD6Di8eaT/5d/+LBv/rwryFC9dFQ53hi5J4O8CkyBU/vlHF8MoCydrPHJ1vy0EfFZ//UAQZLGQ5PZ0clPFkI3PcM3o4B1H2lg5G6ik8B0O/waW8p7Cf2al4R56kYvT1NCceniNcR+E0OfwTLgN8TCTg2VYCycXw/hpcQbVJE9TAxR2Vcp4jrdABNcU/cj1VsKucCn1PoFOAc41NF55/gM6Hpt/h8BM9xHsFTnIfRn8HT+0NsTuU7aApQfodNNZbl4K9QcxBqDgLdkbj0+XGcR21o33iGCMwQvhH0YNXHLel0xvhUkfndZ3IM/5sx+hidY3gyfEZKYp4EzmQynmQAT3sirp/A81K4sukksL1cwvMuE/i0whxmlMOKeviZcTpA1iDiwexKa2klqYxEZqLgM1HhKR6ZxP89Zb2kFROYMYER5zDifIDP4XrN/nFJ4p6Z5tDTHFoyjApPtf3s8cnG7HqacnzGMLKUw5OP5ZOs//kol7HiHGaqPEIpIdBiOhmGzwo6h+d81GwKbM6jR/jkP5OqbWc1wKdoP+d5LjMjOeaUQCsotIqn7B+7xDYiZRyf+T0+2x6fxqqAIfC5pNBXYq1nhfmyxmxR4cdymNmiwmxRs6wX+LFesOOqwXyr4PO5wWzb4MeWPaZpvqkx29T4ITcgVfjxTPHXK8GPtwI/RPv5ruIzG+Jz10fF54/nfAKg/Po1ZXlJMX9OMH9OMHtmPyMye8kx32WY7SjmbwV+COQ+F5g/F/jrtcDfuxJ/7yr8vavx967G/KWF9txi/sIgOt9N4bORb23Sjg20wxCfIs6RjdsZPlv2VqFDC0d856ODuV9CP/DneB6Hzef8uMT8uOTwXDB4HjveenYweOtpnBr5nE/92EA/ltCPFYwTi3lmY3f7yo7WpYJ1KmAcCB+70+FazzfKQ2C/5bA/CMx9BoMD1DykCj4TJRyfpxjOMYJ7CmGfw8n20z6H/DzkAPVgffqwvkIJUNl+3jw4Vw/OxZdrQN1rBE8eQ/jXAN7FlyN40YKyxtNHeHMR3lwEFw/BxYN/9uCdPPhn9jP+JepH+mrbqT6rVEXniV37l/t450TBZwbvkPMwiLojfLr7nGFThj3ySsDTf+ujglQAlOE0h/NG4HKAOs+sBXWeKYdlH2tDJETHOLU2hOOTxeEj90H7uWbjd2cET6fL4bV9/CaHX2cDdIqED5P+caaQ+TBVjLiKENdKqghplSIpEyRlgriI5XGciN6jM8pDxHmIJBOJkOYR4jRElEUSnGqm4BmlCcI0QZDEw0SBTBiLhAN8iky2mxOZwuefgPNRyymuv4PmFDxH+HThz3mUlnMQ3Z/M5NhdfMYxKyKaz3H7+QiY36HzT/Dp2gEcy4dj+Q8BKs5tK4BjC4QmMr/DpwCo5yeT+HT4piRXruPMYT3Cp9fj0/QS2EE2wKcZ5d+jU9moY2dk1Ije49OKE9hxyjJoP/sRvZWkQ3hGOUwOzzE+h2PzIUoZDDNocY55lEKLM5kxOsV1P3ZPoSUJtCQZ4JOBlANVBWyYwQgzjk8CQ2054/y3+NTSio3QJ/A5j8o/wucsKx7ik0XBZ55hRnKJT7X1lPgsenyaHWGZwKe+pPJcW1BoiwKzZYH5svwtPufLBn8vWw7Pjo3dFXz+2Nb4sa3wY1thvmGZbSr8UEbuP55Jj8+3Hp/zN9rj8y3Hj3c6xOcrGeBzOHof4zNjeckw2yaYbxPMntMH+CQMtmK8/8xG73+/FvixK/FjV+HHrsbfrxXmLw30h/hsJT7n4vFRHJ86x6f5DT49Pnp3+Gi+x+cSxnEF88jgqeJzdlhgLtrO81ICVDs20A88x7qH6LGFfiwH8DR5+ynheYdPMmg8JT53DJ/We87wecigHTMYh1QC1B7h096ncA4Mn84xVJA5hKd1CmCdAt6C+rCvLsybB3Oi/VTxyQDK0Opcwkl8CoBKeHJ8BldnEp/+2Yd3DiVAVXyKR0exnfxDfPqn5A6dIj08h/h0OTbv8UkUfBZ3zaf/RuDtcjhvw3jK95y3nOOTwHkhcJ7pINYmH+BzCp5jfAp0sremDdvP3+HTqzN4D/Dp1xmCOvvP+AzqRCaqEsR1Ko/fJapihGWIqOoTlqGEp5oxOiMaISThHTzDLECYBQo+WeI0GIAzzCKZqaYzHKOTpwfnOEN8+mHwe3Dy4xif/wWe/2Wk/jt4WpaDv4K5jWBuw9ds+HOXNZ+6h0Dz7+IafxaPj8xdw/ttptD5KOONSI/wOYXM38WxfLjKeH0anCy2HcO2U9h2OvzMjWC50SQ+XTeFI7GZwXSzO3jKDUdK4ykeraTi83fNp50pO8sFMhV4jiPwObw/+hkVnjz/BZ8ShVEPw0EUfBpxCj1KBs2ngKeKTz1N+PrPfBKfffNJWNvJW9YpfMpxe0wHazdnUTnAp4DnfQqWET4ZQKvBms9ZRngy2XqK5nNeUsxLwna8F+QhPo2WP2pJwaexpNAWBNqCrf8U8NQWBcdln+/wydDJ8Dl/6gb4/HtT4u9NgR/bEvMNy2xT4u/nGj+2Jcszxd8cew/x+X6Pzx+vbLPR7Cnt8SkxmQ3wOUCmGNM/bD4JZjuCv5V2db5lCGU73/v1qtpzA+25ZQ3vywKz3RKztxV+7Dr8eGvw463B7L3G/KPCTIzeDzX0PXuVqPlR3+FTANQ7sldZuge2K958b2HuFxKfxuFpgM/ZYYEf+w7zI8vs0Mpz7dj0AD3W/NmjLYxTy5vPEtqhkAg1TsUAn/a5hHmkMPcExkcO44MOR+47IvFpvmUwPlKWA8NnD9AE1pGt97T36SQ+VYCKaxWg1sUb4NP6DODcAjjXgIHz6sK+MHzaZw/2ORgA1OObkryLD+/iw+fXbJ2oz3J1EFwd+Gd3gE8Zjk//EilrPOMRPvuIXf0DcCoAZfBMB/gU8Bzj0/nIZNwPCuedDNLDcgjPATr50Rnhc9h45jxkEBWed82nAk4R+QrfRZ8xPt0mk/h0q1Se/y5BnUxiM2xSRG12h89x7tF5/52wjPvv87bzd/iMKAOnSJgF8lxFZ5wyjKrgHOLzPtEEPP2JNZ7jkfsQn+EdOP8kjuvDcX24XnAX8ZmI7XiwbBf2f0Cnis1x/h8/+OZpyPZrZ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kimrylive.ru/wp-content/uploads/2013/05/1275848376_148633eea3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" y="3212976"/>
            <a:ext cx="476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1.gstatic.com/images?q=tbn:ANd9GcTvtkm6xoESw_nK3QmXcfLZ48sbO8O15PXKYghDt1puZHcWMPc2l0QA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937"/>
            <a:ext cx="2016224" cy="30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6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niagara-gold.com/wp-content/uploads/dizajn-interera-v-kiev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5" y="620688"/>
            <a:ext cx="9000995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1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furniteka.com/wp-content/uploads/2012/09/contemporary-colorful-curved-chair-striped-sh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343802" cy="672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oohall.com.ua/uploads/posts/2009-04/1241111295_design-chair-easy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219549"/>
            <a:ext cx="4118248" cy="41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28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к уроку МХК по теме «Виды искусств». Выполнена учителем МХК Карпухиной И.В. </vt:lpstr>
      <vt:lpstr>Виды искусств:</vt:lpstr>
      <vt:lpstr>Основные виды искусств: 1.искусство изображения(пластические или визуальные) 2.Литература 3.Музыка</vt:lpstr>
      <vt:lpstr>Смешанные виды искусств: 1. Зрелищно-игровые 2. Технические </vt:lpstr>
      <vt:lpstr>Презентация PowerPoint</vt:lpstr>
      <vt:lpstr>Ответы:</vt:lpstr>
      <vt:lpstr>Технические искусства:</vt:lpstr>
      <vt:lpstr>Презентация PowerPoint</vt:lpstr>
      <vt:lpstr>Презентация PowerPoint</vt:lpstr>
      <vt:lpstr>Презентация PowerPoint</vt:lpstr>
      <vt:lpstr>Презентация PowerPoint</vt:lpstr>
      <vt:lpstr>      Ответы : телевидение, светомузыка,  дизайн, фотография Технические искусства   </vt:lpstr>
      <vt:lpstr>Основные или фундаментальные искусства:</vt:lpstr>
      <vt:lpstr>Задание: нарисуй храм искусства, выдели основные и смешанные виды искусства.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искусств:искусство изображения(пластические</dc:title>
  <dc:creator>Ира</dc:creator>
  <cp:lastModifiedBy>Ира</cp:lastModifiedBy>
  <cp:revision>7</cp:revision>
  <dcterms:created xsi:type="dcterms:W3CDTF">2013-09-03T04:32:44Z</dcterms:created>
  <dcterms:modified xsi:type="dcterms:W3CDTF">2013-09-13T14:31:01Z</dcterms:modified>
</cp:coreProperties>
</file>