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DC17-DB8A-4DF6-8495-1655184B8239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D6E3-C6E3-49A4-8337-D1FEDD53C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0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DC17-DB8A-4DF6-8495-1655184B8239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D6E3-C6E3-49A4-8337-D1FEDD53C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DC17-DB8A-4DF6-8495-1655184B8239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D6E3-C6E3-49A4-8337-D1FEDD53C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DC17-DB8A-4DF6-8495-1655184B8239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D6E3-C6E3-49A4-8337-D1FEDD53C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2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DC17-DB8A-4DF6-8495-1655184B8239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D6E3-C6E3-49A4-8337-D1FEDD53C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5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DC17-DB8A-4DF6-8495-1655184B8239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D6E3-C6E3-49A4-8337-D1FEDD53C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41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DC17-DB8A-4DF6-8495-1655184B8239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D6E3-C6E3-49A4-8337-D1FEDD53C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4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DC17-DB8A-4DF6-8495-1655184B8239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D6E3-C6E3-49A4-8337-D1FEDD53C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73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DC17-DB8A-4DF6-8495-1655184B8239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D6E3-C6E3-49A4-8337-D1FEDD53C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81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DC17-DB8A-4DF6-8495-1655184B8239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D6E3-C6E3-49A4-8337-D1FEDD53C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03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DC17-DB8A-4DF6-8495-1655184B8239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D6E3-C6E3-49A4-8337-D1FEDD53C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5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DC17-DB8A-4DF6-8495-1655184B8239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DD6E3-C6E3-49A4-8337-D1FEDD53C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6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file:///C:\Users\1\AppData\Local\Temp\FineReader11\media\image1.jpe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DNS\Desktop\картинки музыка\130201120507007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660565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2" y="2843213"/>
            <a:ext cx="69500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6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latin typeface="Comic Sans MS" pitchFamily="66" charset="0"/>
              </a:rPr>
              <a:t>Высказывание </a:t>
            </a:r>
            <a:r>
              <a:rPr lang="ru-RU" b="1" dirty="0">
                <a:latin typeface="Comic Sans MS" pitchFamily="66" charset="0"/>
              </a:rPr>
              <a:t>композитора: </a:t>
            </a:r>
            <a:endParaRPr lang="ru-RU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Comic Sans MS" pitchFamily="66" charset="0"/>
              </a:rPr>
              <a:t>«</a:t>
            </a:r>
            <a:r>
              <a:rPr lang="ru-RU" b="1" dirty="0">
                <a:latin typeface="Comic Sans MS" pitchFamily="66" charset="0"/>
              </a:rPr>
              <a:t>Сочинять - вот моя единст­венная радость, моя единственная страсть».</a:t>
            </a:r>
          </a:p>
          <a:p>
            <a:pPr marL="0" indent="0">
              <a:buNone/>
            </a:pPr>
            <a:endParaRPr lang="ru-RU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Comic Sans MS" pitchFamily="66" charset="0"/>
              </a:rPr>
              <a:t>Оно </a:t>
            </a:r>
            <a:r>
              <a:rPr lang="ru-RU" b="1" dirty="0">
                <a:latin typeface="Comic Sans MS" pitchFamily="66" charset="0"/>
              </a:rPr>
              <a:t>принадлежит Вольфгангу Амадею Моцарту.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26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"/>
            <a:ext cx="936104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0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Ответ: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Comic Sans MS" pitchFamily="66" charset="0"/>
              </a:rPr>
              <a:t>Чайковский, Глинка, Бородин, Рахманинов, Танеев, Мусоргский, Римский-Корсаков, Варламов, </a:t>
            </a:r>
            <a:r>
              <a:rPr lang="ru-RU" sz="4000" b="1" dirty="0" err="1" smtClean="0">
                <a:latin typeface="Comic Sans MS" pitchFamily="66" charset="0"/>
              </a:rPr>
              <a:t>Алябьев</a:t>
            </a:r>
            <a:r>
              <a:rPr lang="ru-RU" sz="4000" b="1" dirty="0" smtClean="0">
                <a:latin typeface="Comic Sans MS" pitchFamily="66" charset="0"/>
              </a:rPr>
              <a:t>, Балакирев, Глазунов, Даргомыжский, </a:t>
            </a:r>
            <a:r>
              <a:rPr lang="ru-RU" sz="4000" b="1" dirty="0" err="1" smtClean="0">
                <a:latin typeface="Comic Sans MS" pitchFamily="66" charset="0"/>
              </a:rPr>
              <a:t>Лядов</a:t>
            </a:r>
            <a:r>
              <a:rPr lang="ru-RU" sz="4000" b="1" dirty="0" smtClean="0">
                <a:latin typeface="Comic Sans MS" pitchFamily="66" charset="0"/>
              </a:rPr>
              <a:t>, Серов, Скрябин.</a:t>
            </a:r>
            <a:endParaRPr lang="ru-RU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0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5225" cy="6072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901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Comic Sans MS" pitchFamily="66" charset="0"/>
              </a:rPr>
              <a:t>Болеро, Гавот, Галоп, Ригодон, Тарантелла, Трепак, Хабанера, Чардаш, Казачок, Кадриль, Менуэт, Вальс, Танго, Краковяк.</a:t>
            </a:r>
            <a:endParaRPr lang="ru-RU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DNS\Desktop\картинки музыка\130201120507007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660565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1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Comic Sans MS" pitchFamily="66" charset="0"/>
              </a:rPr>
              <a:t>Прочтите пословицу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028546"/>
              </p:ext>
            </p:extLst>
          </p:nvPr>
        </p:nvGraphicFramePr>
        <p:xfrm>
          <a:off x="457200" y="2982119"/>
          <a:ext cx="8229600" cy="1762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1762125"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</a:endParaRPr>
                    </a:p>
                  </a:txBody>
                  <a:tcPr marL="155575" marR="155575" marT="0" marB="0"/>
                </a:tc>
              </a:tr>
            </a:tbl>
          </a:graphicData>
        </a:graphic>
      </p:graphicFrame>
      <p:pic>
        <p:nvPicPr>
          <p:cNvPr id="1025" name="Picture 1" descr="C:\Users\1\AppData\Local\Temp\FineReader11\media\image1.jpeg"/>
          <p:cNvPicPr>
            <a:picLocks noChangeAspect="1" noChangeArrowheads="1"/>
          </p:cNvPicPr>
          <p:nvPr/>
        </p:nvPicPr>
        <p:blipFill>
          <a:blip r:embed="rId2" r:link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77" y="2059538"/>
            <a:ext cx="5743811" cy="4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2982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0757" y="1556791"/>
            <a:ext cx="775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то</a:t>
            </a:r>
            <a:endParaRPr lang="ru-RU" sz="3200" dirty="0"/>
          </a:p>
        </p:txBody>
      </p:sp>
      <p:pic>
        <p:nvPicPr>
          <p:cNvPr id="1026" name="Picture 2" descr="C:\Users\DNS\Desktop\картинки музыка\uploadedim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880948"/>
            <a:ext cx="1494744" cy="16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7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Ответ: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Comic Sans MS" pitchFamily="66" charset="0"/>
              </a:rPr>
              <a:t>«В слезах никто не видит, а песни всяк слышит».</a:t>
            </a:r>
            <a:endParaRPr lang="ru-RU" sz="4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Творчество П. И. Чайковского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Прочтите высказывание великого русского композитора Петра Ильича Чайковского.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Ключом к разгадке является схема, размещенная в центре задания.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\AppData\Local\Temp\FineReader11\media\image3.jpeg"/>
          <p:cNvPicPr>
            <a:picLocks noGrp="1"/>
          </p:cNvPicPr>
          <p:nvPr>
            <p:ph idx="1"/>
          </p:nvPr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0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Ответ: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«Я желал бы всеми силами души, чтобы</a:t>
            </a:r>
            <a:r>
              <a:rPr lang="en-US" dirty="0" smtClean="0"/>
              <a:t> </a:t>
            </a:r>
            <a:r>
              <a:rPr lang="ru-RU" dirty="0" smtClean="0"/>
              <a:t>музыка моя распространялась, чтобы увеличивалось число людей, любящих её, находящих в ней утешение и подпору».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1\AppData\Local\Temp\FineReader11\media\image1.jpeg"/>
          <p:cNvPicPr>
            <a:picLocks noGrp="1"/>
          </p:cNvPicPr>
          <p:nvPr>
            <p:ph idx="1"/>
          </p:nvPr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777686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DNS\Desktop\картинки музыка\uploaded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44824"/>
            <a:ext cx="1181869" cy="133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Ответ: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Comic Sans MS" pitchFamily="66" charset="0"/>
              </a:rPr>
              <a:t>«Могучая кучка»</a:t>
            </a:r>
            <a:endParaRPr lang="ru-RU" sz="4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Прочтите высказывание композитора</a:t>
            </a:r>
            <a:br>
              <a:rPr lang="ru-RU" sz="2000" b="1" dirty="0"/>
            </a:br>
            <a:r>
              <a:rPr lang="ru-RU" sz="2000" b="1" dirty="0"/>
              <a:t>Следуя от буквы «С», которая находится в помеченной клет­ке, обойдите все буквы подряд «змейкой» и прочтите высказы­вание великого австрийского композитора. Назовите имя и фа­милию композитора.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1\AppData\Local\Temp\FineReader11\media\image3.jpeg"/>
          <p:cNvPicPr>
            <a:picLocks noGrp="1"/>
          </p:cNvPicPr>
          <p:nvPr>
            <p:ph idx="1"/>
          </p:nvPr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5544616" cy="583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DNS\Desktop\картинки музыка\uploaded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690" y="4869160"/>
            <a:ext cx="1558471" cy="17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8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146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Прочтите пословицу  </vt:lpstr>
      <vt:lpstr>Ответ:</vt:lpstr>
      <vt:lpstr>Творчество П. И. Чайковского </vt:lpstr>
      <vt:lpstr>Презентация PowerPoint</vt:lpstr>
      <vt:lpstr>Ответ: </vt:lpstr>
      <vt:lpstr>Презентация PowerPoint</vt:lpstr>
      <vt:lpstr>Ответ:</vt:lpstr>
      <vt:lpstr>Прочтите высказывание композитора Следуя от буквы «С», которая находится в помеченной клет­ке, обойдите все буквы подряд «змейкой» и прочтите высказы­вание великого австрийского композитора. Назовите имя и фа­милию композитора. </vt:lpstr>
      <vt:lpstr>Презентация PowerPoint</vt:lpstr>
      <vt:lpstr>Презентация PowerPoint</vt:lpstr>
      <vt:lpstr>Ответ:</vt:lpstr>
      <vt:lpstr>Презентация PowerPoint</vt:lpstr>
      <vt:lpstr>Ответ: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Музыкальная игротека</dc:title>
  <dc:creator>1</dc:creator>
  <cp:lastModifiedBy>DNS</cp:lastModifiedBy>
  <cp:revision>8</cp:revision>
  <dcterms:created xsi:type="dcterms:W3CDTF">2012-03-18T05:33:16Z</dcterms:created>
  <dcterms:modified xsi:type="dcterms:W3CDTF">2012-10-11T00:09:25Z</dcterms:modified>
</cp:coreProperties>
</file>