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244738" cy="234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5688632" cy="22621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Из опыта работы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по организации учебно-исследовательской деятельности учащихся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365104"/>
            <a:ext cx="4968552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Шаманина Наталья Сергеевна,</a:t>
            </a:r>
          </a:p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учитель химии и экологии </a:t>
            </a:r>
          </a:p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БОУ г. Омска </a:t>
            </a:r>
          </a:p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«Средняя общеобразовательная школа № 127»</a:t>
            </a: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MC900410787.W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2901571" cy="2129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189" y="3872065"/>
            <a:ext cx="1914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Этапы организации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учебно-исследовательской деятельности: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20933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знакомство с предметными областями, возможными объектами исследований;</a:t>
            </a:r>
          </a:p>
          <a:p>
            <a:pPr algn="just"/>
            <a:r>
              <a:rPr lang="ru-RU" sz="2400" dirty="0" smtClean="0"/>
              <a:t>определение научного аппарата исследования;</a:t>
            </a:r>
          </a:p>
          <a:p>
            <a:pPr algn="just"/>
            <a:r>
              <a:rPr lang="ru-RU" sz="2400" dirty="0" smtClean="0"/>
              <a:t>развитие экспериментальных умений;</a:t>
            </a:r>
          </a:p>
          <a:p>
            <a:pPr algn="just"/>
            <a:r>
              <a:rPr lang="ru-RU" sz="2400" dirty="0" smtClean="0"/>
              <a:t>определение актуальных  проблем для проведения исследования;</a:t>
            </a:r>
          </a:p>
          <a:p>
            <a:pPr algn="just"/>
            <a:r>
              <a:rPr lang="ru-RU" sz="2400" dirty="0" smtClean="0"/>
              <a:t>планирование исследовательской деятельности;</a:t>
            </a:r>
          </a:p>
          <a:p>
            <a:pPr algn="just"/>
            <a:r>
              <a:rPr lang="ru-RU" sz="2400" dirty="0" smtClean="0"/>
              <a:t>реализация плана работы;</a:t>
            </a:r>
          </a:p>
          <a:p>
            <a:pPr algn="just"/>
            <a:r>
              <a:rPr lang="ru-RU" sz="2400" dirty="0" smtClean="0"/>
              <a:t>получение конечного продукта, рефлексия.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10205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6907"/>
            <a:ext cx="2847845" cy="391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натали\Desktop\проекты и конкурсы\НОУ 2011\НОУ\газ.вода\DSC014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356393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и\Desktop\НАТАЛЬЯ\МО\День науки\фото научн д-ть учащийся\P101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3456384" cy="251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натали\Desktop\НАТАЛЬЯ\МО\День науки\фото научн д-ть учащийся\P1010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4664"/>
            <a:ext cx="240959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натали\Desktop\НАТАЛЬЯ\МО\День науки\фото научн д-ть учащийся\P101033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88640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102060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573016"/>
            <a:ext cx="2438921" cy="312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C:\Users\натали\Desktop\НАТАЛЬЯ\НОУ\НОУ 2013\Адсорбенты в медицине\фото\P106085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8052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и\Desktop\наташа\НОУ\Наташа снег\фото снег\P101042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3843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P1040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3894517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натали\Desktop\Фотовидеоальбом\Школа\кружок 2012-2013\Фото-0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1573" y="366564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20688"/>
            <a:ext cx="3456384" cy="24482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Схема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трансляционно-оформительского этапа работы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6805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магис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088332" cy="20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и\Desktop\МО\День науки\29.01.2010 - конференция НОУ\P10003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338437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натали\Desktop\P1010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48350" y="3616746"/>
            <a:ext cx="3271416" cy="2751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натали\Desktop\Фотовидеоальбом\Школа\НОУ\Школьное НОУ январь 2012\P1040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2656"/>
            <a:ext cx="486454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E:\DCIM\101_PANA\P10105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3203848" cy="2348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натали\Desktop\МО\День науки\29.01.2010 - конференция НОУ\P10003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13176"/>
            <a:ext cx="2627784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5" name="Picture 1" descr="C:\Users\натали\Desktop\все\фото\103_PANA\P1030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84584" y="1268759"/>
            <a:ext cx="460851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натали\Desktop\НАТАЛЬЯ\НОУ\НОУ 2013\фото с конференций\P106098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591030" cy="2019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натали\Desktop\все\фото\103_PANA\P103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73016"/>
            <a:ext cx="5420094" cy="304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332656"/>
            <a:ext cx="2818656" cy="350100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i="1" dirty="0" smtClean="0"/>
              <a:t>Исполняется гимн Научного общества учащихся «Поиск»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(на мотив «Гаудеамус»)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sz="4300" dirty="0" smtClean="0"/>
              <a:t>В этот мир с тобой пришли,</a:t>
            </a:r>
            <a:br>
              <a:rPr lang="ru-RU" sz="4300" dirty="0" smtClean="0"/>
            </a:br>
            <a:r>
              <a:rPr lang="ru-RU" sz="4300" dirty="0" smtClean="0"/>
              <a:t>Чтоб его изведать.</a:t>
            </a:r>
            <a:br>
              <a:rPr lang="ru-RU" sz="4300" dirty="0" smtClean="0"/>
            </a:br>
            <a:r>
              <a:rPr lang="ru-RU" sz="4300" dirty="0" smtClean="0"/>
              <a:t>Знать о многом мы должны</a:t>
            </a:r>
            <a:br>
              <a:rPr lang="ru-RU" sz="4300" dirty="0" smtClean="0"/>
            </a:br>
            <a:r>
              <a:rPr lang="ru-RU" sz="4300" dirty="0" smtClean="0"/>
              <a:t>Чтобы всем поведать.</a:t>
            </a:r>
          </a:p>
          <a:p>
            <a:pPr algn="ctr">
              <a:buNone/>
            </a:pPr>
            <a:r>
              <a:rPr lang="ru-RU" sz="4300" dirty="0" smtClean="0"/>
              <a:t>Пусть сияет много лет</a:t>
            </a:r>
            <a:br>
              <a:rPr lang="ru-RU" sz="4300" dirty="0" smtClean="0"/>
            </a:br>
            <a:r>
              <a:rPr lang="ru-RU" sz="4300" dirty="0" smtClean="0"/>
              <a:t>Пламя светлой мысли.</a:t>
            </a:r>
            <a:br>
              <a:rPr lang="ru-RU" sz="4300" dirty="0" smtClean="0"/>
            </a:br>
            <a:r>
              <a:rPr lang="ru-RU" sz="4300" dirty="0" smtClean="0"/>
              <a:t>Мы даем сейчас обет</a:t>
            </a:r>
            <a:br>
              <a:rPr lang="ru-RU" sz="4300" dirty="0" smtClean="0"/>
            </a:br>
            <a:r>
              <a:rPr lang="ru-RU" sz="4300" dirty="0" smtClean="0"/>
              <a:t>На все годы жизни.</a:t>
            </a:r>
          </a:p>
          <a:p>
            <a:pPr algn="ctr">
              <a:buNone/>
            </a:pPr>
            <a:r>
              <a:rPr lang="ru-RU" sz="4300" dirty="0" smtClean="0"/>
              <a:t>Славен «Поиск» наш, друзья,</a:t>
            </a:r>
            <a:br>
              <a:rPr lang="ru-RU" sz="4300" dirty="0" smtClean="0"/>
            </a:br>
            <a:r>
              <a:rPr lang="ru-RU" sz="4300" dirty="0" smtClean="0"/>
              <a:t>Мы не знаем скуки.</a:t>
            </a:r>
            <a:br>
              <a:rPr lang="ru-RU" sz="4300" dirty="0" smtClean="0"/>
            </a:br>
            <a:r>
              <a:rPr lang="ru-RU" sz="4300" dirty="0" smtClean="0"/>
              <a:t>Мы единая семья, </a:t>
            </a:r>
            <a:br>
              <a:rPr lang="ru-RU" sz="4300" dirty="0" smtClean="0"/>
            </a:br>
            <a:r>
              <a:rPr lang="ru-RU" sz="4300" dirty="0" smtClean="0"/>
              <a:t>Нас роднят науки.</a:t>
            </a:r>
          </a:p>
          <a:p>
            <a:pPr algn="ctr">
              <a:buNone/>
            </a:pPr>
            <a:r>
              <a:rPr lang="ru-RU" sz="4300" dirty="0" smtClean="0"/>
              <a:t>В этот мир с тобой пришли,</a:t>
            </a:r>
            <a:br>
              <a:rPr lang="ru-RU" sz="4300" dirty="0" smtClean="0"/>
            </a:br>
            <a:r>
              <a:rPr lang="ru-RU" sz="4300" dirty="0" smtClean="0"/>
              <a:t>Чтоб его изведать.</a:t>
            </a:r>
            <a:br>
              <a:rPr lang="ru-RU" sz="4300" dirty="0" smtClean="0"/>
            </a:br>
            <a:r>
              <a:rPr lang="ru-RU" sz="4300" dirty="0" smtClean="0"/>
              <a:t>Знать о многом мы должны</a:t>
            </a:r>
            <a:br>
              <a:rPr lang="ru-RU" sz="4300" dirty="0" smtClean="0"/>
            </a:br>
            <a:r>
              <a:rPr lang="ru-RU" sz="4300" dirty="0" smtClean="0"/>
              <a:t>Чтобы всем поведать.</a:t>
            </a:r>
          </a:p>
          <a:p>
            <a:pPr algn="ctr">
              <a:buNone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332656"/>
            <a:ext cx="3833812" cy="3670300"/>
            <a:chOff x="467544" y="908720"/>
            <a:chExt cx="3833812" cy="3670300"/>
          </a:xfrm>
        </p:grpSpPr>
        <p:sp>
          <p:nvSpPr>
            <p:cNvPr id="5122" name="AutoShape 2"/>
            <p:cNvSpPr>
              <a:spLocks noChangeArrowheads="1"/>
            </p:cNvSpPr>
            <p:nvPr/>
          </p:nvSpPr>
          <p:spPr bwMode="auto">
            <a:xfrm>
              <a:off x="467544" y="908720"/>
              <a:ext cx="3833812" cy="3670300"/>
            </a:xfrm>
            <a:prstGeom prst="verticalScroll">
              <a:avLst>
                <a:gd name="adj" fmla="val 12500"/>
              </a:avLst>
            </a:prstGeom>
            <a:solidFill>
              <a:srgbClr val="548DD4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12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БОУ</a:t>
              </a:r>
              <a:r>
                <a:rPr kumimoji="0" lang="ru-RU" sz="1200" b="0" i="0" u="none" strike="noStrike" cap="none" normalizeH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1200" noProof="1" smtClean="0">
                  <a:latin typeface="Times New Roman" pitchFamily="18" charset="0"/>
                  <a:cs typeface="Arial" pitchFamily="34" charset="0"/>
                </a:rPr>
                <a:t>г. Омс</a:t>
              </a:r>
              <a:r>
                <a:rPr lang="ru-RU" sz="1400" noProof="1" smtClean="0">
                  <a:latin typeface="Times New Roman" pitchFamily="18" charset="0"/>
                  <a:cs typeface="Arial" pitchFamily="34" charset="0"/>
                </a:rPr>
                <a:t>ка</a:t>
              </a:r>
              <a:endParaRPr kumimoji="0" lang="ru-RU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«Средняя общеобразовательная школа № 127»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043608" y="1628800"/>
              <a:ext cx="2078182" cy="2756524"/>
              <a:chOff x="1403648" y="2276872"/>
              <a:chExt cx="2078182" cy="2756524"/>
            </a:xfrm>
          </p:grpSpPr>
          <p:sp>
            <p:nvSpPr>
              <p:cNvPr id="5123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47664" y="2276872"/>
                <a:ext cx="1868488" cy="113188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952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НОУ</a:t>
                </a:r>
              </a:p>
              <a:p>
                <a:pPr algn="ctr" rtl="0"/>
                <a:r>
                  <a:rPr lang="ru-RU" sz="3600" kern="10" spc="0" dirty="0" smtClean="0">
                    <a:ln w="952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"ПОИСК"</a:t>
                </a:r>
                <a:endParaRPr lang="ru-RU" sz="3600" kern="10" spc="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endParaRPr>
              </a:p>
            </p:txBody>
          </p:sp>
          <p:pic>
            <p:nvPicPr>
              <p:cNvPr id="7" name="Рисунок 6" descr="MC900410787.WMF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03648" y="3501008"/>
                <a:ext cx="2078182" cy="15323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93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Из опыта работы  по организации учебно-исследовательской деятельности учащихся</vt:lpstr>
      <vt:lpstr>Этапы организации  учебно-исследовательской деятельности:</vt:lpstr>
      <vt:lpstr>Слайд 3</vt:lpstr>
      <vt:lpstr>Слайд 4</vt:lpstr>
      <vt:lpstr>Схема   трансляционно-оформительского этапа работы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по организации учебно-исследовательской деятельности учащихся</dc:title>
  <dc:creator>натали</dc:creator>
  <cp:lastModifiedBy>Наталья Сергеевна</cp:lastModifiedBy>
  <cp:revision>19</cp:revision>
  <dcterms:created xsi:type="dcterms:W3CDTF">2013-04-25T12:47:44Z</dcterms:created>
  <dcterms:modified xsi:type="dcterms:W3CDTF">2013-10-06T12:54:35Z</dcterms:modified>
</cp:coreProperties>
</file>