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2956-EB16-4D78-88C4-B091B74B64E9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F2A2-BA1F-4270-B7F7-C20388F873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2956-EB16-4D78-88C4-B091B74B64E9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F2A2-BA1F-4270-B7F7-C20388F873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2956-EB16-4D78-88C4-B091B74B64E9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F2A2-BA1F-4270-B7F7-C20388F873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2956-EB16-4D78-88C4-B091B74B64E9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F2A2-BA1F-4270-B7F7-C20388F873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2956-EB16-4D78-88C4-B091B74B64E9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F2A2-BA1F-4270-B7F7-C20388F873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2956-EB16-4D78-88C4-B091B74B64E9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F2A2-BA1F-4270-B7F7-C20388F873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2956-EB16-4D78-88C4-B091B74B64E9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F2A2-BA1F-4270-B7F7-C20388F873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2956-EB16-4D78-88C4-B091B74B64E9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F2A2-BA1F-4270-B7F7-C20388F873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2956-EB16-4D78-88C4-B091B74B64E9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F2A2-BA1F-4270-B7F7-C20388F873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2956-EB16-4D78-88C4-B091B74B64E9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F2A2-BA1F-4270-B7F7-C20388F873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2956-EB16-4D78-88C4-B091B74B64E9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BDF2A2-BA1F-4270-B7F7-C20388F873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9B2956-EB16-4D78-88C4-B091B74B64E9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DF2A2-BA1F-4270-B7F7-C20388F873A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Типология обществ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(8 </a:t>
            </a:r>
            <a:r>
              <a:rPr lang="ru-RU" sz="4000" dirty="0" smtClean="0"/>
              <a:t>класс)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Составитель: Смирнова </a:t>
            </a:r>
            <a:r>
              <a:rPr lang="ru-RU" dirty="0" err="1" smtClean="0"/>
              <a:t>З.Ф</a:t>
            </a:r>
            <a:r>
              <a:rPr lang="ru-RU" dirty="0" err="1" smtClean="0"/>
              <a:t>.-учитель</a:t>
            </a:r>
            <a:r>
              <a:rPr lang="ru-RU" dirty="0" smtClean="0"/>
              <a:t> </a:t>
            </a:r>
            <a:r>
              <a:rPr lang="ru-RU" dirty="0" smtClean="0"/>
              <a:t>истории и обществознания МОУ АСОШ№1 г. </a:t>
            </a:r>
            <a:r>
              <a:rPr lang="ru-RU" dirty="0" err="1" smtClean="0"/>
              <a:t>Андреаполя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Постиндустриальное общество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Охватывает самые передовые страны</a:t>
            </a:r>
          </a:p>
          <a:p>
            <a:r>
              <a:rPr lang="ru-RU" dirty="0" smtClean="0"/>
              <a:t>Теоретические знания  с университетом</a:t>
            </a:r>
          </a:p>
          <a:p>
            <a:r>
              <a:rPr lang="ru-RU" dirty="0" smtClean="0"/>
              <a:t>Информация и сфера обслуживания</a:t>
            </a:r>
          </a:p>
          <a:p>
            <a:r>
              <a:rPr lang="ru-RU" dirty="0" smtClean="0"/>
              <a:t>Профессиональная дифференциация(деление)</a:t>
            </a:r>
          </a:p>
          <a:p>
            <a:r>
              <a:rPr lang="ru-RU" dirty="0" smtClean="0"/>
              <a:t>Особая роль знаний, образования</a:t>
            </a:r>
          </a:p>
          <a:p>
            <a:r>
              <a:rPr lang="ru-RU" dirty="0" smtClean="0"/>
              <a:t>Политический плюрализм, сильное гражданское общество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Практикум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1.С какими типами общества мы познакомились? Дайте им характеристику.</a:t>
            </a:r>
          </a:p>
          <a:p>
            <a:pPr>
              <a:buNone/>
            </a:pPr>
            <a:r>
              <a:rPr lang="ru-RU" dirty="0" smtClean="0"/>
              <a:t>2.В чем особенности традиционного, индустриального, постиндустриального обществ?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А) стр. 31 учебник</a:t>
            </a:r>
          </a:p>
          <a:p>
            <a:pPr>
              <a:buNone/>
            </a:pPr>
            <a:r>
              <a:rPr lang="ru-RU" dirty="0" smtClean="0"/>
              <a:t>(практикум)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Д/З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Пар.3</a:t>
            </a:r>
          </a:p>
          <a:p>
            <a:r>
              <a:rPr lang="ru-RU" dirty="0" err="1" smtClean="0"/>
              <a:t>Повт</a:t>
            </a:r>
            <a:r>
              <a:rPr lang="ru-RU" dirty="0" smtClean="0"/>
              <a:t>. </a:t>
            </a:r>
            <a:r>
              <a:rPr lang="ru-RU" dirty="0" err="1" smtClean="0"/>
              <a:t>стр</a:t>
            </a:r>
            <a:r>
              <a:rPr lang="ru-RU" dirty="0" smtClean="0"/>
              <a:t> 15-16, стр. 22-24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работу!</a:t>
            </a:r>
            <a:endParaRPr lang="ru-RU" dirty="0"/>
          </a:p>
        </p:txBody>
      </p:sp>
      <p:pic>
        <p:nvPicPr>
          <p:cNvPr id="4" name="Содержимое 3" descr="конкурс карикатур 201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905000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Пояснить учащимся существующие взгляды на типологию обществ</a:t>
            </a:r>
          </a:p>
          <a:p>
            <a:r>
              <a:rPr lang="ru-RU" dirty="0" smtClean="0"/>
              <a:t>Представить характеристику отдельных типов обществ</a:t>
            </a:r>
          </a:p>
          <a:p>
            <a:r>
              <a:rPr lang="ru-RU" dirty="0" smtClean="0"/>
              <a:t>Научить учеников анализировать конкретный тип обществ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Типология обществ</a:t>
            </a:r>
          </a:p>
          <a:p>
            <a:r>
              <a:rPr lang="ru-RU" dirty="0" smtClean="0"/>
              <a:t>Общественно-экономическая формация</a:t>
            </a:r>
          </a:p>
          <a:p>
            <a:r>
              <a:rPr lang="ru-RU" dirty="0" smtClean="0"/>
              <a:t>Традиционное общество</a:t>
            </a:r>
          </a:p>
          <a:p>
            <a:r>
              <a:rPr lang="ru-RU" dirty="0" smtClean="0"/>
              <a:t>Индустриальное общество</a:t>
            </a:r>
          </a:p>
          <a:p>
            <a:r>
              <a:rPr lang="ru-RU" dirty="0" smtClean="0"/>
              <a:t>Постиндустриальное общество</a:t>
            </a:r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Первая типология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Наличие </a:t>
            </a:r>
          </a:p>
          <a:p>
            <a:pPr>
              <a:buNone/>
            </a:pPr>
            <a:r>
              <a:rPr lang="ru-RU" dirty="0" smtClean="0"/>
              <a:t>письменности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err="1" smtClean="0"/>
              <a:t>Дописьменные</a:t>
            </a:r>
            <a:endParaRPr lang="ru-RU" dirty="0" smtClean="0"/>
          </a:p>
          <a:p>
            <a:r>
              <a:rPr lang="ru-RU" dirty="0" smtClean="0"/>
              <a:t>Письменные(владеющие алфавитом, фиксирующие звуки в материальных носителях –берестяные грамоты, книги, …)</a:t>
            </a:r>
            <a:endParaRPr lang="ru-RU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Вторая типология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Число уровней управления и степень социального расслоения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Простые </a:t>
            </a:r>
          </a:p>
          <a:p>
            <a:r>
              <a:rPr lang="ru-RU" dirty="0" smtClean="0"/>
              <a:t>Сложные(существует государственный аппарат)</a:t>
            </a:r>
          </a:p>
          <a:p>
            <a:endParaRPr lang="ru-RU" dirty="0" smtClean="0"/>
          </a:p>
          <a:p>
            <a:pPr>
              <a:buNone/>
            </a:pPr>
            <a:r>
              <a:rPr lang="ru-RU" i="1" u="sng" dirty="0" smtClean="0"/>
              <a:t>А чем характеризуется простые общества?</a:t>
            </a:r>
            <a:endParaRPr lang="ru-RU" i="1" u="sng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Третья типология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Способ производства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Общество охотников и собирателей</a:t>
            </a:r>
          </a:p>
          <a:p>
            <a:r>
              <a:rPr lang="ru-RU" dirty="0" smtClean="0"/>
              <a:t>Общество огородничества</a:t>
            </a:r>
          </a:p>
          <a:p>
            <a:r>
              <a:rPr lang="ru-RU" dirty="0" smtClean="0"/>
              <a:t>Общество скотоводства</a:t>
            </a:r>
          </a:p>
          <a:p>
            <a:r>
              <a:rPr lang="ru-RU" dirty="0" smtClean="0"/>
              <a:t>Земледельческое общество</a:t>
            </a:r>
          </a:p>
          <a:p>
            <a:r>
              <a:rPr lang="ru-RU" dirty="0" smtClean="0"/>
              <a:t>Индустриальное </a:t>
            </a:r>
          </a:p>
          <a:p>
            <a:pPr>
              <a:buNone/>
            </a:pPr>
            <a:r>
              <a:rPr lang="ru-RU" i="1" u="sng" dirty="0" smtClean="0"/>
              <a:t>Дайте характеристику  любого типа общества(известного вам)</a:t>
            </a:r>
            <a:endParaRPr lang="ru-RU" i="1" u="sng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Четвертая типология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Форма собственности</a:t>
            </a:r>
          </a:p>
          <a:p>
            <a:pPr>
              <a:buNone/>
            </a:pPr>
            <a:r>
              <a:rPr lang="ru-RU" dirty="0" smtClean="0"/>
              <a:t>(с  учетом </a:t>
            </a:r>
            <a:r>
              <a:rPr lang="ru-RU" dirty="0" err="1" smtClean="0"/>
              <a:t>общественно-экономичекой</a:t>
            </a:r>
            <a:r>
              <a:rPr lang="ru-RU" dirty="0" smtClean="0"/>
              <a:t> формации по К.Марксу)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Первобытное </a:t>
            </a:r>
          </a:p>
          <a:p>
            <a:r>
              <a:rPr lang="ru-RU" dirty="0" smtClean="0"/>
              <a:t>Рабовладельческое </a:t>
            </a:r>
          </a:p>
          <a:p>
            <a:r>
              <a:rPr lang="ru-RU" dirty="0" smtClean="0"/>
              <a:t>Феодальное</a:t>
            </a:r>
          </a:p>
          <a:p>
            <a:r>
              <a:rPr lang="ru-RU" dirty="0" smtClean="0"/>
              <a:t>Капиталистическое 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Доиндустриальное</a:t>
            </a:r>
            <a:r>
              <a:rPr lang="ru-RU" dirty="0" smtClean="0"/>
              <a:t> общество(традиционное)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dirty="0" smtClean="0"/>
              <a:t>с/</a:t>
            </a:r>
            <a:r>
              <a:rPr lang="ru-RU" dirty="0" err="1" smtClean="0"/>
              <a:t>х</a:t>
            </a:r>
            <a:r>
              <a:rPr lang="ru-RU" dirty="0" smtClean="0"/>
              <a:t> –определяющий фактор развития</a:t>
            </a:r>
          </a:p>
          <a:p>
            <a:pPr>
              <a:buFontTx/>
              <a:buChar char="-"/>
            </a:pPr>
            <a:r>
              <a:rPr lang="ru-RU" dirty="0" smtClean="0"/>
              <a:t>всеми общественными жизненно важными явлениями руководила религия</a:t>
            </a:r>
          </a:p>
          <a:p>
            <a:pPr>
              <a:buFontTx/>
              <a:buChar char="-"/>
            </a:pPr>
            <a:r>
              <a:rPr lang="ru-RU" dirty="0" smtClean="0"/>
              <a:t>строгое следование обычаям и традициям</a:t>
            </a:r>
          </a:p>
          <a:p>
            <a:pPr>
              <a:buFontTx/>
              <a:buChar char="-"/>
            </a:pPr>
            <a:r>
              <a:rPr lang="ru-RU" dirty="0" smtClean="0"/>
              <a:t>наука не вмешивается в общественное производство</a:t>
            </a:r>
          </a:p>
          <a:p>
            <a:pPr>
              <a:buNone/>
            </a:pPr>
            <a:r>
              <a:rPr lang="ru-RU" i="1" u="sng" dirty="0" smtClean="0"/>
              <a:t>Какие общества можно отнести к данному типу?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Индустриальное общество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Развитие промышленности(движущая пружина - развитие машинного производства с корпорацией и фирмой)</a:t>
            </a:r>
          </a:p>
          <a:p>
            <a:r>
              <a:rPr lang="ru-RU" dirty="0" smtClean="0"/>
              <a:t>Духовная жизнь : возникло много субкультур, разные ценности, нормы</a:t>
            </a:r>
          </a:p>
          <a:p>
            <a:r>
              <a:rPr lang="ru-RU" dirty="0" smtClean="0"/>
              <a:t>Политические права и свободы, демократические преобразования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</TotalTime>
  <Words>267</Words>
  <Application>Microsoft Office PowerPoint</Application>
  <PresentationFormat>Экран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Типология обществ (8 класс)</vt:lpstr>
      <vt:lpstr>Цель:</vt:lpstr>
      <vt:lpstr>Понятия </vt:lpstr>
      <vt:lpstr>Первая типология</vt:lpstr>
      <vt:lpstr>Вторая типология</vt:lpstr>
      <vt:lpstr>Третья типология</vt:lpstr>
      <vt:lpstr>Четвертая типология</vt:lpstr>
      <vt:lpstr>Доиндустриальное общество(традиционное)</vt:lpstr>
      <vt:lpstr>Индустриальное общество</vt:lpstr>
      <vt:lpstr>Постиндустриальное общество</vt:lpstr>
      <vt:lpstr>Практикум</vt:lpstr>
      <vt:lpstr>Д/З </vt:lpstr>
      <vt:lpstr>Спасибо за работу!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Типология обществ</dc:title>
  <dc:creator>Артём</dc:creator>
  <cp:lastModifiedBy>Артём</cp:lastModifiedBy>
  <cp:revision>8</cp:revision>
  <dcterms:created xsi:type="dcterms:W3CDTF">2011-09-28T17:07:46Z</dcterms:created>
  <dcterms:modified xsi:type="dcterms:W3CDTF">2011-09-28T19:00:45Z</dcterms:modified>
</cp:coreProperties>
</file>