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6" autoAdjust="0"/>
    <p:restoredTop sz="86482" autoAdjust="0"/>
  </p:normalViewPr>
  <p:slideViewPr>
    <p:cSldViewPr>
      <p:cViewPr varScale="1">
        <p:scale>
          <a:sx n="71" d="100"/>
          <a:sy n="71" d="100"/>
        </p:scale>
        <p:origin x="17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9EBCD-F501-4D8A-B57D-E84EE7CA09E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FDD10-8866-48B2-8D44-E4C5E02C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ПРОГРАММА  РАБОТЫ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  ОДАРЕННЫМИ  ДЕТЬМИ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МОУ СОШ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№3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г. МОЖАЙСК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/>
              <a:t>Задачи развития</a:t>
            </a:r>
            <a:r>
              <a:rPr lang="ru-RU" dirty="0" smtClean="0"/>
              <a:t>:</a:t>
            </a:r>
          </a:p>
          <a:p>
            <a:pPr algn="ctr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Развитие личности одаренных учащихся.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учебной деятельности, развитие их </a:t>
            </a:r>
            <a:r>
              <a:rPr lang="ru-RU" dirty="0" err="1" smtClean="0"/>
              <a:t>субъектности</a:t>
            </a:r>
            <a:r>
              <a:rPr lang="ru-RU" dirty="0" smtClean="0"/>
              <a:t> в ней.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позитивной самооценки.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творческой самостоятельности.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коммуникативных умений.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Развитие рефлексивных умений.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ПРИНЦИПЫ ОРГАНИЗАЦИИ </a:t>
            </a:r>
            <a:br>
              <a:rPr lang="ru-RU" sz="3200" b="1" dirty="0" smtClean="0"/>
            </a:br>
            <a:r>
              <a:rPr lang="ru-RU" sz="3200" b="1" dirty="0" smtClean="0"/>
              <a:t>ПЕДАГОГИЧЕСКОГО ПРОЦЕССА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Принцип </a:t>
            </a:r>
            <a:r>
              <a:rPr lang="ru-RU" u="sng" dirty="0" err="1" smtClean="0"/>
              <a:t>гуманизации</a:t>
            </a:r>
            <a:r>
              <a:rPr lang="ru-RU" u="sng" dirty="0" smtClean="0"/>
              <a:t> </a:t>
            </a:r>
            <a:r>
              <a:rPr lang="ru-RU" dirty="0" smtClean="0"/>
              <a:t>– ориентация учебно-воспитательного процесса на личность ученика.  </a:t>
            </a:r>
          </a:p>
          <a:p>
            <a:pPr>
              <a:buNone/>
            </a:pPr>
            <a:r>
              <a:rPr lang="ru-RU" u="sng" dirty="0" smtClean="0"/>
              <a:t>Принцип индивидуализации </a:t>
            </a:r>
            <a:r>
              <a:rPr lang="ru-RU" dirty="0" smtClean="0"/>
              <a:t>– учет психологических индивидуальных различий учащихся.</a:t>
            </a:r>
          </a:p>
          <a:p>
            <a:pPr>
              <a:buNone/>
            </a:pPr>
            <a:r>
              <a:rPr lang="ru-RU" u="sng" dirty="0" smtClean="0"/>
              <a:t>Принцип дифференциации </a:t>
            </a:r>
            <a:r>
              <a:rPr lang="ru-RU" dirty="0" smtClean="0"/>
              <a:t>– учет уровня подготовки учащихся.</a:t>
            </a:r>
          </a:p>
          <a:p>
            <a:pPr>
              <a:buNone/>
            </a:pPr>
            <a:r>
              <a:rPr lang="ru-RU" u="sng" dirty="0" smtClean="0"/>
              <a:t>Принцип </a:t>
            </a:r>
            <a:r>
              <a:rPr lang="ru-RU" u="sng" dirty="0" err="1" smtClean="0"/>
              <a:t>гуманитаризации</a:t>
            </a:r>
            <a:r>
              <a:rPr lang="ru-RU" u="sng" dirty="0" smtClean="0"/>
              <a:t> </a:t>
            </a:r>
            <a:r>
              <a:rPr lang="ru-RU" dirty="0" smtClean="0"/>
              <a:t>– обязательное глубокое изучение наук, связанных с развитием общества, культуры, истории.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НАПРАВЛЕНИЯ РЕАЛИЗАЦИИ ПРОГРАММЫ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21744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u="sng" dirty="0" smtClean="0"/>
              <a:t>Профессиональный психолого-педагогический </a:t>
            </a:r>
          </a:p>
          <a:p>
            <a:pPr algn="ctr">
              <a:buNone/>
            </a:pPr>
            <a:r>
              <a:rPr lang="ru-RU" u="sng" dirty="0" smtClean="0"/>
              <a:t>отбор одаренных детей: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Социально-психологическое изучение учащихся школы.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Отбор одаренных детей.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Психологическое обследование одаренных учащихся.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Психофизиологическое и медицинское обследование ОУ.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Психолого-педагогическое обследование среды, в которой происходит их воспитание и обучение.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Беседы с родителями ОУ.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u="sng" dirty="0" smtClean="0"/>
              <a:t>Психолого-педагогическое сопровождение одаренных детей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/>
              <a:t>Создание банка данных индивидуально-психологических характеристик одаренного ученика.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Создание развернутых характеристик на одаренного ученика.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и проведение психолого-педагогического консультирования учащихся, педагогов, родителей.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Разработка конкретных рекомендаций по работе с каждым из одаренных детей.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Оказание поддержки всем участникам программы «Одаренные дети».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психолого-педагогического семинара для учителей.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системы тренингов, способствующих творческому росту учителей и одаренных учеников.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мониторинга развития одаренных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0486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u="sng" dirty="0" smtClean="0"/>
              <a:t>Организация работы с одаренными учащимися</a:t>
            </a:r>
          </a:p>
          <a:p>
            <a:pPr algn="ctr">
              <a:buNone/>
            </a:pPr>
            <a:r>
              <a:rPr lang="ru-RU" u="sng" dirty="0" smtClean="0"/>
              <a:t> в рамках учебного процесса.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Выбор педагогов для работы с одаренными учащимися..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Формирование учебных групп из одаренных учеников (с разной целевой направленностью).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Выбор стратегии обучения для каждого одаренного учащегося (обогащение, ускорение, экстернат и др.).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Разработка программ индивидуальной работы с одаренными учащимися.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Разработка индивидуальных образовательных маршрутов по учебным предметам.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Предоставление одаренным учащимся свободы в выборе форм итогового контроля с предпочтением защит творческих работ.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1926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/>
              <a:t>Организация работы с одаренными учащимися </a:t>
            </a:r>
          </a:p>
          <a:p>
            <a:pPr algn="ctr">
              <a:buNone/>
            </a:pPr>
            <a:r>
              <a:rPr lang="ru-RU" u="sng" dirty="0" smtClean="0"/>
              <a:t>во внеурочной деятельности.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кружковой работы.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спецкурсов по выбору.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Создание научного общества.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олимпиад по учебным предметам.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проектной деятельности.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экскурсий, выходов в театр, музеи и т.д.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погружения в предметы по профилям (в каникулярное время).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Организация ученических научных конференций.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9. Издание сборников творческих работ учащихся.</a:t>
            </a:r>
          </a:p>
          <a:p>
            <a:pPr>
              <a:buNone/>
            </a:pPr>
            <a:r>
              <a:rPr lang="ru-RU" dirty="0" smtClean="0"/>
              <a:t>10. Создание клубов по интересам.</a:t>
            </a:r>
          </a:p>
          <a:p>
            <a:pPr>
              <a:buNone/>
            </a:pPr>
            <a:r>
              <a:rPr lang="ru-RU" dirty="0" smtClean="0"/>
              <a:t>11. Организация предметных выставок.</a:t>
            </a:r>
          </a:p>
          <a:p>
            <a:pPr>
              <a:buNone/>
            </a:pPr>
            <a:r>
              <a:rPr lang="ru-RU" dirty="0" smtClean="0"/>
              <a:t>12. Организация вечеров и праздников.</a:t>
            </a:r>
          </a:p>
          <a:p>
            <a:pPr>
              <a:buNone/>
            </a:pPr>
            <a:r>
              <a:rPr lang="ru-RU" dirty="0" smtClean="0"/>
              <a:t>13. Организация конкурсов, викторин, интеллектуальных игр. </a:t>
            </a:r>
          </a:p>
          <a:p>
            <a:pPr>
              <a:buNone/>
            </a:pPr>
            <a:r>
              <a:rPr lang="ru-RU" dirty="0" smtClean="0"/>
              <a:t>14. Организация предметных декад.</a:t>
            </a:r>
          </a:p>
          <a:p>
            <a:pPr>
              <a:buNone/>
            </a:pPr>
            <a:r>
              <a:rPr lang="ru-RU" dirty="0" smtClean="0"/>
              <a:t>15. Организация летней школы для одаренных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/>
          <a:p>
            <a:r>
              <a:rPr lang="ru-RU" sz="2800" b="1" cap="all" dirty="0" smtClean="0"/>
              <a:t>Материально-техническое </a:t>
            </a:r>
            <a:br>
              <a:rPr lang="ru-RU" sz="2800" b="1" cap="all" dirty="0" smtClean="0"/>
            </a:br>
            <a:r>
              <a:rPr lang="ru-RU" sz="2800" b="1" cap="all" dirty="0" smtClean="0"/>
              <a:t>и информационное обеспечение</a:t>
            </a:r>
            <a:endParaRPr lang="ru-RU" sz="2800" b="1" cap="all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Обеспечение нормальной наполняемости классов.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Обеспечение соответствия учебных аудиторий нормам СЭС.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Укомплектованность библиотеки учебниками. Периодическими изданиями. Методической, </a:t>
            </a:r>
            <a:r>
              <a:rPr lang="ru-RU" dirty="0"/>
              <a:t>н</a:t>
            </a:r>
            <a:r>
              <a:rPr lang="ru-RU" dirty="0" smtClean="0"/>
              <a:t>аучной и художественной литературой.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Подключение школы к сети Интернет.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Обеспечение учебного процесса необходимым оборудованием, материалами.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ВЗАИМОДЕЙСТВИЕ С ОРГАНИЗАЦИЯМИ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 Институтом повышения квалификации и переподготовки работников образования.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 методическим центром учителей.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 вузами.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43346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u="sng" dirty="0" smtClean="0"/>
              <a:t>Категории одаренных </a:t>
            </a:r>
          </a:p>
          <a:p>
            <a:pPr algn="ctr">
              <a:buNone/>
            </a:pPr>
            <a:r>
              <a:rPr lang="ru-RU" u="sng" dirty="0" smtClean="0"/>
              <a:t>в умственном отношении детей: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Дети с необыкновенно высоким уровнем умственного развития при прочих равных условиях.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Дети с признаками специальной умственной одаренности (профильная одаренность).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Дети потенциально одаренные, обладающие яркой познавательной активностью и незаурядными умственными резервами, но не достигшие успехов в учении и пока себя не проявившие.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2211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Стратегия ускорения обучения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04056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Учащиеся должны быть заинтересованы в ускорении, демонстрировать явный интерес и повышенные способности в той сфере, где будет использоваться ускорение.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ru-RU" sz="2800" dirty="0" smtClean="0"/>
              <a:t>Учащиеся должны быть достаточно зрелыми в социально-эмоциональном плане.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ru-RU" sz="2800" dirty="0" smtClean="0"/>
              <a:t>Необходимо согласие родителей, но необязательно их участие.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/>
              <a:t>Способы ускорения.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sz="2800" dirty="0" smtClean="0"/>
              <a:t>Индивидуализация обучения для одаренных учеников.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Занятия в другом, более старшем классе (по 1 – 2 предметам).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Опережающее прохождение учебного материала, ускоренный перевод в следующий класс.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Профильные классы.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Радикальное ускорение – обучение школьников по вузовским программам.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Стратегия обогащения обучения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Расширение кругозора.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Освоение знаний об окружающем мире.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Самопознание.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Углубление в предметы.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688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u="sng" dirty="0" smtClean="0"/>
              <a:t>Реализация в практике обучения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Укрупнение единиц содержания информации.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Проблемное обучение. 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Использование опорных схем, сигналов. 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Личностно-ориентированное обучение. 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Каникулярные формы и программы:</a:t>
            </a:r>
          </a:p>
          <a:p>
            <a:pPr marL="514350" indent="-514350"/>
            <a:r>
              <a:rPr lang="ru-RU" sz="2400" dirty="0"/>
              <a:t>д</a:t>
            </a:r>
            <a:r>
              <a:rPr lang="ru-RU" sz="2400" dirty="0" smtClean="0"/>
              <a:t>ля расширения кругозора (экскурсии, театр, музей);</a:t>
            </a:r>
          </a:p>
          <a:p>
            <a:pPr marL="514350" indent="-514350"/>
            <a:r>
              <a:rPr lang="ru-RU" sz="2400" dirty="0"/>
              <a:t>р</a:t>
            </a:r>
            <a:r>
              <a:rPr lang="ru-RU" sz="2400" dirty="0" smtClean="0"/>
              <a:t>азличные виды деятельности – познание себя и своих интересов;</a:t>
            </a:r>
          </a:p>
          <a:p>
            <a:pPr marL="514350" indent="-514350"/>
            <a:r>
              <a:rPr lang="ru-RU" sz="2400" dirty="0"/>
              <a:t>п</a:t>
            </a:r>
            <a:r>
              <a:rPr lang="ru-RU" sz="2400" dirty="0" smtClean="0"/>
              <a:t>огружение в изучение предметов.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u="sng" dirty="0" smtClean="0"/>
              <a:t>Требования к учителю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Позитивная </a:t>
            </a:r>
            <a:r>
              <a:rPr lang="ru-RU" sz="2800" dirty="0" err="1" smtClean="0"/>
              <a:t>Я-концепция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Целеустремленность и настойчивость.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Зрелость.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Эмоциональная стабильность.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Доброжелательность и </a:t>
            </a:r>
            <a:r>
              <a:rPr lang="ru-RU" sz="2800" dirty="0" err="1" smtClean="0"/>
              <a:t>эмпатийность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Рефлексивность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Широкий кругозор.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Активность.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Гибкость ума, </a:t>
            </a:r>
            <a:r>
              <a:rPr lang="ru-RU" sz="2800" dirty="0" err="1" smtClean="0"/>
              <a:t>креативность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err="1" smtClean="0"/>
              <a:t>Стрессоустойчивость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u="sng" dirty="0" smtClean="0"/>
              <a:t>Учитель должен</a:t>
            </a:r>
            <a:r>
              <a:rPr lang="ru-RU" sz="3600" dirty="0" smtClean="0"/>
              <a:t>: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r>
              <a:rPr lang="ru-RU" sz="3600" dirty="0" smtClean="0"/>
              <a:t>Иметь специальную подготовку для работы с одаренными детьми.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Уметь индивидуализировать обучение.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ПРОГРАММА РАБОТЫ </a:t>
            </a:r>
            <a:br>
              <a:rPr lang="ru-RU" sz="3600" b="1" dirty="0" smtClean="0"/>
            </a:br>
            <a:r>
              <a:rPr lang="ru-RU" sz="3600" b="1" dirty="0" smtClean="0"/>
              <a:t>С ОДАРЕННЫМИ ДЕТЬМИ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Цель</a:t>
            </a:r>
            <a:r>
              <a:rPr lang="ru-RU" dirty="0" smtClean="0"/>
              <a:t>: создание условий для развития учащихся, одаренных в умственном отношении; повышение качества их обучения, расширение возможностей развития индивидуальных способностей, улучшение условий социальной адаптации учеников, гармонизация отношений в системах «учитель – одаренный ученик», «одаренный ученик – </a:t>
            </a:r>
            <a:r>
              <a:rPr lang="ru-RU" dirty="0" err="1" smtClean="0"/>
              <a:t>ученик</a:t>
            </a:r>
            <a:r>
              <a:rPr lang="ru-RU" dirty="0" smtClean="0"/>
              <a:t>», «одаренный ученик – родитель».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768</Words>
  <Application>Microsoft Office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ПРОГРАММА  РАБОТЫ  С  ОДАРЕННЫМИ  ДЕТЬМИ МОУ СОШ №3  г. МОЖАЙСК </vt:lpstr>
      <vt:lpstr>Презентация PowerPoint</vt:lpstr>
      <vt:lpstr>Стратегия ускорения обучения</vt:lpstr>
      <vt:lpstr>Презентация PowerPoint</vt:lpstr>
      <vt:lpstr>Стратегия обогащения обучения</vt:lpstr>
      <vt:lpstr>Презентация PowerPoint</vt:lpstr>
      <vt:lpstr>Презентация PowerPoint</vt:lpstr>
      <vt:lpstr>Презентация PowerPoint</vt:lpstr>
      <vt:lpstr>ПРОГРАММА РАБОТЫ  С ОДАРЕННЫМИ ДЕТЬМИ</vt:lpstr>
      <vt:lpstr>Презентация PowerPoint</vt:lpstr>
      <vt:lpstr>ПРИНЦИПЫ ОРГАНИЗАЦИИ  ПЕДАГОГИЧЕСКОГО ПРОЦЕССА</vt:lpstr>
      <vt:lpstr>НАПРАВЛЕНИЯ РЕАЛИЗАЦИИ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Материально-техническое  и информационное обеспечение</vt:lpstr>
      <vt:lpstr>ВЗАИМОДЕЙСТВИЕ С ОРГАНИЗАЦИЯМИ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 РАБОТЫ  С  ОДАРЕННЫМИ  ДЕТЬМИ</dc:title>
  <dc:creator>BIK</dc:creator>
  <cp:lastModifiedBy>Борис Кукса</cp:lastModifiedBy>
  <cp:revision>6</cp:revision>
  <dcterms:created xsi:type="dcterms:W3CDTF">2012-02-27T16:52:59Z</dcterms:created>
  <dcterms:modified xsi:type="dcterms:W3CDTF">2015-02-15T08:31:19Z</dcterms:modified>
</cp:coreProperties>
</file>