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84" autoAdjust="0"/>
  </p:normalViewPr>
  <p:slideViewPr>
    <p:cSldViewPr>
      <p:cViewPr>
        <p:scale>
          <a:sx n="90" d="100"/>
          <a:sy n="90" d="100"/>
        </p:scale>
        <p:origin x="-100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98CE6-2C1D-4C2B-9AA6-9DAC5584D6A0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666660A3-5224-43A7-A288-7F17F6A69EBC}">
      <dgm:prSet phldrT="[Текст]" custT="1"/>
      <dgm:spPr/>
      <dgm:t>
        <a:bodyPr/>
        <a:lstStyle/>
        <a:p>
          <a:r>
            <a:rPr lang="ru-RU" sz="3500" b="1" dirty="0" smtClean="0">
              <a:solidFill>
                <a:srgbClr val="FF0000"/>
              </a:solidFill>
            </a:rPr>
            <a:t>Игра</a:t>
          </a:r>
          <a:r>
            <a:rPr lang="ru-RU" sz="3500" dirty="0" smtClean="0">
              <a:solidFill>
                <a:srgbClr val="FF0000"/>
              </a:solidFill>
            </a:rPr>
            <a:t>-</a:t>
          </a:r>
          <a:r>
            <a:rPr lang="ru-RU" sz="3500" dirty="0" smtClean="0"/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форма</a:t>
          </a:r>
          <a:r>
            <a:rPr lang="ru-RU" sz="3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деятельности в условных ситуациях</a:t>
          </a:r>
        </a:p>
      </dgm:t>
    </dgm:pt>
    <dgm:pt modelId="{428AC509-7940-4213-B816-5C85B75DE904}" type="parTrans" cxnId="{32364EBB-7523-4A18-96B2-C29F1D4FDA14}">
      <dgm:prSet/>
      <dgm:spPr/>
      <dgm:t>
        <a:bodyPr/>
        <a:lstStyle/>
        <a:p>
          <a:endParaRPr lang="ru-RU"/>
        </a:p>
      </dgm:t>
    </dgm:pt>
    <dgm:pt modelId="{9910EE41-56DC-4CA7-9FFB-645617D5AEC6}" type="sibTrans" cxnId="{32364EBB-7523-4A18-96B2-C29F1D4FDA14}">
      <dgm:prSet/>
      <dgm:spPr/>
      <dgm:t>
        <a:bodyPr/>
        <a:lstStyle/>
        <a:p>
          <a:endParaRPr lang="ru-RU"/>
        </a:p>
      </dgm:t>
    </dgm:pt>
    <dgm:pt modelId="{32A0F4B9-98F7-4848-95D9-5A2032DC8A3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Учение-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специально организованная познавательная деятельность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C421480-10AA-4B06-8140-36B1C4ED0A88}" type="parTrans" cxnId="{00CDB06C-E13B-4265-96D9-449A98D55D25}">
      <dgm:prSet/>
      <dgm:spPr/>
      <dgm:t>
        <a:bodyPr/>
        <a:lstStyle/>
        <a:p>
          <a:endParaRPr lang="ru-RU"/>
        </a:p>
      </dgm:t>
    </dgm:pt>
    <dgm:pt modelId="{31F76DF4-C1B1-46EB-9128-4B18DF7CE466}" type="sibTrans" cxnId="{00CDB06C-E13B-4265-96D9-449A98D55D25}">
      <dgm:prSet/>
      <dgm:spPr/>
      <dgm:t>
        <a:bodyPr/>
        <a:lstStyle/>
        <a:p>
          <a:endParaRPr lang="ru-RU"/>
        </a:p>
      </dgm:t>
    </dgm:pt>
    <dgm:pt modelId="{CD9CBF07-EF78-4860-A60A-0873C7D653B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Труд –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деятельность направленная на практически полезный результат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A94BB5F-101E-4C23-AEFA-5D5E1A508EE5}" type="parTrans" cxnId="{14E09CD8-04BA-4DB1-BA1B-2635F6EB52C6}">
      <dgm:prSet/>
      <dgm:spPr/>
      <dgm:t>
        <a:bodyPr/>
        <a:lstStyle/>
        <a:p>
          <a:endParaRPr lang="ru-RU"/>
        </a:p>
      </dgm:t>
    </dgm:pt>
    <dgm:pt modelId="{DB626ECA-1013-46DF-AFBF-394E06482E7C}" type="sibTrans" cxnId="{14E09CD8-04BA-4DB1-BA1B-2635F6EB52C6}">
      <dgm:prSet/>
      <dgm:spPr/>
      <dgm:t>
        <a:bodyPr/>
        <a:lstStyle/>
        <a:p>
          <a:endParaRPr lang="ru-RU"/>
        </a:p>
      </dgm:t>
    </dgm:pt>
    <dgm:pt modelId="{E354D7EB-A40D-4257-9400-F39077A60A4C}" type="pres">
      <dgm:prSet presAssocID="{23F98CE6-2C1D-4C2B-9AA6-9DAC5584D6A0}" presName="Name0" presStyleCnt="0">
        <dgm:presLayoutVars>
          <dgm:dir/>
          <dgm:resizeHandles val="exact"/>
        </dgm:presLayoutVars>
      </dgm:prSet>
      <dgm:spPr/>
    </dgm:pt>
    <dgm:pt modelId="{AA952FF8-E473-4931-846F-BDB9D64B2FA8}" type="pres">
      <dgm:prSet presAssocID="{23F98CE6-2C1D-4C2B-9AA6-9DAC5584D6A0}" presName="bkgdShp" presStyleLbl="alignAccFollowNode1" presStyleIdx="0" presStyleCnt="1"/>
      <dgm:spPr/>
    </dgm:pt>
    <dgm:pt modelId="{199E7F90-0B0F-4319-AD42-5565E6BCB724}" type="pres">
      <dgm:prSet presAssocID="{23F98CE6-2C1D-4C2B-9AA6-9DAC5584D6A0}" presName="linComp" presStyleCnt="0"/>
      <dgm:spPr/>
    </dgm:pt>
    <dgm:pt modelId="{79357DC7-8960-4EFF-88BF-179AE40442CD}" type="pres">
      <dgm:prSet presAssocID="{666660A3-5224-43A7-A288-7F17F6A69EBC}" presName="compNode" presStyleCnt="0"/>
      <dgm:spPr/>
    </dgm:pt>
    <dgm:pt modelId="{37BFA30A-2351-4AB9-979E-28D928F84B74}" type="pres">
      <dgm:prSet presAssocID="{666660A3-5224-43A7-A288-7F17F6A69EBC}" presName="node" presStyleLbl="node1" presStyleIdx="0" presStyleCnt="3" custScaleX="153669" custLinFactNeighborX="-2155" custLinFactNeighborY="-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BC21-1163-4E01-A383-3B866FD785A5}" type="pres">
      <dgm:prSet presAssocID="{666660A3-5224-43A7-A288-7F17F6A69EBC}" presName="invisiNode" presStyleLbl="node1" presStyleIdx="0" presStyleCnt="3"/>
      <dgm:spPr/>
    </dgm:pt>
    <dgm:pt modelId="{45684C0B-A1FB-4282-BD6A-4A578C46FBC8}" type="pres">
      <dgm:prSet presAssocID="{666660A3-5224-43A7-A288-7F17F6A69EBC}" presName="imagNode" presStyleLbl="fgImgPlace1" presStyleIdx="0" presStyleCnt="3" custScaleX="1456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7E74E2-7A2C-4EAA-9C48-2D52E1EA1917}" type="pres">
      <dgm:prSet presAssocID="{9910EE41-56DC-4CA7-9FFB-645617D5AE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8D8D4-7B1F-497A-BEC1-DA336A3A3175}" type="pres">
      <dgm:prSet presAssocID="{32A0F4B9-98F7-4848-95D9-5A2032DC8A33}" presName="compNode" presStyleCnt="0"/>
      <dgm:spPr/>
    </dgm:pt>
    <dgm:pt modelId="{B302DB71-1935-4309-BD13-6DDA78C5E6E5}" type="pres">
      <dgm:prSet presAssocID="{32A0F4B9-98F7-4848-95D9-5A2032DC8A33}" presName="node" presStyleLbl="node1" presStyleIdx="1" presStyleCnt="3" custScaleX="186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4C224-875F-4C60-AA5F-5094F8EA6A0E}" type="pres">
      <dgm:prSet presAssocID="{32A0F4B9-98F7-4848-95D9-5A2032DC8A33}" presName="invisiNode" presStyleLbl="node1" presStyleIdx="1" presStyleCnt="3"/>
      <dgm:spPr/>
    </dgm:pt>
    <dgm:pt modelId="{388E47EA-ACDE-44E6-BDF1-476122EEDA01}" type="pres">
      <dgm:prSet presAssocID="{32A0F4B9-98F7-4848-95D9-5A2032DC8A33}" presName="imagNode" presStyleLbl="fgImgPlace1" presStyleIdx="1" presStyleCnt="3" custScaleX="135894"/>
      <dgm:spPr/>
    </dgm:pt>
    <dgm:pt modelId="{11B55D60-4EF8-47B9-B64C-34B551620477}" type="pres">
      <dgm:prSet presAssocID="{31F76DF4-C1B1-46EB-9128-4B18DF7CE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5A78D5-57DD-416C-AC20-E050BC13E7B1}" type="pres">
      <dgm:prSet presAssocID="{CD9CBF07-EF78-4860-A60A-0873C7D653B6}" presName="compNode" presStyleCnt="0"/>
      <dgm:spPr/>
    </dgm:pt>
    <dgm:pt modelId="{754F1CD1-1789-4306-A5BD-6005F9CE9F15}" type="pres">
      <dgm:prSet presAssocID="{CD9CBF07-EF78-4860-A60A-0873C7D653B6}" presName="node" presStyleLbl="node1" presStyleIdx="2" presStyleCnt="3" custScaleX="166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CDBA6-C41E-4C81-84A6-AF9714ACF2A0}" type="pres">
      <dgm:prSet presAssocID="{CD9CBF07-EF78-4860-A60A-0873C7D653B6}" presName="invisiNode" presStyleLbl="node1" presStyleIdx="2" presStyleCnt="3"/>
      <dgm:spPr/>
    </dgm:pt>
    <dgm:pt modelId="{575FC500-93E8-401D-8CBD-06BA2B9941BC}" type="pres">
      <dgm:prSet presAssocID="{CD9CBF07-EF78-4860-A60A-0873C7D653B6}" presName="imagNode" presStyleLbl="fgImgPlace1" presStyleIdx="2" presStyleCnt="3" custScaleX="1392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CF96EAD-1386-484C-96F0-000B2A17EC8F}" type="presOf" srcId="{CD9CBF07-EF78-4860-A60A-0873C7D653B6}" destId="{754F1CD1-1789-4306-A5BD-6005F9CE9F15}" srcOrd="0" destOrd="0" presId="urn:microsoft.com/office/officeart/2005/8/layout/pList2"/>
    <dgm:cxn modelId="{2E34027E-BAD9-4DF8-A2B5-A2D97D7BDBBA}" type="presOf" srcId="{23F98CE6-2C1D-4C2B-9AA6-9DAC5584D6A0}" destId="{E354D7EB-A40D-4257-9400-F39077A60A4C}" srcOrd="0" destOrd="0" presId="urn:microsoft.com/office/officeart/2005/8/layout/pList2"/>
    <dgm:cxn modelId="{32364EBB-7523-4A18-96B2-C29F1D4FDA14}" srcId="{23F98CE6-2C1D-4C2B-9AA6-9DAC5584D6A0}" destId="{666660A3-5224-43A7-A288-7F17F6A69EBC}" srcOrd="0" destOrd="0" parTransId="{428AC509-7940-4213-B816-5C85B75DE904}" sibTransId="{9910EE41-56DC-4CA7-9FFB-645617D5AEC6}"/>
    <dgm:cxn modelId="{005FB914-0CCE-41FF-AA5E-0735993634DF}" type="presOf" srcId="{9910EE41-56DC-4CA7-9FFB-645617D5AEC6}" destId="{3D7E74E2-7A2C-4EAA-9C48-2D52E1EA1917}" srcOrd="0" destOrd="0" presId="urn:microsoft.com/office/officeart/2005/8/layout/pList2"/>
    <dgm:cxn modelId="{F350228F-B5A7-4E2C-8406-2AA59CECF209}" type="presOf" srcId="{666660A3-5224-43A7-A288-7F17F6A69EBC}" destId="{37BFA30A-2351-4AB9-979E-28D928F84B74}" srcOrd="0" destOrd="0" presId="urn:microsoft.com/office/officeart/2005/8/layout/pList2"/>
    <dgm:cxn modelId="{2FD54B5B-A8AA-415B-ADB6-A51AE02D9C86}" type="presOf" srcId="{31F76DF4-C1B1-46EB-9128-4B18DF7CE466}" destId="{11B55D60-4EF8-47B9-B64C-34B551620477}" srcOrd="0" destOrd="0" presId="urn:microsoft.com/office/officeart/2005/8/layout/pList2"/>
    <dgm:cxn modelId="{F414FD66-16E4-4374-873D-F5AC3F062B9B}" type="presOf" srcId="{32A0F4B9-98F7-4848-95D9-5A2032DC8A33}" destId="{B302DB71-1935-4309-BD13-6DDA78C5E6E5}" srcOrd="0" destOrd="0" presId="urn:microsoft.com/office/officeart/2005/8/layout/pList2"/>
    <dgm:cxn modelId="{00CDB06C-E13B-4265-96D9-449A98D55D25}" srcId="{23F98CE6-2C1D-4C2B-9AA6-9DAC5584D6A0}" destId="{32A0F4B9-98F7-4848-95D9-5A2032DC8A33}" srcOrd="1" destOrd="0" parTransId="{5C421480-10AA-4B06-8140-36B1C4ED0A88}" sibTransId="{31F76DF4-C1B1-46EB-9128-4B18DF7CE466}"/>
    <dgm:cxn modelId="{14E09CD8-04BA-4DB1-BA1B-2635F6EB52C6}" srcId="{23F98CE6-2C1D-4C2B-9AA6-9DAC5584D6A0}" destId="{CD9CBF07-EF78-4860-A60A-0873C7D653B6}" srcOrd="2" destOrd="0" parTransId="{7A94BB5F-101E-4C23-AEFA-5D5E1A508EE5}" sibTransId="{DB626ECA-1013-46DF-AFBF-394E06482E7C}"/>
    <dgm:cxn modelId="{701818CE-50EB-4486-8D8C-8E78931CA265}" type="presParOf" srcId="{E354D7EB-A40D-4257-9400-F39077A60A4C}" destId="{AA952FF8-E473-4931-846F-BDB9D64B2FA8}" srcOrd="0" destOrd="0" presId="urn:microsoft.com/office/officeart/2005/8/layout/pList2"/>
    <dgm:cxn modelId="{950CC5B5-9247-4AC7-B714-AFFC721BE0AF}" type="presParOf" srcId="{E354D7EB-A40D-4257-9400-F39077A60A4C}" destId="{199E7F90-0B0F-4319-AD42-5565E6BCB724}" srcOrd="1" destOrd="0" presId="urn:microsoft.com/office/officeart/2005/8/layout/pList2"/>
    <dgm:cxn modelId="{5A91796C-941E-4F9F-B630-5735C06EB171}" type="presParOf" srcId="{199E7F90-0B0F-4319-AD42-5565E6BCB724}" destId="{79357DC7-8960-4EFF-88BF-179AE40442CD}" srcOrd="0" destOrd="0" presId="urn:microsoft.com/office/officeart/2005/8/layout/pList2"/>
    <dgm:cxn modelId="{4E369200-71D3-4DAB-9F0C-4EC7979BC8E6}" type="presParOf" srcId="{79357DC7-8960-4EFF-88BF-179AE40442CD}" destId="{37BFA30A-2351-4AB9-979E-28D928F84B74}" srcOrd="0" destOrd="0" presId="urn:microsoft.com/office/officeart/2005/8/layout/pList2"/>
    <dgm:cxn modelId="{A1FE5E43-A665-45DD-958C-902FE9DC2349}" type="presParOf" srcId="{79357DC7-8960-4EFF-88BF-179AE40442CD}" destId="{1E0FBC21-1163-4E01-A383-3B866FD785A5}" srcOrd="1" destOrd="0" presId="urn:microsoft.com/office/officeart/2005/8/layout/pList2"/>
    <dgm:cxn modelId="{AB45889F-D1F4-4FF2-8515-EB24221A9165}" type="presParOf" srcId="{79357DC7-8960-4EFF-88BF-179AE40442CD}" destId="{45684C0B-A1FB-4282-BD6A-4A578C46FBC8}" srcOrd="2" destOrd="0" presId="urn:microsoft.com/office/officeart/2005/8/layout/pList2"/>
    <dgm:cxn modelId="{68C9370A-5C70-4145-B695-02427F10A1FC}" type="presParOf" srcId="{199E7F90-0B0F-4319-AD42-5565E6BCB724}" destId="{3D7E74E2-7A2C-4EAA-9C48-2D52E1EA1917}" srcOrd="1" destOrd="0" presId="urn:microsoft.com/office/officeart/2005/8/layout/pList2"/>
    <dgm:cxn modelId="{B16E8651-D124-4F20-AAB1-CFF8C55EA37B}" type="presParOf" srcId="{199E7F90-0B0F-4319-AD42-5565E6BCB724}" destId="{0548D8D4-7B1F-497A-BEC1-DA336A3A3175}" srcOrd="2" destOrd="0" presId="urn:microsoft.com/office/officeart/2005/8/layout/pList2"/>
    <dgm:cxn modelId="{1699B07A-6239-465B-A283-D98ED7248D4D}" type="presParOf" srcId="{0548D8D4-7B1F-497A-BEC1-DA336A3A3175}" destId="{B302DB71-1935-4309-BD13-6DDA78C5E6E5}" srcOrd="0" destOrd="0" presId="urn:microsoft.com/office/officeart/2005/8/layout/pList2"/>
    <dgm:cxn modelId="{635E6AC7-E5BC-4849-B8F7-9C4F5D7989F3}" type="presParOf" srcId="{0548D8D4-7B1F-497A-BEC1-DA336A3A3175}" destId="{9054C224-875F-4C60-AA5F-5094F8EA6A0E}" srcOrd="1" destOrd="0" presId="urn:microsoft.com/office/officeart/2005/8/layout/pList2"/>
    <dgm:cxn modelId="{BCE28AE5-7FC0-42C5-8162-5DD16F9CACC2}" type="presParOf" srcId="{0548D8D4-7B1F-497A-BEC1-DA336A3A3175}" destId="{388E47EA-ACDE-44E6-BDF1-476122EEDA01}" srcOrd="2" destOrd="0" presId="urn:microsoft.com/office/officeart/2005/8/layout/pList2"/>
    <dgm:cxn modelId="{A5BC306A-646E-4433-A63D-2A4A8CE81944}" type="presParOf" srcId="{199E7F90-0B0F-4319-AD42-5565E6BCB724}" destId="{11B55D60-4EF8-47B9-B64C-34B551620477}" srcOrd="3" destOrd="0" presId="urn:microsoft.com/office/officeart/2005/8/layout/pList2"/>
    <dgm:cxn modelId="{518580A1-766C-4238-9478-2FEEA109DF32}" type="presParOf" srcId="{199E7F90-0B0F-4319-AD42-5565E6BCB724}" destId="{D45A78D5-57DD-416C-AC20-E050BC13E7B1}" srcOrd="4" destOrd="0" presId="urn:microsoft.com/office/officeart/2005/8/layout/pList2"/>
    <dgm:cxn modelId="{60F94AB1-0757-476E-920E-BE536366B8D9}" type="presParOf" srcId="{D45A78D5-57DD-416C-AC20-E050BC13E7B1}" destId="{754F1CD1-1789-4306-A5BD-6005F9CE9F15}" srcOrd="0" destOrd="0" presId="urn:microsoft.com/office/officeart/2005/8/layout/pList2"/>
    <dgm:cxn modelId="{391B7AB6-5D42-497F-89BC-31D7495ABFB7}" type="presParOf" srcId="{D45A78D5-57DD-416C-AC20-E050BC13E7B1}" destId="{56ACDBA6-C41E-4C81-84A6-AF9714ACF2A0}" srcOrd="1" destOrd="0" presId="urn:microsoft.com/office/officeart/2005/8/layout/pList2"/>
    <dgm:cxn modelId="{66F3B1B9-5164-4A3F-8463-1905D91C9A74}" type="presParOf" srcId="{D45A78D5-57DD-416C-AC20-E050BC13E7B1}" destId="{575FC500-93E8-401D-8CBD-06BA2B9941BC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70E25-A5EB-42B6-9A45-EB4F421D21D0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34ABA-2594-4CF6-AF18-8E51441E3B64}">
      <dgm:prSet phldrT="[Текст]" custT="1"/>
      <dgm:spPr/>
      <dgm:t>
        <a:bodyPr/>
        <a:lstStyle/>
        <a:p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Знакомство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398AB-2A66-4A5F-8DDA-97630363D81D}" type="parTrans" cxnId="{13C3AA14-4AB9-42E5-B34C-BD12C656CAA2}">
      <dgm:prSet/>
      <dgm:spPr/>
      <dgm:t>
        <a:bodyPr/>
        <a:lstStyle/>
        <a:p>
          <a:endParaRPr lang="ru-RU"/>
        </a:p>
      </dgm:t>
    </dgm:pt>
    <dgm:pt modelId="{BE44CF35-0A00-439A-8916-57CD392C9254}" type="sibTrans" cxnId="{13C3AA14-4AB9-42E5-B34C-BD12C656CAA2}">
      <dgm:prSet/>
      <dgm:spPr/>
      <dgm:t>
        <a:bodyPr/>
        <a:lstStyle/>
        <a:p>
          <a:endParaRPr lang="ru-RU"/>
        </a:p>
      </dgm:t>
    </dgm:pt>
    <dgm:pt modelId="{1BB7C916-A330-4B48-B757-93172DAB57DC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Приятельство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1C22CE-07DA-488B-8BF1-2EA711867503}" type="parTrans" cxnId="{C51EBFA4-10AC-4D91-90B7-4AF96D8CB147}">
      <dgm:prSet/>
      <dgm:spPr/>
      <dgm:t>
        <a:bodyPr/>
        <a:lstStyle/>
        <a:p>
          <a:endParaRPr lang="ru-RU"/>
        </a:p>
      </dgm:t>
    </dgm:pt>
    <dgm:pt modelId="{BFFB19A9-253F-41D0-9353-4BEBD352CA32}" type="sibTrans" cxnId="{C51EBFA4-10AC-4D91-90B7-4AF96D8CB147}">
      <dgm:prSet/>
      <dgm:spPr/>
      <dgm:t>
        <a:bodyPr/>
        <a:lstStyle/>
        <a:p>
          <a:endParaRPr lang="ru-RU"/>
        </a:p>
      </dgm:t>
    </dgm:pt>
    <dgm:pt modelId="{39A75F39-F6C0-49BF-8353-0CEAE69E1540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Товарищество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B92BA-CD76-48D1-B5DB-043C58BE5D5E}" type="parTrans" cxnId="{1EB46C1F-9BA6-4158-A1D6-D4D28941290B}">
      <dgm:prSet/>
      <dgm:spPr/>
      <dgm:t>
        <a:bodyPr/>
        <a:lstStyle/>
        <a:p>
          <a:endParaRPr lang="ru-RU"/>
        </a:p>
      </dgm:t>
    </dgm:pt>
    <dgm:pt modelId="{3FB979E6-88EF-4877-8A9A-739853B8B434}" type="sibTrans" cxnId="{1EB46C1F-9BA6-4158-A1D6-D4D28941290B}">
      <dgm:prSet/>
      <dgm:spPr/>
      <dgm:t>
        <a:bodyPr/>
        <a:lstStyle/>
        <a:p>
          <a:endParaRPr lang="ru-RU"/>
        </a:p>
      </dgm:t>
    </dgm:pt>
    <dgm:pt modelId="{390D7CA6-D8A3-42CC-94AC-FE1C62F63EC4}" type="pres">
      <dgm:prSet presAssocID="{F5470E25-A5EB-42B6-9A45-EB4F421D21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1F96C-3AB3-45C7-BE0B-86A78FD2E2BE}" type="pres">
      <dgm:prSet presAssocID="{F2B34ABA-2594-4CF6-AF18-8E51441E3B64}" presName="Name5" presStyleLbl="vennNode1" presStyleIdx="0" presStyleCnt="3" custScaleX="22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3FAA2-8EFF-4611-9513-C270126219BA}" type="pres">
      <dgm:prSet presAssocID="{BE44CF35-0A00-439A-8916-57CD392C9254}" presName="space" presStyleCnt="0"/>
      <dgm:spPr/>
    </dgm:pt>
    <dgm:pt modelId="{2AA434A5-D70E-42AB-9D56-9D373DC44E84}" type="pres">
      <dgm:prSet presAssocID="{1BB7C916-A330-4B48-B757-93172DAB57DC}" presName="Name5" presStyleLbl="vennNode1" presStyleIdx="1" presStyleCnt="3" custScaleX="280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2F20A-61BC-4410-923E-3BA981A9BA09}" type="pres">
      <dgm:prSet presAssocID="{BFFB19A9-253F-41D0-9353-4BEBD352CA32}" presName="space" presStyleCnt="0"/>
      <dgm:spPr/>
    </dgm:pt>
    <dgm:pt modelId="{4BE7FA27-094D-4E5D-B59D-0650652B19CA}" type="pres">
      <dgm:prSet presAssocID="{39A75F39-F6C0-49BF-8353-0CEAE69E1540}" presName="Name5" presStyleLbl="vennNode1" presStyleIdx="2" presStyleCnt="3" custScaleX="27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EBFA4-10AC-4D91-90B7-4AF96D8CB147}" srcId="{F5470E25-A5EB-42B6-9A45-EB4F421D21D0}" destId="{1BB7C916-A330-4B48-B757-93172DAB57DC}" srcOrd="1" destOrd="0" parTransId="{921C22CE-07DA-488B-8BF1-2EA711867503}" sibTransId="{BFFB19A9-253F-41D0-9353-4BEBD352CA32}"/>
    <dgm:cxn modelId="{1EB46C1F-9BA6-4158-A1D6-D4D28941290B}" srcId="{F5470E25-A5EB-42B6-9A45-EB4F421D21D0}" destId="{39A75F39-F6C0-49BF-8353-0CEAE69E1540}" srcOrd="2" destOrd="0" parTransId="{DF7B92BA-CD76-48D1-B5DB-043C58BE5D5E}" sibTransId="{3FB979E6-88EF-4877-8A9A-739853B8B434}"/>
    <dgm:cxn modelId="{9901A7F3-38A0-4434-841E-518D7A2CE1AE}" type="presOf" srcId="{1BB7C916-A330-4B48-B757-93172DAB57DC}" destId="{2AA434A5-D70E-42AB-9D56-9D373DC44E84}" srcOrd="0" destOrd="0" presId="urn:microsoft.com/office/officeart/2005/8/layout/venn3"/>
    <dgm:cxn modelId="{C8D3427D-26E6-4C39-AB63-564CA386DD20}" type="presOf" srcId="{F2B34ABA-2594-4CF6-AF18-8E51441E3B64}" destId="{0D81F96C-3AB3-45C7-BE0B-86A78FD2E2BE}" srcOrd="0" destOrd="0" presId="urn:microsoft.com/office/officeart/2005/8/layout/venn3"/>
    <dgm:cxn modelId="{94F33C28-C951-4248-BBA1-8AA9AC37542E}" type="presOf" srcId="{F5470E25-A5EB-42B6-9A45-EB4F421D21D0}" destId="{390D7CA6-D8A3-42CC-94AC-FE1C62F63EC4}" srcOrd="0" destOrd="0" presId="urn:microsoft.com/office/officeart/2005/8/layout/venn3"/>
    <dgm:cxn modelId="{BAFEC86A-492D-4CCB-881C-13F5C05AD165}" type="presOf" srcId="{39A75F39-F6C0-49BF-8353-0CEAE69E1540}" destId="{4BE7FA27-094D-4E5D-B59D-0650652B19CA}" srcOrd="0" destOrd="0" presId="urn:microsoft.com/office/officeart/2005/8/layout/venn3"/>
    <dgm:cxn modelId="{13C3AA14-4AB9-42E5-B34C-BD12C656CAA2}" srcId="{F5470E25-A5EB-42B6-9A45-EB4F421D21D0}" destId="{F2B34ABA-2594-4CF6-AF18-8E51441E3B64}" srcOrd="0" destOrd="0" parTransId="{2DB398AB-2A66-4A5F-8DDA-97630363D81D}" sibTransId="{BE44CF35-0A00-439A-8916-57CD392C9254}"/>
    <dgm:cxn modelId="{451A9852-39B4-4F22-9B14-1132B212CFD0}" type="presParOf" srcId="{390D7CA6-D8A3-42CC-94AC-FE1C62F63EC4}" destId="{0D81F96C-3AB3-45C7-BE0B-86A78FD2E2BE}" srcOrd="0" destOrd="0" presId="urn:microsoft.com/office/officeart/2005/8/layout/venn3"/>
    <dgm:cxn modelId="{116BC315-B280-45E4-8E40-1E591914C333}" type="presParOf" srcId="{390D7CA6-D8A3-42CC-94AC-FE1C62F63EC4}" destId="{81D3FAA2-8EFF-4611-9513-C270126219BA}" srcOrd="1" destOrd="0" presId="urn:microsoft.com/office/officeart/2005/8/layout/venn3"/>
    <dgm:cxn modelId="{2B957F05-8B09-4814-A5F3-1FE814EE0F21}" type="presParOf" srcId="{390D7CA6-D8A3-42CC-94AC-FE1C62F63EC4}" destId="{2AA434A5-D70E-42AB-9D56-9D373DC44E84}" srcOrd="2" destOrd="0" presId="urn:microsoft.com/office/officeart/2005/8/layout/venn3"/>
    <dgm:cxn modelId="{A1372B67-E873-441A-9F86-B8C9CC5AE747}" type="presParOf" srcId="{390D7CA6-D8A3-42CC-94AC-FE1C62F63EC4}" destId="{F8A2F20A-61BC-4410-923E-3BA981A9BA09}" srcOrd="3" destOrd="0" presId="urn:microsoft.com/office/officeart/2005/8/layout/venn3"/>
    <dgm:cxn modelId="{6F0280E3-6371-464E-9D35-17229E00F6DA}" type="presParOf" srcId="{390D7CA6-D8A3-42CC-94AC-FE1C62F63EC4}" destId="{4BE7FA27-094D-4E5D-B59D-0650652B19CA}" srcOrd="4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0B8E-6243-4FB0-BC14-B1BD154FE1E9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F6AB6-2D7B-460F-9EC4-5C3496768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6AB6-2D7B-460F-9EC4-5C3496768F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6AB6-2D7B-460F-9EC4-5C3496768F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F6AB6-2D7B-460F-9EC4-5C3496768F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398269-E8E1-4DA6-BAE9-E5A89E1F5262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D3D82C-99CB-46E7-94C0-588EEFB92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Вопросы кодификатора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Биологическое и социальное в человеке.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Личность. Особенности подросткового возраста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Деятельность человека и ее основные формы (труд, игра, учение).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Человек и его ближайшее окружение. Межличностные отношения.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Межличностные конфликты, их конструктивное разрешение.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Межличностные конфликты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428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85723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3200" b="1" i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conflictus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столкновение)- спор, столкновение конкурирующих сторон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28802"/>
            <a:ext cx="87868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конфликт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причиной которого являются разногласия социальных групп или личностей при расхождении во мнениях и взглядах, стремлении занять лидирующее положение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7406">
            <a:off x="176916" y="3455070"/>
            <a:ext cx="4222482" cy="3206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4634">
            <a:off x="4343724" y="3887364"/>
            <a:ext cx="4809124" cy="27775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Стадии прохождения конфликта</a:t>
            </a:r>
            <a:endParaRPr lang="ru-RU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9653673"/>
              </p:ext>
            </p:extLst>
          </p:nvPr>
        </p:nvGraphicFramePr>
        <p:xfrm>
          <a:off x="142844" y="928670"/>
          <a:ext cx="8643999" cy="53578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7520"/>
                <a:gridCol w="2714644"/>
                <a:gridCol w="3071835"/>
              </a:tblGrid>
              <a:tr h="1533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Предконфликтная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Конфликтная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Послеконфликтная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41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Период, в течение которого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накапливаются противоречия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Совокупность</a:t>
                      </a:r>
                    </a:p>
                    <a:p>
                      <a:r>
                        <a:rPr lang="ru-RU" sz="2400" dirty="0" smtClean="0"/>
                        <a:t>определённых действий. Характеризуется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столкновением </a:t>
                      </a:r>
                      <a:r>
                        <a:rPr lang="ru-RU" sz="2400" dirty="0" smtClean="0"/>
                        <a:t>противоборствующих сторон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Принимаются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меры для </a:t>
                      </a:r>
                      <a:r>
                        <a:rPr lang="ru-RU" sz="2400" dirty="0" smtClean="0"/>
                        <a:t>окончательного </a:t>
                      </a:r>
                      <a:r>
                        <a:rPr lang="ru-RU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устранения </a:t>
                      </a:r>
                      <a:r>
                        <a:rPr lang="ru-RU" sz="2400" dirty="0" smtClean="0"/>
                        <a:t>противоречий, снятие социально – психологической напряжённости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214950"/>
            <a:ext cx="2216954" cy="135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673">
            <a:off x="7075828" y="5388280"/>
            <a:ext cx="1983947" cy="13367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2423936" cy="1729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274638"/>
            <a:ext cx="7829576" cy="58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Разрешение конфликта</a:t>
            </a:r>
            <a:endParaRPr kumimoji="0" lang="ru-RU" sz="3200" b="1" u="none" strike="noStrike" kern="1200" normalizeH="0" baseline="0" noProof="0" dirty="0"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4214842" cy="40005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Полное разрешение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 котором происходит психологическая перестройка: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 врага» трансформируется в «образ партнёра»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714488"/>
            <a:ext cx="4079980" cy="40005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Частичное разрешение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изменяется только внешняя форма конфликта, но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сохраняются причины, его породившие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000364" y="857232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14876" y="857232"/>
            <a:ext cx="158417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564578"/>
            <a:ext cx="3214710" cy="22934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74638"/>
            <a:ext cx="8258204" cy="6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Разрешение конфликта</a:t>
            </a:r>
            <a:endParaRPr kumimoji="0" lang="ru-RU" sz="3200" b="1" u="none" strike="noStrike" kern="1200" normalizeH="0" baseline="0" noProof="0" dirty="0"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21536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переговоры                 медиация                    арбитраж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75643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85720" y="2500306"/>
            <a:ext cx="85298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Переговоры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это процесс, при котором стороны пытаются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разрешить конфликт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путем непосредственного обсуждения между собой.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процесс вступает третья сторона - посредник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которого помочь первым двум договориться.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Выслушивая стороны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помогая их общению, медиаторы стараются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нахождению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сторонами решения типа «выигрыш-выигрыш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хотя медиатор берет на себя ответственность за процесс,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оппоненты 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 контролируют предмет дискуссии и ее исход.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арбитража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третья сторона контролирует не только процесс,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исход. Арбитры решают, что именно сторонам необходимо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сделать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разрешения конфликта, и обычно наделены властью,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способной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принудить стороны выполнить соответствующее решение.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36033" y="6453336"/>
            <a:ext cx="407967" cy="4046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105835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Содержание некоторых слайдов </a:t>
            </a:r>
            <a:r>
              <a:rPr lang="ru-RU" dirty="0" smtClean="0"/>
              <a:t>(10-13) заимствовано </a:t>
            </a:r>
            <a:r>
              <a:rPr lang="ru-RU" dirty="0" smtClean="0"/>
              <a:t>из презентации «Социальные отношения» учителя </a:t>
            </a:r>
            <a:r>
              <a:rPr lang="ru-RU" dirty="0" err="1" smtClean="0"/>
              <a:t>Оферкина</a:t>
            </a:r>
            <a:r>
              <a:rPr lang="ru-RU" dirty="0" smtClean="0"/>
              <a:t> М.П.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://www.proshkolu.ru/user/svinka50/file/1449343/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428604"/>
            <a:ext cx="8183880" cy="5715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Природа человека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714356"/>
            <a:ext cx="984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929190" y="1643050"/>
            <a:ext cx="100013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287042" y="2356636"/>
            <a:ext cx="714380" cy="1588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143240" y="1643050"/>
            <a:ext cx="100013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1142984"/>
            <a:ext cx="3000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Биологическое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нстинкты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иологическая программа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натомия, физиология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€ к высшим млекопитающим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285860"/>
            <a:ext cx="2428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бщение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571744"/>
            <a:ext cx="3000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Психическое 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нутренний мир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арактер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сфера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71543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субъект общественно-исторической деятельности и культуры,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биосоциальное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существо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обладающее сознанием, членораздельной речью, нравственными качествами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способностью изготавливать орудия труда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Сафонова Наталья\Рабочий стол\article-0-02EC002200000578-483_468x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876"/>
            <a:ext cx="2786082" cy="151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42852"/>
            <a:ext cx="8183880" cy="15716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Индивидом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рождаются, </a:t>
            </a:r>
            <a:r>
              <a:rPr kumimoji="0" lang="ru-RU" sz="3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личностью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становятся, </a:t>
            </a:r>
            <a:r>
              <a:rPr kumimoji="0" lang="ru-RU" sz="32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индивидуальность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отстаивают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Сафонова Наталья\Рабочий стол\article-0-02EC002200000578-483_468x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714512" cy="100013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1785926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«человек»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употребляется для характеристики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всеобщих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присущих всем людям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 и способностей; понятие подчеркивает наличие такой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общности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как человеческий род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Сафонова Наталья\Рабочий стол\IndividualThera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1714512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143248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единичный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представитель человеческого рода,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конкретный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17145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57422" y="3929066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неповторимое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своеобразие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отличительные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(внутренние и внешние)от других людей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Сафонова Наталья\Рабочий стол\80c00463f5b1e5b0ee31ea3693f574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143512"/>
            <a:ext cx="1738307" cy="114300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357422" y="4857760"/>
            <a:ext cx="628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устойчивая система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социально значимых черт,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характеризующих индивида, как члена того или иного общества.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как субъект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сознательной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50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подросткового возраста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Подростковый возраст —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стадия развития личности, которая обычно начинается с 11-12 и продолжается до 16—17 лет — периода, когда человек входит во «взрослую жизнь».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32" y="1457314"/>
            <a:ext cx="87868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.Резкие перепады настроения, повышенная, нестабильная эмоциональность, неуправляемость настроения, повышенная возбудимость, импульсивность.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.В отдельных случаях проявляются такие признаки, как депрессия, неусидчивость и плохая концентрация внимания, раздражительность.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.У подростка могут появиться тревога, агрессия и проблемное поведение. Это может выражаться в конфликтных отношениях с взрослыми.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.Склонность к риску и агрессия — это приемы самоутверждения. К сожалению, следствием этого может быть увеличение числа несовершеннолетних преступников.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5.Ведущей деятельностью в этом возрасте становится личностное общение со сверстниками.  Характерно стремление к лидерству в группе сверстников.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Идет активный поиск своего «Я». В этот же период происходит становление мировоззрения молодого человека.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первый план выходит острая потребность в признании, самоутверждении.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Противоречие подросткового возраста заключается часто в том, что ребенок стремится получить статус взрослых и взрослые возможности, но не спешит возложить на себя ответственность взрослых, избегает 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специфическая форма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отношения человека к окружающему миру и самому себе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целью изменения и преобразования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1"/>
            <a:ext cx="8786874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как способ существования людей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214546" y="4286256"/>
            <a:ext cx="1343028" cy="12715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</a:t>
            </a:r>
            <a:r>
              <a:rPr lang="en-US" sz="5400" b="1" dirty="0" smtClean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4286256"/>
            <a:ext cx="150019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</a:t>
            </a:r>
            <a:r>
              <a:rPr lang="ru-RU" sz="5400" b="1" dirty="0" smtClean="0">
                <a:solidFill>
                  <a:schemeClr val="tx1"/>
                </a:solidFill>
              </a:rPr>
              <a:t>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00496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286256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Д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64357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О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28926" y="6072206"/>
            <a:ext cx="35719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643570" y="6000768"/>
            <a:ext cx="42862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43636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15008" y="6143644"/>
            <a:ext cx="42862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Documents and Settings\Сафонова Наталья\Рабочий стол\картинки для презентаций\news_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636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Documents and Settings\Сафонова Наталья\Рабочий стол\картинки для презентаций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6"/>
            <a:ext cx="1270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786874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как способ существования людей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87154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тот, кто осуществляет деятельность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человек, группа людей, организация, государственный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орган.)</a:t>
            </a: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2919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то, на что направлена деятельность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природные материалы, различные предметы, сферы или области жизни людей.) </a:t>
            </a:r>
          </a:p>
          <a:p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Сафонова Наталья\Рабочий стол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1500198" cy="150019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6" name="Picture 3" descr="C:\Documents and Settings\Сафонова Наталья\Рабочий стол\картинки для презентаций\58589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1724027" cy="149052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7" name="Picture 4" descr="C:\Documents and Settings\Сафонова Наталья\Рабочий стол\картинки для презентаций\14966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786058"/>
            <a:ext cx="1575208" cy="150019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8" name="Picture 5" descr="C:\Documents and Settings\Сафонова Наталья\Рабочий стол\картинки для презентаций\за компом-шут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643074" cy="149370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формы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28670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ucos56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1428736"/>
            <a:ext cx="1857388" cy="167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Межличностные отношения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86248" y="785794"/>
            <a:ext cx="484632" cy="4286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1" y="1142984"/>
            <a:ext cx="865327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понимание,  отдельных людей. Отношения основываются на эмоциях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571604" y="2500306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43570" y="2571744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4282" y="3000372"/>
            <a:ext cx="321471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Симпатия -чувства, сближающие людей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3000372"/>
            <a:ext cx="3643338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Антипатия -чувства, разъединяющие людей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3929058" y="3000372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964645" y="2893215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4282" y="4286256"/>
            <a:ext cx="35719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Деловые(официальные)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2066" y="4357694"/>
            <a:ext cx="3643338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0" y="5357826"/>
          <a:ext cx="9001156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Рисунок 38" descr="3D Humans (2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357562"/>
            <a:ext cx="178595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Овал 39"/>
          <p:cNvSpPr/>
          <p:nvPr/>
        </p:nvSpPr>
        <p:spPr>
          <a:xfrm>
            <a:off x="0" y="5214950"/>
            <a:ext cx="2714612" cy="1643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по делам, по личной привязанности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714612" y="5214950"/>
            <a:ext cx="3214710" cy="1643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Взаимная тяга, симпатия. Стремление к общению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857884" y="5286388"/>
            <a:ext cx="3071834" cy="1571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Деловые связи, общая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972452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072330" y="857232"/>
            <a:ext cx="1357322" cy="192882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114298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50017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85736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221455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257174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7290" y="128586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00108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164305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ИНФОРМАЦИЯ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200024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ВОСПРИЯТИЕ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357430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ПОНИМАНИЕ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1833552" cy="137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857232"/>
            <a:ext cx="1371600" cy="1857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0034" y="2643182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Общение</a:t>
            </a:r>
            <a:r>
              <a:rPr lang="ru-RU" dirty="0" smtClean="0"/>
              <a:t> – </a:t>
            </a:r>
            <a:r>
              <a:rPr lang="ru-RU" sz="2400" b="1" dirty="0" smtClean="0"/>
              <a:t>процесс установления </a:t>
            </a:r>
            <a:r>
              <a:rPr lang="ru-RU" sz="2400" b="1" u="sng" dirty="0" smtClean="0">
                <a:solidFill>
                  <a:srgbClr val="00B050"/>
                </a:solidFill>
              </a:rPr>
              <a:t>контактов </a:t>
            </a:r>
            <a:r>
              <a:rPr lang="ru-RU" sz="2400" b="1" dirty="0" smtClean="0"/>
              <a:t>между людьми, порождаемый потребностями </a:t>
            </a:r>
            <a:r>
              <a:rPr lang="ru-RU" sz="2400" b="1" u="sng" dirty="0" smtClean="0">
                <a:solidFill>
                  <a:srgbClr val="00B050"/>
                </a:solidFill>
              </a:rPr>
              <a:t>совместной деятельности</a:t>
            </a:r>
            <a:r>
              <a:rPr lang="ru-RU" sz="2400" b="1" dirty="0" smtClean="0"/>
              <a:t>, включающий в себя </a:t>
            </a:r>
            <a:r>
              <a:rPr lang="ru-RU" sz="2400" b="1" u="sng" dirty="0" smtClean="0">
                <a:solidFill>
                  <a:srgbClr val="00B050"/>
                </a:solidFill>
              </a:rPr>
              <a:t>обмен информацией</a:t>
            </a:r>
            <a:r>
              <a:rPr lang="ru-RU" sz="2400" b="1" dirty="0" smtClean="0"/>
              <a:t>, восприятие и понимание другого человека.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4429132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Функции общения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000636"/>
            <a:ext cx="8429684" cy="1714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sz="2400" b="1" dirty="0" smtClean="0"/>
              <a:t>1.Удовлетворение в контактах с себе подобными</a:t>
            </a:r>
          </a:p>
          <a:p>
            <a:pPr marL="342900" indent="-342900"/>
            <a:r>
              <a:rPr lang="ru-RU" sz="2400" b="1" dirty="0" smtClean="0"/>
              <a:t>2. Усвоение опыта и передача своего опыта</a:t>
            </a:r>
          </a:p>
          <a:p>
            <a:pPr marL="342900" indent="-342900"/>
            <a:r>
              <a:rPr lang="ru-RU" sz="2400" b="1" dirty="0" smtClean="0"/>
              <a:t>3. Получение и передача информации</a:t>
            </a:r>
          </a:p>
          <a:p>
            <a:pPr marL="342900" indent="-342900"/>
            <a:r>
              <a:rPr lang="ru-RU" sz="2400" b="1" dirty="0" smtClean="0"/>
              <a:t>4. Способствует развитию интересов человека</a:t>
            </a:r>
          </a:p>
          <a:p>
            <a:pPr marL="342900" indent="-342900" algn="ctr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846</Words>
  <Application>Microsoft Office PowerPoint</Application>
  <PresentationFormat>Экран (4:3)</PresentationFormat>
  <Paragraphs>111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Вопросы кодификатора</vt:lpstr>
      <vt:lpstr>Слайд 2</vt:lpstr>
      <vt:lpstr>Слайд 3</vt:lpstr>
      <vt:lpstr>Особенности подросткового возраста</vt:lpstr>
      <vt:lpstr>Слайд 5</vt:lpstr>
      <vt:lpstr>Слайд 6</vt:lpstr>
      <vt:lpstr>Основные формы деятельности</vt:lpstr>
      <vt:lpstr>Межличностные отношения</vt:lpstr>
      <vt:lpstr>Общение</vt:lpstr>
      <vt:lpstr>Межличностные конфликты</vt:lpstr>
      <vt:lpstr>Стадии прохождения конфликта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кодификатора</dc:title>
  <dc:creator>SaphonovaNS</dc:creator>
  <cp:lastModifiedBy>SaphonovaNS</cp:lastModifiedBy>
  <cp:revision>29</cp:revision>
  <dcterms:created xsi:type="dcterms:W3CDTF">2011-10-04T11:09:35Z</dcterms:created>
  <dcterms:modified xsi:type="dcterms:W3CDTF">2011-11-10T10:56:10Z</dcterms:modified>
</cp:coreProperties>
</file>