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005C4-2472-4F06-8EE4-7E6FD5366CAC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A0B8-3087-4D0A-8AFA-8FD12D943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E8CF7-A11D-45CE-BC4A-CC2810E2CB12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AFCD-1B48-4D27-B6C6-024497243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AE2DB-3214-48C1-9D0A-7DE9B32624EC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EEC9-B2C7-497A-B0F8-BCD8BEE33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D658D-4886-4A21-BA67-C5157CE18E1D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D3F00-154E-4AC2-B565-FFC6B2357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BDCB4-F4FD-4493-9675-CD05C17BF088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E9133-4B52-40C2-8114-A1F0C1CD2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C8C11-7D1A-4B15-9E2A-80CD30BBE2D3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0D716-3887-4C28-8E70-67526990E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0570B-D9DF-40C3-8820-62BD2774A975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DF966-8B89-409E-8C13-F48964E21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EBB33-90DA-425B-BFD8-C2195062D694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48352-0C38-4CEC-ACA8-A994F5C01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31D2B-51EF-4A0F-B542-18A871005986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E82C7-32AA-4202-9F58-EFAF459C4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67676-1083-4FED-B449-3C3F513255E0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E4D1-37BF-45AB-94D1-9829FC47E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A683-2778-4D7F-86C9-A8C1A2DD4449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7E483-96F6-4E7D-8383-B289DF66F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C31A82-59B7-44BB-8152-157B0607D128}" type="datetimeFigureOut">
              <a:rPr lang="ru-RU"/>
              <a:pPr>
                <a:defRPr/>
              </a:pPr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24B7A5-14F3-401E-AFE7-9CD04E684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Этапы деятельности социального педагога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38" y="5500688"/>
            <a:ext cx="2786062" cy="1143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Подготовила  социальный педагог  МБОУ «Средняя школа №6» </a:t>
            </a:r>
            <a:r>
              <a:rPr lang="ru-RU" sz="1800" dirty="0" err="1" smtClean="0"/>
              <a:t>Парулина</a:t>
            </a:r>
            <a:r>
              <a:rPr lang="ru-RU" sz="1800" dirty="0" smtClean="0"/>
              <a:t> В.Ю.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2013г.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Социальный педагог 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получить подробную информацию об  учащихся и их семьях от классных  руководителей, педагогов предметников и т.д..</a:t>
            </a:r>
          </a:p>
          <a:p>
            <a:pPr algn="just" eaLnBrk="1" hangingPunct="1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систематически пропускающих  уроки, нарушающие правила и нормы поведения в школе (курение, сквернословие, вызывающее поведение во время уроков);</a:t>
            </a:r>
          </a:p>
          <a:p>
            <a:pPr algn="just" eaLnBrk="1" hangingPunct="1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нарушающих нравственно-правовые нормы жизнедеятельности школы (оскорбление одноклассников, учителей, воровство, выяснение отношений, принуждение, порча мебели).</a:t>
            </a:r>
          </a:p>
          <a:p>
            <a:pPr eaLnBrk="1" hangingPunct="1"/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489588"/>
              </p:ext>
            </p:extLst>
          </p:nvPr>
        </p:nvGraphicFramePr>
        <p:xfrm>
          <a:off x="0" y="548680"/>
          <a:ext cx="9144000" cy="62646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84747"/>
                <a:gridCol w="1202545"/>
                <a:gridCol w="5749560"/>
                <a:gridCol w="1807148"/>
              </a:tblGrid>
              <a:tr h="140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№</a:t>
                      </a:r>
                      <a:endParaRPr kumimoji="0" lang="ru-RU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Ответственный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Содержание деятельности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Периодичность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  <a:tr h="358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Директор школы</a:t>
                      </a:r>
                      <a:endParaRPr kumimoji="0" lang="ru-RU" sz="9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Осуществление текущего контроля за соблюдением работы школы с учащимися,  имеющими пропуски уроков и их семьями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  <a:tr h="71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Заместитель директора по УВР и ВР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Осуществление контроля за реализацией  </a:t>
                      </a:r>
                      <a:r>
                        <a:rPr kumimoji="0" lang="ru-RU" sz="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разноуровневой</a:t>
                      </a: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модели образования,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Осуществление текущего контроля за деятельностью классных руководителей и учителей-предметников по работе с учащимися, имеющими пропуски уроков,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Сбор данных по пропускам уроков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 в месяц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  <a:tr h="1958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3.</a:t>
                      </a: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Классные руководители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Контроль  за посещаемостью учащихся класса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Осуществление тесной связи с педагогами – предметниками,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Выявление учащихся, имеющих пропуски уроков.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Обеспечение постоянной связи с семьей,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Профилактические беседы, выяснение причин непосещения,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Посещение семьи учащегося для получения с родителей письменного объяснения о непосещении ребенком школы,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Подача письменного сообщения социальному педагогу с указанием проблемы, ее источника,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Приглашение  родителей учащегося в школу для беседы и выяснение причин пропусков,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Предоставить  характеристику учащегося с результатами учебы для последующей подачи на заседания Совета по профилактике школы и Комиссии по делам несовершеннолетних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Ежедневно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 в 5 дней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 непосещении учеником школы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необходимости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необходимости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необходимости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 25 числа последующего месяца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  <a:tr h="9358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4.</a:t>
                      </a: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Учителя – предметники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Систематическая фиксация пропусков в классном журнале,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Осуществление тесной связи с </a:t>
                      </a:r>
                      <a:r>
                        <a:rPr kumimoji="0" lang="ru-RU" sz="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кл</a:t>
                      </a: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руководителем,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Организация дифференцированного подхода  в работе с учащимся, имеющих пропуски уроков,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Осуществление повышения мотивации в учении у учащихся, имеющих пропуски уроков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Ежедневно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необходимости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  <a:tr h="1076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5.</a:t>
                      </a: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Социальный педагог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Социально-педагогическое сопровождение учащегося и его семьи,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Социально-педагогическая помощь педагогам в работе с учащимися, имеющими пропуски уроков,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Индивидуальная профилактическая работа (беседы, патронаж семьи и т.д.),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Участие  в школьном </a:t>
                      </a:r>
                      <a:r>
                        <a:rPr kumimoji="0" lang="ru-RU" sz="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ПМПк</a:t>
                      </a: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Привлечение правоохранительных органов, ОДН, КДН и УО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запросам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  необходимости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  <a:tr h="1076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6.</a:t>
                      </a: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Психолог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Диагностика личностных качеств учащегося, имеющего пропуски уроков, существующей проблемы, ее источника,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Разработка индивидуальных программ психологического сопровождения учащегося, имеющего пропуски уроков,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Коррекция поведения, общения, эмоциональных расстройств (если имеются) через занятия, игры, тренинги,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Участие  в школьном </a:t>
                      </a:r>
                      <a:r>
                        <a:rPr kumimoji="0" lang="ru-RU" sz="9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ПМПк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запросам классных руководителей, соц. педагога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течение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   необходимости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28755" marR="28755" marT="0" marB="0" horzOverflow="overflow"/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-76943"/>
            <a:ext cx="8501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ea typeface="Times New Roman" pitchFamily="18" charset="0"/>
              </a:rPr>
              <a:t>Алгоритм работы с  учащимися, пропускающими  учебные 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ea typeface="Times New Roman" pitchFamily="18" charset="0"/>
              </a:rPr>
              <a:t>занятия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071538" y="1428736"/>
            <a:ext cx="6686551" cy="242889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 rot="10800000" flipV="1">
            <a:off x="1142976" y="1211616"/>
            <a:ext cx="6572296" cy="24929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Ведёт: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-систематический контроль за посещаемостью учащихся класса;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-осуществление тесной связи с педагогами-предметниками;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-отслеживание учащихся, имеющих пропуски уроков;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-постоянную связь с семьей, с последующим посещением семьи о непосещении учащимся школы;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-индивидуальную работу с учащимися, имеющих пропуски уроков;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-тесную связь с социальным педагогом с указанием проблемы, ее источника;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-вызов по требованию администрации, социального педагога родителей учащегося в школу для беседы и выяснение причин пропусков;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Если нет положительных результатов, представить характеристику, представление на учащегося с результатами учебы для последующей подачи на заседания совета профилактики школы ОДН и КДН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85720" y="4071941"/>
            <a:ext cx="4143404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Индивидуальная профилактическая работа (беседы, наблюдения, патронаж семьи и т.д.);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осуществление контроля за посещаемостью и успеваемостью учащегося;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социально-педагогическое сопровождение учащегося и его семьи;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вовлечение учащегося в общественно деятельность;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социально-педагогическая помощь педагогам в работе с учащимися, имеющихся пропуски уроков;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участие 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ШПМПк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(по необходимости);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координация работы между субъектами образовательного процесса и различными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 rot="10800000" flipV="1">
            <a:off x="4572000" y="4118036"/>
            <a:ext cx="4357718" cy="24929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Диагностика личностных качеств, проблемы, ее источника;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разработка индивидуальных программ психологического сопровождения;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коррекция поведения, общения,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эмоциональных расстройств (если имеются) через занятия, игры, тренинги;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консультационная помощь педагогам по работе с учащимися, имеющими пропуски уроков;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психологическая помощь семье учащегося;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по необходимости оформление документов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ШПМПк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участие 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ШПМПк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1500164" y="3743059"/>
            <a:ext cx="27146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Социальный педагог </a:t>
            </a:r>
            <a:endParaRPr lang="ru-RU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 rot="10800000" flipV="1">
            <a:off x="5143504" y="3720328"/>
            <a:ext cx="135732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Психолог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 rot="10800000" flipV="1">
            <a:off x="1000100" y="497388"/>
            <a:ext cx="3357586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Классный руководитель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 rot="5400000">
            <a:off x="2573324" y="1069958"/>
            <a:ext cx="415925" cy="276225"/>
          </a:xfrm>
          <a:prstGeom prst="notchedRightArrow">
            <a:avLst>
              <a:gd name="adj1" fmla="val 50000"/>
              <a:gd name="adj2" fmla="val 3764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 rot="5400000">
            <a:off x="435741" y="3421854"/>
            <a:ext cx="976313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 rot="5400000">
            <a:off x="7722417" y="3421855"/>
            <a:ext cx="976313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3786182" y="6215082"/>
            <a:ext cx="571504" cy="642918"/>
          </a:xfrm>
          <a:prstGeom prst="curvedRightArrow">
            <a:avLst>
              <a:gd name="adj1" fmla="val 20134"/>
              <a:gd name="adj2" fmla="val 40268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6429388" y="6381750"/>
            <a:ext cx="663575" cy="476250"/>
          </a:xfrm>
          <a:prstGeom prst="curvedLeftArrow">
            <a:avLst>
              <a:gd name="adj1" fmla="val 20000"/>
              <a:gd name="adj2" fmla="val 40000"/>
              <a:gd name="adj3" fmla="val 4144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 rot="10800000" flipV="1">
            <a:off x="1285852" y="2709693"/>
            <a:ext cx="3857652" cy="19543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Заместитель директора по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УВР и ВР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Реализация  разно уровневой модели образования;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осуществление текущего контроля за деятельностью классных руководителей и учителей-предметников;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вовлечение учащихся во внеурочную деятельность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 rot="10800000" flipV="1">
            <a:off x="5500694" y="1500199"/>
            <a:ext cx="3357586" cy="24160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Учителя – предметники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Систематический контроль за посещаемостью учащихся;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систематическая фиксация пропусков в классном журнале;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осуществление тесной связи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. руководителем; организация дифференцированного подхода  в работе с учащимся;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осуществление повышения мотивации в учении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28596" y="1571612"/>
            <a:ext cx="2071702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Привлечение правоохранительных органов, ОДН, КДН и УО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85918" y="5000636"/>
            <a:ext cx="4714908" cy="1154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Times New Roman" pitchFamily="18" charset="0"/>
              </a:rPr>
              <a:t>Директор школы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Осуществление текущего контроля за соблюдением режима работы школы с учащимися,  имеющими пропуски уроков и их семьями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5400000">
            <a:off x="1864502" y="850087"/>
            <a:ext cx="976313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 rot="5400000">
            <a:off x="3793327" y="1850219"/>
            <a:ext cx="976313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 rot="5400000">
            <a:off x="5936467" y="778648"/>
            <a:ext cx="976313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 rot="5400000">
            <a:off x="4048125" y="4524379"/>
            <a:ext cx="619122" cy="428628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 rot="5400000">
            <a:off x="3721889" y="278607"/>
            <a:ext cx="976313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 rot="9153576">
            <a:off x="2614914" y="202785"/>
            <a:ext cx="785795" cy="419100"/>
          </a:xfrm>
          <a:prstGeom prst="notchedRightArrow">
            <a:avLst>
              <a:gd name="adj1" fmla="val 50000"/>
              <a:gd name="adj2" fmla="val 582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782</Words>
  <Application>Microsoft Office PowerPoint</Application>
  <PresentationFormat>Экран (4:3)</PresentationFormat>
  <Paragraphs>112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Этапы деятельности социального педагога</vt:lpstr>
      <vt:lpstr>Социальный педагог 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Никита</cp:lastModifiedBy>
  <cp:revision>14</cp:revision>
  <dcterms:created xsi:type="dcterms:W3CDTF">2011-01-05T21:53:52Z</dcterms:created>
  <dcterms:modified xsi:type="dcterms:W3CDTF">2015-02-04T17:30:05Z</dcterms:modified>
</cp:coreProperties>
</file>