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99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B753-AA7A-4CA5-BD30-666572F3DCEA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E5AE-B1A7-4EC7-9B9E-123657918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8640"/>
            <a:ext cx="6624736" cy="10081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«Использование информационно-коммуникативных технологий  на уроках музыки– один из способов развития творческих способностей у  учащихся».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28868"/>
            <a:ext cx="2699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n w="3175">
                  <a:noFill/>
                  <a:prstDash val="sysDot"/>
                </a:ln>
                <a:solidFill>
                  <a:srgbClr val="C00000"/>
                </a:solidFill>
                <a:latin typeface="Monotype Corsiva" pitchFamily="66" charset="0"/>
              </a:rPr>
              <a:t>Смирнова</a:t>
            </a:r>
          </a:p>
          <a:p>
            <a:pPr algn="ctr"/>
            <a:r>
              <a:rPr lang="ru-RU" sz="2200" b="1" dirty="0" smtClean="0">
                <a:ln w="3175">
                  <a:noFill/>
                  <a:prstDash val="sysDot"/>
                </a:ln>
                <a:solidFill>
                  <a:srgbClr val="C00000"/>
                </a:solidFill>
                <a:latin typeface="Monotype Corsiva" pitchFamily="66" charset="0"/>
              </a:rPr>
              <a:t>Татьяна  Николаевна</a:t>
            </a:r>
          </a:p>
          <a:p>
            <a:pPr algn="ctr"/>
            <a:r>
              <a:rPr lang="ru-RU" sz="2200" b="1" dirty="0" smtClean="0">
                <a:ln w="3175">
                  <a:noFill/>
                  <a:prstDash val="sysDot"/>
                </a:ln>
                <a:solidFill>
                  <a:srgbClr val="0070C0"/>
                </a:solidFill>
                <a:latin typeface="Monotype Corsiva" pitchFamily="66" charset="0"/>
              </a:rPr>
              <a:t>(</a:t>
            </a:r>
            <a:r>
              <a:rPr lang="ru-RU" sz="2200" b="1" dirty="0" err="1" smtClean="0">
                <a:ln w="3175">
                  <a:noFill/>
                  <a:prstDash val="sysDot"/>
                </a:ln>
                <a:solidFill>
                  <a:srgbClr val="0070C0"/>
                </a:solidFill>
                <a:latin typeface="Monotype Corsiva" pitchFamily="66" charset="0"/>
              </a:rPr>
              <a:t>уч</a:t>
            </a:r>
            <a:r>
              <a:rPr lang="ru-RU" sz="2200" b="1" dirty="0" smtClean="0">
                <a:ln w="3175">
                  <a:noFill/>
                  <a:prstDash val="sysDot"/>
                </a:ln>
                <a:solidFill>
                  <a:srgbClr val="0070C0"/>
                </a:solidFill>
                <a:latin typeface="Monotype Corsiva" pitchFamily="66" charset="0"/>
              </a:rPr>
              <a:t>. музыки)</a:t>
            </a:r>
          </a:p>
        </p:txBody>
      </p:sp>
      <p:sp>
        <p:nvSpPr>
          <p:cNvPr id="7" name="Овал 6"/>
          <p:cNvSpPr/>
          <p:nvPr/>
        </p:nvSpPr>
        <p:spPr>
          <a:xfrm>
            <a:off x="2555776" y="1124744"/>
            <a:ext cx="194421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Средства: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4644008" y="1124744"/>
            <a:ext cx="2160240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Технологии:</a:t>
            </a:r>
            <a:endParaRPr lang="ru-RU" sz="2000" b="1" dirty="0"/>
          </a:p>
        </p:txBody>
      </p:sp>
      <p:sp>
        <p:nvSpPr>
          <p:cNvPr id="9" name="Овал 8"/>
          <p:cNvSpPr/>
          <p:nvPr/>
        </p:nvSpPr>
        <p:spPr>
          <a:xfrm>
            <a:off x="7020272" y="1124744"/>
            <a:ext cx="1944216" cy="86409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Формы:</a:t>
            </a:r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203848" y="2276872"/>
            <a:ext cx="792088" cy="223224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364088" y="2348880"/>
            <a:ext cx="720080" cy="2160240"/>
          </a:xfrm>
          <a:prstGeom prst="downArrow">
            <a:avLst>
              <a:gd name="adj1" fmla="val 50000"/>
              <a:gd name="adj2" fmla="val 5427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596336" y="2348880"/>
            <a:ext cx="720080" cy="216024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99792" y="2060848"/>
            <a:ext cx="1728192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мультимедиа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99792" y="2996952"/>
            <a:ext cx="1728192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аудиодиски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699792" y="3501008"/>
            <a:ext cx="1728192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видео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643174" y="2564904"/>
            <a:ext cx="1784810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Интеракт</a:t>
            </a:r>
            <a:r>
              <a:rPr lang="ru-RU" dirty="0" smtClean="0"/>
              <a:t>. доска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716016" y="2060848"/>
            <a:ext cx="2016224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Муз. терапия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16016" y="2636912"/>
            <a:ext cx="2016224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игровые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716016" y="3356992"/>
            <a:ext cx="2016224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здоровьесберегающие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20272" y="2060848"/>
            <a:ext cx="1944216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уроки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20272" y="2636912"/>
            <a:ext cx="194421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внеклассные мероприятия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20272" y="3356992"/>
            <a:ext cx="1944216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Кружковая деятельность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4509120"/>
            <a:ext cx="6480720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Образовательная среда (коллектив).</a:t>
            </a:r>
            <a:endParaRPr lang="ru-RU" sz="24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pic>
        <p:nvPicPr>
          <p:cNvPr id="39" name="Содержимое 3" descr="PB2000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14950"/>
            <a:ext cx="2000264" cy="150019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0" name="Содержимое 3" descr="P10502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5143488"/>
            <a:ext cx="2286016" cy="171451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1" name="Содержимое 3" descr="P105027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5196688"/>
            <a:ext cx="2215082" cy="166131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2" name="Содержимое 3" descr="PB200022.JPG"/>
          <p:cNvPicPr>
            <a:picLocks noChangeAspect="1"/>
          </p:cNvPicPr>
          <p:nvPr/>
        </p:nvPicPr>
        <p:blipFill>
          <a:blip r:embed="rId5" cstate="print">
            <a:lum bright="7000"/>
          </a:blip>
          <a:stretch>
            <a:fillRect/>
          </a:stretch>
        </p:blipFill>
        <p:spPr>
          <a:xfrm>
            <a:off x="6731484" y="5048613"/>
            <a:ext cx="2412516" cy="180938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26" name="Picture 2" descr="DSC015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286388"/>
            <a:ext cx="165719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7" name="Picture 3" descr="DSC0157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571876"/>
            <a:ext cx="2285291" cy="170973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 descr="DSC014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42852"/>
            <a:ext cx="25002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«Использование информационно-коммуникативных технологий  на уроках музыки– один из способов развития творческих способностей у  учащихся».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информационно – коммуникативных технологий – как один из способов повышения качества образования»</dc:title>
  <dc:creator>123</dc:creator>
  <cp:lastModifiedBy>11</cp:lastModifiedBy>
  <cp:revision>21</cp:revision>
  <dcterms:created xsi:type="dcterms:W3CDTF">2012-07-21T15:56:50Z</dcterms:created>
  <dcterms:modified xsi:type="dcterms:W3CDTF">2012-07-25T08:07:42Z</dcterms:modified>
</cp:coreProperties>
</file>