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56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6165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6D209-85FE-4605-9852-01D0D23E9B1E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B624-45C1-4970-BE02-B360FEFD6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3D19FB-CFED-496C-AB36-98E1B34DA4FF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B189E1-17BD-49A6-AB00-D00060096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ВНЕКЛАССНАЯ РАБОТА ПО МАТЕМАТИКЕ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продолжение 3 часть)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4" descr="MM900356713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285860"/>
            <a:ext cx="1714512" cy="15001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5721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МКОУ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Бондаревская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Товменко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С.П.учитель математики первой квалификационной категории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58326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работа с учащимися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3829080" cy="45720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понимается деятельность учащихся, связанная с решением учащимися творческой, исследовательской задачи с заранее неизвестным решением и предполагающая наличие основных этапов, характерных для исследования в научной сфере, постановку проблемы, изучение теории, посвящённой данной проблематике, подбор методик исследования и практическое овладение ими, сбор собственного материала, его анализ и обобщение, собственные выводы.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Главная цель исследовательской деятельности – приобретение учащимися функционального навыка исследования как универсального способа освоения действительности, развитие способности к исследовательскому типу мышления, активизации личностной позиции учащегося в образовательном процессе на основе приобретения субъективно новых знаний, самостоятельно получаемых, являющихся новыми и личностно значимыми для конкретного учащегося.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7" name="Object 5">
            <a:hlinkClick r:id="" action="ppaction://ole?verb=2"/>
          </p:cNvPr>
          <p:cNvGraphicFramePr>
            <a:graphicFrameLocks noChangeAspect="1"/>
          </p:cNvGraphicFramePr>
          <p:nvPr/>
        </p:nvGraphicFramePr>
        <p:xfrm>
          <a:off x="5508104" y="1844824"/>
          <a:ext cx="1346448" cy="1080120"/>
        </p:xfrm>
        <a:graphic>
          <a:graphicData uri="http://schemas.openxmlformats.org/presentationml/2006/ole">
            <p:oleObj spid="_x0000_s38917" name="Презентация" showAsIcon="1" r:id="rId3" imgW="914400" imgH="771480" progId="PowerPoint.Show.8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329642" cy="4714908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Известно, что математическое образование вносит неоценимый вклад в формирование общей культуры подрастающего поколения, его мировоззрения, способствует эстетическому воспитанию ребёнка, развивает его воображение и пространственное представление, аналитическое и логическое мышление, побуждает к творчеству и развитию интеллектуальных способностей. Поэтому внеклассная работа по математике очень важна. 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Она отличается от учебной деятельности, прежде всего тем, что не является обязательной. Здесь используются самые увлекательные коллективные дела: игры, конкурсы, состязания эрудитов, математические вечера,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КВНы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Дети овладевают навыками коллективного творчества, а главное: они могут жить, прикасаясь к миру прекрасного, где уроки математики и предметная неделя выступают как уникальная коммуникативная система, позволяющая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самовыражаться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самоутверждаться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,  расти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духовно и творчески.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Уважаемые коллеги, творите, выдумывайте и помните: дети скучных не любят, они их не замечают.  Поэтому всё зависит от учителя! Чётко продумывайте цели, программу проведения предметной недели, прогнозируя её результаты; вовлекайте учащихся, распределяя им роли, чтобы вся неделя в целом представляла яркое, запоминающееся событие.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767" y="332656"/>
            <a:ext cx="7644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6174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«Если вы хотите участвовать в большой </a:t>
            </a:r>
          </a:p>
          <a:p>
            <a:pPr eaLnBrk="0" hangingPunct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жизни, то наполняйте свою голову </a:t>
            </a:r>
          </a:p>
          <a:p>
            <a:pPr eaLnBrk="0" hangingPunct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математикой, пока есть к тому возможность.</a:t>
            </a:r>
          </a:p>
          <a:p>
            <a:pPr eaLnBrk="0" hangingPunct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окажет вам потом огромную </a:t>
            </a:r>
          </a:p>
          <a:p>
            <a:pPr eaLnBrk="0" hangingPunct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во всей вашей работе»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933056"/>
            <a:ext cx="288032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337</TotalTime>
  <Words>353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Эркер</vt:lpstr>
      <vt:lpstr>Презентация</vt:lpstr>
      <vt:lpstr>ВНЕКЛАССНАЯ РАБОТА ПО МАТЕМАТИКЕ (продолжение 3 часть)</vt:lpstr>
      <vt:lpstr>Исследовательская работа с учащимися</vt:lpstr>
      <vt:lpstr>Вывод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ВНЕКЛАССНАЯ РАБОТА ПО МАТЕМАТИКЕ</dc:title>
  <dc:creator>школа</dc:creator>
  <cp:lastModifiedBy>Светлана</cp:lastModifiedBy>
  <cp:revision>47</cp:revision>
  <dcterms:created xsi:type="dcterms:W3CDTF">2014-01-09T05:26:56Z</dcterms:created>
  <dcterms:modified xsi:type="dcterms:W3CDTF">2014-10-22T19:28:53Z</dcterms:modified>
</cp:coreProperties>
</file>