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254-E113-4F49-B6D4-358709CC5908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2298-C5EF-4108-90EF-A813ED2DCC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254-E113-4F49-B6D4-358709CC5908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2298-C5EF-4108-90EF-A813ED2DCC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254-E113-4F49-B6D4-358709CC5908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2298-C5EF-4108-90EF-A813ED2DCC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254-E113-4F49-B6D4-358709CC5908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2298-C5EF-4108-90EF-A813ED2DCC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254-E113-4F49-B6D4-358709CC5908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2298-C5EF-4108-90EF-A813ED2DCC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254-E113-4F49-B6D4-358709CC5908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2298-C5EF-4108-90EF-A813ED2DCC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254-E113-4F49-B6D4-358709CC5908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2298-C5EF-4108-90EF-A813ED2DCC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254-E113-4F49-B6D4-358709CC5908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2298-C5EF-4108-90EF-A813ED2DCC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254-E113-4F49-B6D4-358709CC5908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2298-C5EF-4108-90EF-A813ED2DCC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254-E113-4F49-B6D4-358709CC5908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2298-C5EF-4108-90EF-A813ED2DCC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1254-E113-4F49-B6D4-358709CC5908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7A2298-C5EF-4108-90EF-A813ED2DCC7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261254-E113-4F49-B6D4-358709CC5908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7A2298-C5EF-4108-90EF-A813ED2DCC7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144" y="5157192"/>
            <a:ext cx="2696344" cy="201622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Выполнила ученица 7 «Б» класса Советской средней школы Топилина Юлия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756592" y="548680"/>
            <a:ext cx="108366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Баллада Ф. Шиллера «перчатка»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 descr="091562e9b24744b32bc225c580a18e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492896"/>
            <a:ext cx="3371850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08912" cy="764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Биография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4258816" cy="60212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Иоганн Кристоф Фридрих фон Шиллер(1759-1805)гг.. – немецкий поэт, философ, теоретик и драматург. </a:t>
            </a:r>
            <a:endParaRPr lang="ru-RU" dirty="0" smtClean="0"/>
          </a:p>
          <a:p>
            <a:r>
              <a:rPr lang="ru-RU" dirty="0" smtClean="0"/>
              <a:t>Родился 10 ноября в семье офицера Иоганна Каспара Шиллера и Элизабет Доротеи Кодвайс.</a:t>
            </a:r>
          </a:p>
          <a:p>
            <a:r>
              <a:rPr lang="ru-RU" dirty="0" smtClean="0"/>
              <a:t>Последние 17 лет жизни дружил с немецким поэтом Иоганном Гёте. Период их дружбы и совместного творчества стал называться Веймарским классицизмом. </a:t>
            </a:r>
            <a:endParaRPr lang="ru-RU" dirty="0" smtClean="0"/>
          </a:p>
          <a:p>
            <a:r>
              <a:rPr lang="ru-RU" dirty="0" smtClean="0"/>
              <a:t>Умер 9 мая 1805 г. От туберкулёза. Ему было 45 лет.</a:t>
            </a:r>
            <a:endParaRPr lang="ru-RU" dirty="0"/>
          </a:p>
        </p:txBody>
      </p:sp>
      <p:pic>
        <p:nvPicPr>
          <p:cNvPr id="4" name="Рисунок 3" descr="462px-Anton_Graff_-_Friedrich_Schill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908720"/>
            <a:ext cx="3311203" cy="42930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4088" y="566124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Портрет Ф. Шиллера.</a:t>
            </a:r>
          </a:p>
          <a:p>
            <a:r>
              <a:rPr lang="ru-RU" dirty="0" smtClean="0"/>
              <a:t>Автор: Антон Граф.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80920" cy="980728"/>
          </a:xfrm>
        </p:spPr>
        <p:txBody>
          <a:bodyPr/>
          <a:lstStyle/>
          <a:p>
            <a:r>
              <a:rPr lang="ru-RU" dirty="0" smtClean="0"/>
              <a:t>          Баллада «Перчатка»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3958386" cy="5164970"/>
          </a:xfrm>
        </p:spPr>
        <p:txBody>
          <a:bodyPr>
            <a:normAutofit/>
          </a:bodyPr>
          <a:lstStyle/>
          <a:p>
            <a:r>
              <a:rPr lang="ru-RU" dirty="0" smtClean="0"/>
              <a:t>Ф.Шиллер знаменит мифическими и лирическими балладами, а также балладами, рассказывающими о Средневековье. В своих балладах он воспевает смелость и благоразумие. Одной такой балладой является «Перчатка». </a:t>
            </a:r>
          </a:p>
        </p:txBody>
      </p:sp>
      <p:pic>
        <p:nvPicPr>
          <p:cNvPr id="4" name="Рисунок 3" descr="img_74789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484784"/>
            <a:ext cx="3055949" cy="41764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64896" cy="764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       Баллада «Перчатка»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4176464" cy="396044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В </a:t>
            </a:r>
            <a:r>
              <a:rPr lang="ru-RU" sz="2800" dirty="0" smtClean="0"/>
              <a:t>балладе «Перчатка» </a:t>
            </a:r>
            <a:r>
              <a:rPr lang="ru-RU" sz="2800" dirty="0" smtClean="0"/>
              <a:t>заключён конкретный исторический факт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Этот случай произошёл при дворе короля Франциска во Франции в 15 веке. </a:t>
            </a:r>
          </a:p>
          <a:p>
            <a:r>
              <a:rPr lang="ru-RU" sz="2800" dirty="0" smtClean="0"/>
              <a:t>На арену были выпущены звери, ожидалось представление…</a:t>
            </a:r>
            <a:endParaRPr lang="ru-RU" sz="2800" dirty="0" smtClean="0"/>
          </a:p>
          <a:p>
            <a:endParaRPr lang="ru-RU" sz="2800" dirty="0"/>
          </a:p>
        </p:txBody>
      </p:sp>
      <p:pic>
        <p:nvPicPr>
          <p:cNvPr id="4" name="Рисунок 3" descr="78767975_4_oktyabrya__Vsemirnuyy_den_zaschituy_zhivotnuyh_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14638">
            <a:off x="5166249" y="1531103"/>
            <a:ext cx="3515072" cy="2636304"/>
          </a:xfrm>
          <a:prstGeom prst="rect">
            <a:avLst/>
          </a:prstGeom>
        </p:spPr>
      </p:pic>
      <p:pic>
        <p:nvPicPr>
          <p:cNvPr id="5" name="Рисунок 4" descr="sm_20110417_003_wildca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35574">
            <a:off x="4234914" y="3800148"/>
            <a:ext cx="3714137" cy="2785603"/>
          </a:xfrm>
          <a:prstGeom prst="rect">
            <a:avLst/>
          </a:prstGeom>
        </p:spPr>
      </p:pic>
      <p:pic>
        <p:nvPicPr>
          <p:cNvPr id="6" name="Рисунок 5" descr="06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4869160"/>
            <a:ext cx="2843808" cy="19888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3960440" cy="61926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… и вдруг на арену падает женская перчатка. Оказывается, это девушка Кунигунда бросила её. Она сказала своему милому – рыцарю Делоржу – чтобы он её принёс ей. Этим способом она хотела проверить любит ли он её. На удивление, он принёс перчатку, но холодно бросил её Кунигунде в лицо. </a:t>
            </a:r>
            <a:endParaRPr lang="ru-RU" dirty="0"/>
          </a:p>
        </p:txBody>
      </p:sp>
      <p:pic>
        <p:nvPicPr>
          <p:cNvPr id="4" name="Рисунок 3" descr="do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514031">
            <a:off x="5970125" y="278547"/>
            <a:ext cx="1966061" cy="2945410"/>
          </a:xfrm>
          <a:prstGeom prst="rect">
            <a:avLst/>
          </a:prstGeom>
        </p:spPr>
      </p:pic>
      <p:pic>
        <p:nvPicPr>
          <p:cNvPr id="5" name="Рисунок 4" descr="0_73e9f_4d9ada82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45368">
            <a:off x="4644008" y="3645024"/>
            <a:ext cx="4038607" cy="27260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064896" cy="764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Баллада «Перчатка»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352928" cy="6021288"/>
          </a:xfrm>
        </p:spPr>
        <p:txBody>
          <a:bodyPr>
            <a:normAutofit/>
          </a:bodyPr>
          <a:lstStyle/>
          <a:p>
            <a:r>
              <a:rPr lang="ru-RU" dirty="0" smtClean="0"/>
              <a:t>Кунигунда </a:t>
            </a:r>
            <a:r>
              <a:rPr lang="ru-RU" dirty="0" smtClean="0"/>
              <a:t>придумывает своему </a:t>
            </a:r>
            <a:r>
              <a:rPr lang="ru-RU" dirty="0" smtClean="0"/>
              <a:t>Делоржу жестокое испытание</a:t>
            </a:r>
            <a:r>
              <a:rPr lang="ru-RU" dirty="0" smtClean="0"/>
              <a:t>, лишь бы он смог доказать свою любовь в ней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</a:p>
          <a:p>
            <a:r>
              <a:rPr lang="ru-RU" dirty="0" smtClean="0"/>
              <a:t>Но </a:t>
            </a:r>
            <a:r>
              <a:rPr lang="ru-RU" dirty="0" smtClean="0"/>
              <a:t>рыцарь понимает, </a:t>
            </a:r>
            <a:r>
              <a:rPr lang="ru-RU" dirty="0" smtClean="0"/>
              <a:t>что для </a:t>
            </a:r>
            <a:r>
              <a:rPr lang="ru-RU" dirty="0" smtClean="0"/>
              <a:t>девушки </a:t>
            </a:r>
            <a:r>
              <a:rPr lang="ru-RU" dirty="0" smtClean="0"/>
              <a:t>это лишь забава, ее не заботит то, что он может умереть, его жизнь для нее ничего не означает. Поэтому он отвечает на ее жест «любви» </a:t>
            </a:r>
            <a:r>
              <a:rPr lang="ru-RU" dirty="0" smtClean="0"/>
              <a:t>тем, что Делорж </a:t>
            </a:r>
            <a:r>
              <a:rPr lang="ru-RU" dirty="0" smtClean="0"/>
              <a:t>публично пренебрегает ею, бросая поднятую с арены перчатку Кунигунде в лицо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</a:p>
          <a:p>
            <a:r>
              <a:rPr lang="ru-RU" dirty="0" smtClean="0"/>
              <a:t>Ещё будучи рыцарем</a:t>
            </a:r>
            <a:r>
              <a:rPr lang="ru-RU" dirty="0" smtClean="0"/>
              <a:t>, он не мог не ответить на ее вызов, так как это бы подвергло сомнению его смелость и благородство. Кунигунда воспользовалась этим, и от этого Делоржу вдвойне неприятно.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19256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Баллада </a:t>
            </a:r>
            <a:r>
              <a:rPr lang="ru-RU" dirty="0" smtClean="0"/>
              <a:t>«Перчатка»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5184576" cy="547260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Вполне, казалось бы, традиционный средневековый </a:t>
            </a:r>
            <a:r>
              <a:rPr lang="ru-RU" sz="2800" dirty="0" smtClean="0"/>
              <a:t>сюжет: отважный рыцарь, роковая красавица. Однако</a:t>
            </a:r>
            <a:r>
              <a:rPr lang="ru-RU" sz="2800" dirty="0" smtClean="0"/>
              <a:t>, финал баллады необычен: смелый рыцарь, совершив отважный, но бессмысленный подвиг, отказывается от вознаграждения дамы, ведет себя грубо и презрительно по отношению к красавице.</a:t>
            </a:r>
          </a:p>
          <a:p>
            <a:pPr>
              <a:buNone/>
            </a:pPr>
            <a:endParaRPr lang="ru-RU" sz="2800" dirty="0"/>
          </a:p>
        </p:txBody>
      </p:sp>
      <p:pic>
        <p:nvPicPr>
          <p:cNvPr id="4" name="Рисунок 3" descr="072f695b010915ec4b979dfb004302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95386">
            <a:off x="6374881" y="683065"/>
            <a:ext cx="2560162" cy="3789040"/>
          </a:xfrm>
          <a:prstGeom prst="rect">
            <a:avLst/>
          </a:prstGeom>
        </p:spPr>
      </p:pic>
      <p:pic>
        <p:nvPicPr>
          <p:cNvPr id="5" name="Рисунок 4" descr="58305358_Rap_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41950">
            <a:off x="5327344" y="3454153"/>
            <a:ext cx="2210343" cy="320087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08912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</a:t>
            </a:r>
            <a:r>
              <a:rPr lang="ru-RU" sz="4800" dirty="0" smtClean="0"/>
              <a:t>Баллада «Перчатка»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836712"/>
            <a:ext cx="5256584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mtClean="0"/>
              <a:t>   Хочется </a:t>
            </a:r>
            <a:r>
              <a:rPr lang="ru-RU" dirty="0" smtClean="0"/>
              <a:t>обратить внимание на то, что </a:t>
            </a:r>
            <a:r>
              <a:rPr lang="ru-RU" dirty="0" smtClean="0"/>
              <a:t>Ф.Шиллер уделяет большое внимание описанию животных, их поведению на арене, их взаимоотношениям. Возможно, это символ ненавистной немецкому поэту иерархической лестницы средневекового общества:</a:t>
            </a:r>
          </a:p>
          <a:p>
            <a:pPr>
              <a:buNone/>
            </a:pPr>
            <a:r>
              <a:rPr lang="ru-RU" dirty="0" smtClean="0"/>
              <a:t>     Лев           тигр      леопарды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Король </a:t>
            </a:r>
            <a:r>
              <a:rPr lang="ru-RU" dirty="0" smtClean="0"/>
              <a:t>   герцог    рыцари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7236296" y="501317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211960" y="5013176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724128" y="5013176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жи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988840"/>
            <a:ext cx="3495523" cy="303430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348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                Биография        </vt:lpstr>
      <vt:lpstr>          Баллада «Перчатка»</vt:lpstr>
      <vt:lpstr>         Баллада «Перчатка»</vt:lpstr>
      <vt:lpstr>Слайд 5</vt:lpstr>
      <vt:lpstr>           Баллада «Перчатка»  </vt:lpstr>
      <vt:lpstr>         Баллада «Перчатка»</vt:lpstr>
      <vt:lpstr>             Баллада «Перчатка»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Girl with sun eyes..</dc:creator>
  <cp:lastModifiedBy>Girl with sun eyes..</cp:lastModifiedBy>
  <cp:revision>9</cp:revision>
  <dcterms:created xsi:type="dcterms:W3CDTF">2013-10-01T15:07:41Z</dcterms:created>
  <dcterms:modified xsi:type="dcterms:W3CDTF">2013-10-01T16:37:24Z</dcterms:modified>
</cp:coreProperties>
</file>