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7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FDFFEB-BB96-4155-918A-935626FA532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35D132-5CA9-4A60-AEEE-53BB0190211C}">
      <dgm:prSet phldrT="[Текст]" custT="1"/>
      <dgm:spPr>
        <a:solidFill>
          <a:srgbClr val="C9A4E4"/>
        </a:solidFill>
      </dgm:spPr>
      <dgm:t>
        <a:bodyPr/>
        <a:lstStyle/>
        <a:p>
          <a:r>
            <a:rPr lang="ru-RU" sz="27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Мотивация к учебной деятельности</a:t>
          </a:r>
          <a:endParaRPr lang="ru-RU" sz="27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3E035B3-ACCB-42DC-B60C-60DA9EED8476}" type="parTrans" cxnId="{3C9D2B86-C0B8-46A7-868B-1B10A6D659D6}">
      <dgm:prSet/>
      <dgm:spPr/>
      <dgm:t>
        <a:bodyPr/>
        <a:lstStyle/>
        <a:p>
          <a:endParaRPr lang="ru-RU"/>
        </a:p>
      </dgm:t>
    </dgm:pt>
    <dgm:pt modelId="{8DC7E921-B7E3-497A-9B08-09BACE32DAF4}" type="sibTrans" cxnId="{3C9D2B86-C0B8-46A7-868B-1B10A6D659D6}">
      <dgm:prSet/>
      <dgm:spPr>
        <a:solidFill>
          <a:srgbClr val="C00000"/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12BB33C-6322-4E59-8CA3-7BAC22BFDB93}">
      <dgm:prSet phldrT="[Текст]" custT="1"/>
      <dgm:spPr>
        <a:solidFill>
          <a:srgbClr val="A3E7FF"/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Фиксирование затруднения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49C3380-CF5A-4347-9057-CCD71E4F97E5}" type="parTrans" cxnId="{4F389EBA-AC0B-415C-97D5-534B776E2279}">
      <dgm:prSet/>
      <dgm:spPr/>
      <dgm:t>
        <a:bodyPr/>
        <a:lstStyle/>
        <a:p>
          <a:endParaRPr lang="ru-RU"/>
        </a:p>
      </dgm:t>
    </dgm:pt>
    <dgm:pt modelId="{58409226-0B09-47A6-9A37-3AFB98F363B9}" type="sibTrans" cxnId="{4F389EBA-AC0B-415C-97D5-534B776E2279}">
      <dgm:prSet/>
      <dgm:spPr>
        <a:solidFill>
          <a:srgbClr val="C00000"/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5D08A40-82EB-4CAC-AFED-F174106B22A2}">
      <dgm:prSet phldrT="[Текст]" custT="1"/>
      <dgm:spPr>
        <a:solidFill>
          <a:srgbClr val="FFB3B3"/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Выявление места и причины затруднения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5B10BC-9641-4C09-A33B-960A4794CA7F}" type="parTrans" cxnId="{AECDBD6B-73F3-474F-A34D-89C03C37C9D1}">
      <dgm:prSet/>
      <dgm:spPr/>
      <dgm:t>
        <a:bodyPr/>
        <a:lstStyle/>
        <a:p>
          <a:endParaRPr lang="ru-RU"/>
        </a:p>
      </dgm:t>
    </dgm:pt>
    <dgm:pt modelId="{A5A531DA-ECCF-429B-9F6B-6179A9EBA9E0}" type="sibTrans" cxnId="{AECDBD6B-73F3-474F-A34D-89C03C37C9D1}">
      <dgm:prSet/>
      <dgm:spPr>
        <a:solidFill>
          <a:srgbClr val="C00000"/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54FB098-0013-45BA-BC33-E28E2DDEE591}">
      <dgm:prSet phldrT="[Текст]" custT="1"/>
      <dgm:spPr>
        <a:solidFill>
          <a:srgbClr val="89FFBE"/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4.Построение проекта выхода из затруднения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E294637-D378-41E8-92BF-E0CF67499EE1}" type="parTrans" cxnId="{D3A79D87-34DD-44E4-93ED-4EF5125D43B0}">
      <dgm:prSet/>
      <dgm:spPr/>
      <dgm:t>
        <a:bodyPr/>
        <a:lstStyle/>
        <a:p>
          <a:endParaRPr lang="ru-RU"/>
        </a:p>
      </dgm:t>
    </dgm:pt>
    <dgm:pt modelId="{8FA65442-C4CC-489C-B206-DEC220CB0CEA}" type="sibTrans" cxnId="{D3A79D87-34DD-44E4-93ED-4EF5125D43B0}">
      <dgm:prSet/>
      <dgm:spPr>
        <a:solidFill>
          <a:srgbClr val="C00000"/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5538C8-ADA8-4495-82D5-32F06F5C5DF7}">
      <dgm:prSet phldrT="[Текст]" custT="1"/>
      <dgm:spPr>
        <a:solidFill>
          <a:srgbClr val="FFFF71"/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5. Реализация построенного проекта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281E83D-4BD1-44FD-B1CD-59B35ED51D77}" type="parTrans" cxnId="{E0E95108-7929-4E48-80A8-3C3593F6C974}">
      <dgm:prSet/>
      <dgm:spPr/>
      <dgm:t>
        <a:bodyPr/>
        <a:lstStyle/>
        <a:p>
          <a:endParaRPr lang="ru-RU"/>
        </a:p>
      </dgm:t>
    </dgm:pt>
    <dgm:pt modelId="{D92A5956-F360-40A9-B4B9-49B2B61B9FFA}" type="sibTrans" cxnId="{E0E95108-7929-4E48-80A8-3C3593F6C974}">
      <dgm:prSet/>
      <dgm:spPr>
        <a:solidFill>
          <a:srgbClr val="C00000"/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6DF6206-1817-4FC8-96F0-2743FC807DFA}">
      <dgm:prSet phldrT="[Текст]" custT="1"/>
      <dgm:spPr>
        <a:solidFill>
          <a:srgbClr val="A3E7FF"/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7. Самопроверка по эталону 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D131A7A-2750-4370-AAA0-6D03D96FAE09}" type="parTrans" cxnId="{C8E8F541-C16D-49D7-81C4-270465502775}">
      <dgm:prSet/>
      <dgm:spPr/>
      <dgm:t>
        <a:bodyPr/>
        <a:lstStyle/>
        <a:p>
          <a:endParaRPr lang="ru-RU"/>
        </a:p>
      </dgm:t>
    </dgm:pt>
    <dgm:pt modelId="{A60CEAC6-69AF-4F19-97F5-2BBED8AEDB21}" type="sibTrans" cxnId="{C8E8F541-C16D-49D7-81C4-270465502775}">
      <dgm:prSet/>
      <dgm:spPr>
        <a:solidFill>
          <a:srgbClr val="C00000"/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55CE47C-449A-4763-858B-E6DFE2C0E91C}">
      <dgm:prSet phldrT="[Текст]" custT="1"/>
      <dgm:spPr>
        <a:solidFill>
          <a:srgbClr val="FFB3B3"/>
        </a:solidFill>
      </dgm:spPr>
      <dgm:t>
        <a:bodyPr/>
        <a:lstStyle/>
        <a:p>
          <a:r>
            <a:rPr lang="ru-RU" sz="27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8.Повторение </a:t>
          </a:r>
          <a:endParaRPr lang="ru-RU" sz="27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1E61188-28F8-4B89-AE85-4678976068B7}" type="parTrans" cxnId="{39635CE2-2799-495B-8379-2A088793E9A2}">
      <dgm:prSet/>
      <dgm:spPr/>
      <dgm:t>
        <a:bodyPr/>
        <a:lstStyle/>
        <a:p>
          <a:endParaRPr lang="ru-RU"/>
        </a:p>
      </dgm:t>
    </dgm:pt>
    <dgm:pt modelId="{43E12706-8539-49A0-90DC-6B06FEE4B485}" type="sibTrans" cxnId="{39635CE2-2799-495B-8379-2A088793E9A2}">
      <dgm:prSet/>
      <dgm:spPr>
        <a:solidFill>
          <a:srgbClr val="C00000"/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8ED3750-CDCB-4DB0-AEC0-82BAA09C1223}">
      <dgm:prSet phldrT="[Текст]" custT="1"/>
      <dgm:spPr>
        <a:solidFill>
          <a:srgbClr val="C9A4E4"/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6. Первичное закрепление 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BDCA7E9-6477-4412-B3E4-FBFA5EFF851D}" type="sibTrans" cxnId="{D18E036C-A0D5-4C85-83EC-5B3CC3D31B22}">
      <dgm:prSet/>
      <dgm:spPr>
        <a:solidFill>
          <a:srgbClr val="C00000"/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A0972EC-9318-422D-982F-563AF3930F19}" type="parTrans" cxnId="{D18E036C-A0D5-4C85-83EC-5B3CC3D31B22}">
      <dgm:prSet/>
      <dgm:spPr/>
      <dgm:t>
        <a:bodyPr/>
        <a:lstStyle/>
        <a:p>
          <a:endParaRPr lang="ru-RU"/>
        </a:p>
      </dgm:t>
    </dgm:pt>
    <dgm:pt modelId="{8E428A0C-54FE-499D-AD82-3982AE837544}">
      <dgm:prSet phldrT="[Текст]" custT="1"/>
      <dgm:spPr>
        <a:solidFill>
          <a:srgbClr val="89FFBE"/>
        </a:solidFill>
      </dgm:spPr>
      <dgm:t>
        <a:bodyPr/>
        <a:lstStyle/>
        <a:p>
          <a:r>
            <a:rPr lang="ru-RU" sz="27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9. Рефлексия </a:t>
          </a:r>
          <a:endParaRPr lang="ru-RU" sz="27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A1D3881-DBFD-4347-8820-50E4589ED28A}" type="parTrans" cxnId="{11743F1A-9474-4DF7-A197-DD1EBCB54727}">
      <dgm:prSet/>
      <dgm:spPr/>
      <dgm:t>
        <a:bodyPr/>
        <a:lstStyle/>
        <a:p>
          <a:endParaRPr lang="ru-RU"/>
        </a:p>
      </dgm:t>
    </dgm:pt>
    <dgm:pt modelId="{345F2C55-C8DA-4261-9C6B-4A06A716EC15}" type="sibTrans" cxnId="{11743F1A-9474-4DF7-A197-DD1EBCB54727}">
      <dgm:prSet/>
      <dgm:spPr>
        <a:solidFill>
          <a:srgbClr val="C00000"/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091A234-FCC1-4E1C-A072-0F01D77CB57E}" type="pres">
      <dgm:prSet presAssocID="{CAFDFFEB-BB96-4155-918A-935626FA532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31C914-F5FC-40EB-863D-7D16003BEA0B}" type="pres">
      <dgm:prSet presAssocID="{6035D132-5CA9-4A60-AEEE-53BB0190211C}" presName="node" presStyleLbl="node1" presStyleIdx="0" presStyleCnt="9" custScaleX="285849" custScaleY="133878" custRadScaleRad="102097" custRadScaleInc="147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27AFE5-CC70-47F1-BF2E-A830D8754D56}" type="pres">
      <dgm:prSet presAssocID="{8DC7E921-B7E3-497A-9B08-09BACE32DAF4}" presName="sibTrans" presStyleLbl="sibTrans2D1" presStyleIdx="0" presStyleCnt="9" custAng="20249461" custFlipVert="0" custFlipHor="1" custScaleX="2000000" custScaleY="54087" custLinFactX="-1000000" custLinFactY="293749" custLinFactNeighborX="-1032373" custLinFactNeighborY="300000"/>
      <dgm:spPr/>
      <dgm:t>
        <a:bodyPr/>
        <a:lstStyle/>
        <a:p>
          <a:endParaRPr lang="ru-RU"/>
        </a:p>
      </dgm:t>
    </dgm:pt>
    <dgm:pt modelId="{DADF1AD4-0E79-4B05-BE4E-DD86C2BB4951}" type="pres">
      <dgm:prSet presAssocID="{8DC7E921-B7E3-497A-9B08-09BACE32DAF4}" presName="connectorText" presStyleLbl="sibTrans2D1" presStyleIdx="0" presStyleCnt="9"/>
      <dgm:spPr/>
      <dgm:t>
        <a:bodyPr/>
        <a:lstStyle/>
        <a:p>
          <a:endParaRPr lang="ru-RU"/>
        </a:p>
      </dgm:t>
    </dgm:pt>
    <dgm:pt modelId="{C9C6F79C-69EE-4017-B16B-9365C16F9C26}" type="pres">
      <dgm:prSet presAssocID="{312BB33C-6322-4E59-8CA3-7BAC22BFDB93}" presName="node" presStyleLbl="node1" presStyleIdx="1" presStyleCnt="9" custScaleX="324054" custScaleY="148947" custRadScaleRad="142925" custRadScaleInc="123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B75B40-CD17-458D-A81C-C0AAE4835D07}" type="pres">
      <dgm:prSet presAssocID="{58409226-0B09-47A6-9A37-3AFB98F363B9}" presName="sibTrans" presStyleLbl="sibTrans2D1" presStyleIdx="1" presStyleCnt="9" custAng="11118594" custFlipHor="1" custScaleX="729709" custScaleY="100224" custLinFactX="-6500000" custLinFactY="-100000" custLinFactNeighborX="-6500499" custLinFactNeighborY="-199714"/>
      <dgm:spPr/>
      <dgm:t>
        <a:bodyPr/>
        <a:lstStyle/>
        <a:p>
          <a:endParaRPr lang="ru-RU"/>
        </a:p>
      </dgm:t>
    </dgm:pt>
    <dgm:pt modelId="{DD55B000-438A-412D-BBDB-2B88FA8406C6}" type="pres">
      <dgm:prSet presAssocID="{58409226-0B09-47A6-9A37-3AFB98F363B9}" presName="connectorText" presStyleLbl="sibTrans2D1" presStyleIdx="1" presStyleCnt="9"/>
      <dgm:spPr/>
      <dgm:t>
        <a:bodyPr/>
        <a:lstStyle/>
        <a:p>
          <a:endParaRPr lang="ru-RU"/>
        </a:p>
      </dgm:t>
    </dgm:pt>
    <dgm:pt modelId="{F15DE910-6FC6-46AF-A516-BC00F8DA92DC}" type="pres">
      <dgm:prSet presAssocID="{85D08A40-82EB-4CAC-AFED-F174106B22A2}" presName="node" presStyleLbl="node1" presStyleIdx="2" presStyleCnt="9" custScaleX="294501" custScaleY="151972" custRadScaleRad="122939" custRadScaleInc="76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F39D8E-D5D9-4E91-9A78-78FEAC1D9C56}" type="pres">
      <dgm:prSet presAssocID="{A5A531DA-ECCF-429B-9F6B-6179A9EBA9E0}" presName="sibTrans" presStyleLbl="sibTrans2D1" presStyleIdx="2" presStyleCnt="9" custAng="5387793" custScaleX="844737" custScaleY="89004" custLinFactX="-4618226" custLinFactNeighborX="-4700000" custLinFactNeighborY="58319"/>
      <dgm:spPr/>
      <dgm:t>
        <a:bodyPr/>
        <a:lstStyle/>
        <a:p>
          <a:endParaRPr lang="ru-RU"/>
        </a:p>
      </dgm:t>
    </dgm:pt>
    <dgm:pt modelId="{2E039B56-ADB3-4AC8-9FAF-8C168B608BDF}" type="pres">
      <dgm:prSet presAssocID="{A5A531DA-ECCF-429B-9F6B-6179A9EBA9E0}" presName="connectorText" presStyleLbl="sibTrans2D1" presStyleIdx="2" presStyleCnt="9"/>
      <dgm:spPr/>
      <dgm:t>
        <a:bodyPr/>
        <a:lstStyle/>
        <a:p>
          <a:endParaRPr lang="ru-RU"/>
        </a:p>
      </dgm:t>
    </dgm:pt>
    <dgm:pt modelId="{E563E36A-97DF-42E8-B110-AE6D7F563233}" type="pres">
      <dgm:prSet presAssocID="{454FB098-0013-45BA-BC33-E28E2DDEE591}" presName="node" presStyleLbl="node1" presStyleIdx="3" presStyleCnt="9" custScaleX="295624" custScaleY="146870" custRadScaleRad="148390" custRadScaleInc="20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8A0DF-CA73-47AB-B1F6-108BF58F0FC6}" type="pres">
      <dgm:prSet presAssocID="{8FA65442-C4CC-489C-B206-DEC220CB0CEA}" presName="sibTrans" presStyleLbl="sibTrans2D1" presStyleIdx="3" presStyleCnt="9" custAng="20609244" custFlipHor="1" custScaleX="319417" custScaleY="105522" custLinFactX="110554" custLinFactY="-22374" custLinFactNeighborX="200000" custLinFactNeighborY="-100000"/>
      <dgm:spPr/>
      <dgm:t>
        <a:bodyPr/>
        <a:lstStyle/>
        <a:p>
          <a:endParaRPr lang="ru-RU"/>
        </a:p>
      </dgm:t>
    </dgm:pt>
    <dgm:pt modelId="{BAC281AE-FD7C-4411-9D12-5CC31A03E8F2}" type="pres">
      <dgm:prSet presAssocID="{8FA65442-C4CC-489C-B206-DEC220CB0CEA}" presName="connectorText" presStyleLbl="sibTrans2D1" presStyleIdx="3" presStyleCnt="9"/>
      <dgm:spPr/>
      <dgm:t>
        <a:bodyPr/>
        <a:lstStyle/>
        <a:p>
          <a:endParaRPr lang="ru-RU"/>
        </a:p>
      </dgm:t>
    </dgm:pt>
    <dgm:pt modelId="{D895E4BB-9228-4FF5-899A-370DC59FBFCD}" type="pres">
      <dgm:prSet presAssocID="{2A5538C8-ADA8-4495-82D5-32F06F5C5DF7}" presName="node" presStyleLbl="node1" presStyleIdx="4" presStyleCnt="9" custScaleX="300455" custScaleY="133877" custRadScaleRad="66099" custRadScaleInc="104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C1B66-B176-4732-93E2-A56E7611EE2A}" type="pres">
      <dgm:prSet presAssocID="{D92A5956-F360-40A9-B4B9-49B2B61B9FFA}" presName="sibTrans" presStyleLbl="sibTrans2D1" presStyleIdx="4" presStyleCnt="9" custAng="5949465" custScaleX="329085" custLinFactX="2700000" custLinFactY="-67774" custLinFactNeighborX="2738804" custLinFactNeighborY="-100000"/>
      <dgm:spPr/>
      <dgm:t>
        <a:bodyPr/>
        <a:lstStyle/>
        <a:p>
          <a:endParaRPr lang="ru-RU"/>
        </a:p>
      </dgm:t>
    </dgm:pt>
    <dgm:pt modelId="{CEA4F165-57F0-45A7-89E4-1C0CFD0409BF}" type="pres">
      <dgm:prSet presAssocID="{D92A5956-F360-40A9-B4B9-49B2B61B9FFA}" presName="connectorText" presStyleLbl="sibTrans2D1" presStyleIdx="4" presStyleCnt="9"/>
      <dgm:spPr/>
      <dgm:t>
        <a:bodyPr/>
        <a:lstStyle/>
        <a:p>
          <a:endParaRPr lang="ru-RU"/>
        </a:p>
      </dgm:t>
    </dgm:pt>
    <dgm:pt modelId="{772A9B0F-352F-4E20-BCCE-39AB6477BD6A}" type="pres">
      <dgm:prSet presAssocID="{78ED3750-CDCB-4DB0-AEC0-82BAA09C1223}" presName="node" presStyleLbl="node1" presStyleIdx="5" presStyleCnt="9" custScaleX="276801" custScaleY="125985" custRadScaleRad="145794" custRadScaleInc="171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291D0-8119-4BC0-9FB6-973C5AAFB0B6}" type="pres">
      <dgm:prSet presAssocID="{1BDCA7E9-6477-4412-B3E4-FBFA5EFF851D}" presName="sibTrans" presStyleLbl="sibTrans2D1" presStyleIdx="5" presStyleCnt="9" custAng="21276914" custScaleX="410996" custLinFactX="-500000" custLinFactY="-200000" custLinFactNeighborX="-556502" custLinFactNeighborY="-231385"/>
      <dgm:spPr/>
      <dgm:t>
        <a:bodyPr/>
        <a:lstStyle/>
        <a:p>
          <a:endParaRPr lang="ru-RU"/>
        </a:p>
      </dgm:t>
    </dgm:pt>
    <dgm:pt modelId="{1E0525E7-1FC4-41C2-9861-6E8693ED32DD}" type="pres">
      <dgm:prSet presAssocID="{1BDCA7E9-6477-4412-B3E4-FBFA5EFF851D}" presName="connectorText" presStyleLbl="sibTrans2D1" presStyleIdx="5" presStyleCnt="9"/>
      <dgm:spPr/>
      <dgm:t>
        <a:bodyPr/>
        <a:lstStyle/>
        <a:p>
          <a:endParaRPr lang="ru-RU"/>
        </a:p>
      </dgm:t>
    </dgm:pt>
    <dgm:pt modelId="{67653DD9-88E3-42B1-BF8F-DA73923B5E83}" type="pres">
      <dgm:prSet presAssocID="{C6DF6206-1817-4FC8-96F0-2743FC807DFA}" presName="node" presStyleLbl="node1" presStyleIdx="6" presStyleCnt="9" custScaleX="311032" custScaleY="137823" custRadScaleRad="117805" custRadScaleInc="1093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715688-56AC-4014-8010-B8E2EDB431EB}" type="pres">
      <dgm:prSet presAssocID="{A60CEAC6-69AF-4F19-97F5-2BBED8AEDB21}" presName="sibTrans" presStyleLbl="sibTrans2D1" presStyleIdx="6" presStyleCnt="9" custAng="379684" custScaleX="2000000" custLinFactX="-300000" custLinFactY="200000" custLinFactNeighborX="-371668" custLinFactNeighborY="226551"/>
      <dgm:spPr/>
      <dgm:t>
        <a:bodyPr/>
        <a:lstStyle/>
        <a:p>
          <a:endParaRPr lang="ru-RU"/>
        </a:p>
      </dgm:t>
    </dgm:pt>
    <dgm:pt modelId="{A8F02C27-B79F-4F10-921F-BC48AB15BBFF}" type="pres">
      <dgm:prSet presAssocID="{A60CEAC6-69AF-4F19-97F5-2BBED8AEDB21}" presName="connectorText" presStyleLbl="sibTrans2D1" presStyleIdx="6" presStyleCnt="9"/>
      <dgm:spPr/>
      <dgm:t>
        <a:bodyPr/>
        <a:lstStyle/>
        <a:p>
          <a:endParaRPr lang="ru-RU"/>
        </a:p>
      </dgm:t>
    </dgm:pt>
    <dgm:pt modelId="{CC69C602-173B-42F0-86BF-7CD26939A06C}" type="pres">
      <dgm:prSet presAssocID="{755CE47C-449A-4763-858B-E6DFE2C0E91C}" presName="node" presStyleLbl="node1" presStyleIdx="7" presStyleCnt="9" custScaleX="282987" custScaleY="107890" custRadScaleRad="202006" custRadScaleInc="84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6D4A21-8FC5-485F-84A4-4D739C8931CE}" type="pres">
      <dgm:prSet presAssocID="{43E12706-8539-49A0-90DC-6B06FEE4B485}" presName="sibTrans" presStyleLbl="sibTrans2D1" presStyleIdx="7" presStyleCnt="9" custAng="13711018" custFlipHor="1" custScaleX="1256480" custScaleY="106651" custLinFactX="4308720" custLinFactY="-100000" custLinFactNeighborX="4400000" custLinFactNeighborY="-122360"/>
      <dgm:spPr/>
      <dgm:t>
        <a:bodyPr/>
        <a:lstStyle/>
        <a:p>
          <a:endParaRPr lang="ru-RU"/>
        </a:p>
      </dgm:t>
    </dgm:pt>
    <dgm:pt modelId="{D42C82DA-0E9C-4E7E-B697-00AC5B8CF2B0}" type="pres">
      <dgm:prSet presAssocID="{43E12706-8539-49A0-90DC-6B06FEE4B485}" presName="connectorText" presStyleLbl="sibTrans2D1" presStyleIdx="7" presStyleCnt="9"/>
      <dgm:spPr/>
      <dgm:t>
        <a:bodyPr/>
        <a:lstStyle/>
        <a:p>
          <a:endParaRPr lang="ru-RU"/>
        </a:p>
      </dgm:t>
    </dgm:pt>
    <dgm:pt modelId="{2EF74CF8-704B-4B55-BD66-B1E492E5C7C7}" type="pres">
      <dgm:prSet presAssocID="{8E428A0C-54FE-499D-AD82-3982AE837544}" presName="node" presStyleLbl="node1" presStyleIdx="8" presStyleCnt="9" custScaleX="224832" custRadScaleRad="144561" custRadScaleInc="-515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665E82-7A52-44C8-BF69-D6A30089B8FB}" type="pres">
      <dgm:prSet presAssocID="{345F2C55-C8DA-4261-9C6B-4A06A716EC15}" presName="sibTrans" presStyleLbl="sibTrans2D1" presStyleIdx="8" presStyleCnt="9" custAng="5433774" custFlipVert="0" custFlipHor="1" custScaleX="2000000" custScaleY="75984" custLinFactX="12903350" custLinFactY="200000" custLinFactNeighborX="13000000" custLinFactNeighborY="269945"/>
      <dgm:spPr/>
      <dgm:t>
        <a:bodyPr/>
        <a:lstStyle/>
        <a:p>
          <a:endParaRPr lang="ru-RU"/>
        </a:p>
      </dgm:t>
    </dgm:pt>
    <dgm:pt modelId="{7E34BE3A-C20A-4139-A86F-AFF91BA371A7}" type="pres">
      <dgm:prSet presAssocID="{345F2C55-C8DA-4261-9C6B-4A06A716EC15}" presName="connectorText" presStyleLbl="sibTrans2D1" presStyleIdx="8" presStyleCnt="9"/>
      <dgm:spPr/>
      <dgm:t>
        <a:bodyPr/>
        <a:lstStyle/>
        <a:p>
          <a:endParaRPr lang="ru-RU"/>
        </a:p>
      </dgm:t>
    </dgm:pt>
  </dgm:ptLst>
  <dgm:cxnLst>
    <dgm:cxn modelId="{F061A932-3D0A-4C4F-AAF5-A24174F39F7A}" type="presOf" srcId="{454FB098-0013-45BA-BC33-E28E2DDEE591}" destId="{E563E36A-97DF-42E8-B110-AE6D7F563233}" srcOrd="0" destOrd="0" presId="urn:microsoft.com/office/officeart/2005/8/layout/cycle2"/>
    <dgm:cxn modelId="{D55CE919-767D-473D-8ED2-BB4B4977E355}" type="presOf" srcId="{78ED3750-CDCB-4DB0-AEC0-82BAA09C1223}" destId="{772A9B0F-352F-4E20-BCCE-39AB6477BD6A}" srcOrd="0" destOrd="0" presId="urn:microsoft.com/office/officeart/2005/8/layout/cycle2"/>
    <dgm:cxn modelId="{DA33E7F3-7996-4D41-9F17-7E6E797E10A2}" type="presOf" srcId="{85D08A40-82EB-4CAC-AFED-F174106B22A2}" destId="{F15DE910-6FC6-46AF-A516-BC00F8DA92DC}" srcOrd="0" destOrd="0" presId="urn:microsoft.com/office/officeart/2005/8/layout/cycle2"/>
    <dgm:cxn modelId="{E44FAF71-C580-4E2A-9E36-F359789B3EBD}" type="presOf" srcId="{1BDCA7E9-6477-4412-B3E4-FBFA5EFF851D}" destId="{1E0525E7-1FC4-41C2-9861-6E8693ED32DD}" srcOrd="1" destOrd="0" presId="urn:microsoft.com/office/officeart/2005/8/layout/cycle2"/>
    <dgm:cxn modelId="{F3933DDD-42ED-46B1-A760-CB8CED38F3DA}" type="presOf" srcId="{A5A531DA-ECCF-429B-9F6B-6179A9EBA9E0}" destId="{2E039B56-ADB3-4AC8-9FAF-8C168B608BDF}" srcOrd="1" destOrd="0" presId="urn:microsoft.com/office/officeart/2005/8/layout/cycle2"/>
    <dgm:cxn modelId="{A084D3CA-A83B-4E83-AB7D-C8A1E7F1467F}" type="presOf" srcId="{A60CEAC6-69AF-4F19-97F5-2BBED8AEDB21}" destId="{35715688-56AC-4014-8010-B8E2EDB431EB}" srcOrd="0" destOrd="0" presId="urn:microsoft.com/office/officeart/2005/8/layout/cycle2"/>
    <dgm:cxn modelId="{D3A79D87-34DD-44E4-93ED-4EF5125D43B0}" srcId="{CAFDFFEB-BB96-4155-918A-935626FA532F}" destId="{454FB098-0013-45BA-BC33-E28E2DDEE591}" srcOrd="3" destOrd="0" parTransId="{4E294637-D378-41E8-92BF-E0CF67499EE1}" sibTransId="{8FA65442-C4CC-489C-B206-DEC220CB0CEA}"/>
    <dgm:cxn modelId="{BA007377-4985-4E51-B995-64CE15EA557F}" type="presOf" srcId="{A60CEAC6-69AF-4F19-97F5-2BBED8AEDB21}" destId="{A8F02C27-B79F-4F10-921F-BC48AB15BBFF}" srcOrd="1" destOrd="0" presId="urn:microsoft.com/office/officeart/2005/8/layout/cycle2"/>
    <dgm:cxn modelId="{9A048EA5-60E9-42DF-9350-781097078B3C}" type="presOf" srcId="{1BDCA7E9-6477-4412-B3E4-FBFA5EFF851D}" destId="{B95291D0-8119-4BC0-9FB6-973C5AAFB0B6}" srcOrd="0" destOrd="0" presId="urn:microsoft.com/office/officeart/2005/8/layout/cycle2"/>
    <dgm:cxn modelId="{D8D51735-5DCA-4E8A-8B8B-AFFAD17A2DD9}" type="presOf" srcId="{58409226-0B09-47A6-9A37-3AFB98F363B9}" destId="{B4B75B40-CD17-458D-A81C-C0AAE4835D07}" srcOrd="0" destOrd="0" presId="urn:microsoft.com/office/officeart/2005/8/layout/cycle2"/>
    <dgm:cxn modelId="{4F389EBA-AC0B-415C-97D5-534B776E2279}" srcId="{CAFDFFEB-BB96-4155-918A-935626FA532F}" destId="{312BB33C-6322-4E59-8CA3-7BAC22BFDB93}" srcOrd="1" destOrd="0" parTransId="{C49C3380-CF5A-4347-9057-CCD71E4F97E5}" sibTransId="{58409226-0B09-47A6-9A37-3AFB98F363B9}"/>
    <dgm:cxn modelId="{39635CE2-2799-495B-8379-2A088793E9A2}" srcId="{CAFDFFEB-BB96-4155-918A-935626FA532F}" destId="{755CE47C-449A-4763-858B-E6DFE2C0E91C}" srcOrd="7" destOrd="0" parTransId="{A1E61188-28F8-4B89-AE85-4678976068B7}" sibTransId="{43E12706-8539-49A0-90DC-6B06FEE4B485}"/>
    <dgm:cxn modelId="{7C73EE2A-8A6E-4B91-BA1A-E49E0BD2E2A8}" type="presOf" srcId="{8DC7E921-B7E3-497A-9B08-09BACE32DAF4}" destId="{4C27AFE5-CC70-47F1-BF2E-A830D8754D56}" srcOrd="0" destOrd="0" presId="urn:microsoft.com/office/officeart/2005/8/layout/cycle2"/>
    <dgm:cxn modelId="{89E8D386-0D4E-457C-A0FB-53F7F3ECC5D3}" type="presOf" srcId="{8E428A0C-54FE-499D-AD82-3982AE837544}" destId="{2EF74CF8-704B-4B55-BD66-B1E492E5C7C7}" srcOrd="0" destOrd="0" presId="urn:microsoft.com/office/officeart/2005/8/layout/cycle2"/>
    <dgm:cxn modelId="{18296F7C-AE2D-4855-9FA8-15E5021B52BD}" type="presOf" srcId="{8DC7E921-B7E3-497A-9B08-09BACE32DAF4}" destId="{DADF1AD4-0E79-4B05-BE4E-DD86C2BB4951}" srcOrd="1" destOrd="0" presId="urn:microsoft.com/office/officeart/2005/8/layout/cycle2"/>
    <dgm:cxn modelId="{126031F8-832A-49D1-B8B5-944BFD9DAA83}" type="presOf" srcId="{312BB33C-6322-4E59-8CA3-7BAC22BFDB93}" destId="{C9C6F79C-69EE-4017-B16B-9365C16F9C26}" srcOrd="0" destOrd="0" presId="urn:microsoft.com/office/officeart/2005/8/layout/cycle2"/>
    <dgm:cxn modelId="{4C384432-AF61-456A-BBEA-DC84A7DF3CE6}" type="presOf" srcId="{D92A5956-F360-40A9-B4B9-49B2B61B9FFA}" destId="{CEA4F165-57F0-45A7-89E4-1C0CFD0409BF}" srcOrd="1" destOrd="0" presId="urn:microsoft.com/office/officeart/2005/8/layout/cycle2"/>
    <dgm:cxn modelId="{C8E8F541-C16D-49D7-81C4-270465502775}" srcId="{CAFDFFEB-BB96-4155-918A-935626FA532F}" destId="{C6DF6206-1817-4FC8-96F0-2743FC807DFA}" srcOrd="6" destOrd="0" parTransId="{7D131A7A-2750-4370-AAA0-6D03D96FAE09}" sibTransId="{A60CEAC6-69AF-4F19-97F5-2BBED8AEDB21}"/>
    <dgm:cxn modelId="{234113A3-1E02-4901-964B-7AFE7B0394DA}" type="presOf" srcId="{43E12706-8539-49A0-90DC-6B06FEE4B485}" destId="{D42C82DA-0E9C-4E7E-B697-00AC5B8CF2B0}" srcOrd="1" destOrd="0" presId="urn:microsoft.com/office/officeart/2005/8/layout/cycle2"/>
    <dgm:cxn modelId="{A479C160-3821-4325-A847-F67EB88315A2}" type="presOf" srcId="{6035D132-5CA9-4A60-AEEE-53BB0190211C}" destId="{7631C914-F5FC-40EB-863D-7D16003BEA0B}" srcOrd="0" destOrd="0" presId="urn:microsoft.com/office/officeart/2005/8/layout/cycle2"/>
    <dgm:cxn modelId="{33066D99-8996-49B0-AE4C-53561823D8ED}" type="presOf" srcId="{D92A5956-F360-40A9-B4B9-49B2B61B9FFA}" destId="{2E4C1B66-B176-4732-93E2-A56E7611EE2A}" srcOrd="0" destOrd="0" presId="urn:microsoft.com/office/officeart/2005/8/layout/cycle2"/>
    <dgm:cxn modelId="{11743F1A-9474-4DF7-A197-DD1EBCB54727}" srcId="{CAFDFFEB-BB96-4155-918A-935626FA532F}" destId="{8E428A0C-54FE-499D-AD82-3982AE837544}" srcOrd="8" destOrd="0" parTransId="{6A1D3881-DBFD-4347-8820-50E4589ED28A}" sibTransId="{345F2C55-C8DA-4261-9C6B-4A06A716EC15}"/>
    <dgm:cxn modelId="{61D5BE38-D059-4AED-B2AB-806EBD6ABC3D}" type="presOf" srcId="{345F2C55-C8DA-4261-9C6B-4A06A716EC15}" destId="{58665E82-7A52-44C8-BF69-D6A30089B8FB}" srcOrd="0" destOrd="0" presId="urn:microsoft.com/office/officeart/2005/8/layout/cycle2"/>
    <dgm:cxn modelId="{E0E95108-7929-4E48-80A8-3C3593F6C974}" srcId="{CAFDFFEB-BB96-4155-918A-935626FA532F}" destId="{2A5538C8-ADA8-4495-82D5-32F06F5C5DF7}" srcOrd="4" destOrd="0" parTransId="{5281E83D-4BD1-44FD-B1CD-59B35ED51D77}" sibTransId="{D92A5956-F360-40A9-B4B9-49B2B61B9FFA}"/>
    <dgm:cxn modelId="{B3835970-9BA3-4DB7-AB3B-9460E5653475}" type="presOf" srcId="{CAFDFFEB-BB96-4155-918A-935626FA532F}" destId="{D091A234-FCC1-4E1C-A072-0F01D77CB57E}" srcOrd="0" destOrd="0" presId="urn:microsoft.com/office/officeart/2005/8/layout/cycle2"/>
    <dgm:cxn modelId="{5DD2FB11-B43E-4CBC-9266-0E533ECAC9C7}" type="presOf" srcId="{755CE47C-449A-4763-858B-E6DFE2C0E91C}" destId="{CC69C602-173B-42F0-86BF-7CD26939A06C}" srcOrd="0" destOrd="0" presId="urn:microsoft.com/office/officeart/2005/8/layout/cycle2"/>
    <dgm:cxn modelId="{AECDBD6B-73F3-474F-A34D-89C03C37C9D1}" srcId="{CAFDFFEB-BB96-4155-918A-935626FA532F}" destId="{85D08A40-82EB-4CAC-AFED-F174106B22A2}" srcOrd="2" destOrd="0" parTransId="{815B10BC-9641-4C09-A33B-960A4794CA7F}" sibTransId="{A5A531DA-ECCF-429B-9F6B-6179A9EBA9E0}"/>
    <dgm:cxn modelId="{C002EDD2-D2A1-4681-A08D-027ACE66D44F}" type="presOf" srcId="{2A5538C8-ADA8-4495-82D5-32F06F5C5DF7}" destId="{D895E4BB-9228-4FF5-899A-370DC59FBFCD}" srcOrd="0" destOrd="0" presId="urn:microsoft.com/office/officeart/2005/8/layout/cycle2"/>
    <dgm:cxn modelId="{ECC31E68-3DF6-4E50-96FF-FC4D49287D4F}" type="presOf" srcId="{C6DF6206-1817-4FC8-96F0-2743FC807DFA}" destId="{67653DD9-88E3-42B1-BF8F-DA73923B5E83}" srcOrd="0" destOrd="0" presId="urn:microsoft.com/office/officeart/2005/8/layout/cycle2"/>
    <dgm:cxn modelId="{3C9D2B86-C0B8-46A7-868B-1B10A6D659D6}" srcId="{CAFDFFEB-BB96-4155-918A-935626FA532F}" destId="{6035D132-5CA9-4A60-AEEE-53BB0190211C}" srcOrd="0" destOrd="0" parTransId="{83E035B3-ACCB-42DC-B60C-60DA9EED8476}" sibTransId="{8DC7E921-B7E3-497A-9B08-09BACE32DAF4}"/>
    <dgm:cxn modelId="{C27DD6CB-E965-4B00-8132-150F92A39E1B}" type="presOf" srcId="{8FA65442-C4CC-489C-B206-DEC220CB0CEA}" destId="{DC08A0DF-CA73-47AB-B1F6-108BF58F0FC6}" srcOrd="0" destOrd="0" presId="urn:microsoft.com/office/officeart/2005/8/layout/cycle2"/>
    <dgm:cxn modelId="{151D3B48-0DFC-457E-9E24-75EC5C0D1461}" type="presOf" srcId="{A5A531DA-ECCF-429B-9F6B-6179A9EBA9E0}" destId="{01F39D8E-D5D9-4E91-9A78-78FEAC1D9C56}" srcOrd="0" destOrd="0" presId="urn:microsoft.com/office/officeart/2005/8/layout/cycle2"/>
    <dgm:cxn modelId="{0CDE2939-F685-4806-8E79-C9A543A6D5E4}" type="presOf" srcId="{345F2C55-C8DA-4261-9C6B-4A06A716EC15}" destId="{7E34BE3A-C20A-4139-A86F-AFF91BA371A7}" srcOrd="1" destOrd="0" presId="urn:microsoft.com/office/officeart/2005/8/layout/cycle2"/>
    <dgm:cxn modelId="{D6060EF1-FC54-4629-80A6-D196EAD56B2A}" type="presOf" srcId="{58409226-0B09-47A6-9A37-3AFB98F363B9}" destId="{DD55B000-438A-412D-BBDB-2B88FA8406C6}" srcOrd="1" destOrd="0" presId="urn:microsoft.com/office/officeart/2005/8/layout/cycle2"/>
    <dgm:cxn modelId="{D18E036C-A0D5-4C85-83EC-5B3CC3D31B22}" srcId="{CAFDFFEB-BB96-4155-918A-935626FA532F}" destId="{78ED3750-CDCB-4DB0-AEC0-82BAA09C1223}" srcOrd="5" destOrd="0" parTransId="{0A0972EC-9318-422D-982F-563AF3930F19}" sibTransId="{1BDCA7E9-6477-4412-B3E4-FBFA5EFF851D}"/>
    <dgm:cxn modelId="{55368BE2-8E75-4632-99FF-9A5254D98EA5}" type="presOf" srcId="{8FA65442-C4CC-489C-B206-DEC220CB0CEA}" destId="{BAC281AE-FD7C-4411-9D12-5CC31A03E8F2}" srcOrd="1" destOrd="0" presId="urn:microsoft.com/office/officeart/2005/8/layout/cycle2"/>
    <dgm:cxn modelId="{A09B1E91-1C86-4EDC-AE3D-53CB176D125C}" type="presOf" srcId="{43E12706-8539-49A0-90DC-6B06FEE4B485}" destId="{8E6D4A21-8FC5-485F-84A4-4D739C8931CE}" srcOrd="0" destOrd="0" presId="urn:microsoft.com/office/officeart/2005/8/layout/cycle2"/>
    <dgm:cxn modelId="{C6437616-5B67-4D8A-B04D-5ABD491F7152}" type="presParOf" srcId="{D091A234-FCC1-4E1C-A072-0F01D77CB57E}" destId="{7631C914-F5FC-40EB-863D-7D16003BEA0B}" srcOrd="0" destOrd="0" presId="urn:microsoft.com/office/officeart/2005/8/layout/cycle2"/>
    <dgm:cxn modelId="{D978CE18-3997-4474-AC2A-2EAEA083F13A}" type="presParOf" srcId="{D091A234-FCC1-4E1C-A072-0F01D77CB57E}" destId="{4C27AFE5-CC70-47F1-BF2E-A830D8754D56}" srcOrd="1" destOrd="0" presId="urn:microsoft.com/office/officeart/2005/8/layout/cycle2"/>
    <dgm:cxn modelId="{9C0BA40F-ECF7-4E2D-85C1-A6775613DD7B}" type="presParOf" srcId="{4C27AFE5-CC70-47F1-BF2E-A830D8754D56}" destId="{DADF1AD4-0E79-4B05-BE4E-DD86C2BB4951}" srcOrd="0" destOrd="0" presId="urn:microsoft.com/office/officeart/2005/8/layout/cycle2"/>
    <dgm:cxn modelId="{EE877F5E-A41E-4737-BB79-A18A7BC6065B}" type="presParOf" srcId="{D091A234-FCC1-4E1C-A072-0F01D77CB57E}" destId="{C9C6F79C-69EE-4017-B16B-9365C16F9C26}" srcOrd="2" destOrd="0" presId="urn:microsoft.com/office/officeart/2005/8/layout/cycle2"/>
    <dgm:cxn modelId="{F2610E6A-F427-46EC-BB30-45BF64204786}" type="presParOf" srcId="{D091A234-FCC1-4E1C-A072-0F01D77CB57E}" destId="{B4B75B40-CD17-458D-A81C-C0AAE4835D07}" srcOrd="3" destOrd="0" presId="urn:microsoft.com/office/officeart/2005/8/layout/cycle2"/>
    <dgm:cxn modelId="{A47F398D-A6E2-4367-BAA1-B00E008E9F6B}" type="presParOf" srcId="{B4B75B40-CD17-458D-A81C-C0AAE4835D07}" destId="{DD55B000-438A-412D-BBDB-2B88FA8406C6}" srcOrd="0" destOrd="0" presId="urn:microsoft.com/office/officeart/2005/8/layout/cycle2"/>
    <dgm:cxn modelId="{27225D2B-C781-4979-AB0B-334FB25427A8}" type="presParOf" srcId="{D091A234-FCC1-4E1C-A072-0F01D77CB57E}" destId="{F15DE910-6FC6-46AF-A516-BC00F8DA92DC}" srcOrd="4" destOrd="0" presId="urn:microsoft.com/office/officeart/2005/8/layout/cycle2"/>
    <dgm:cxn modelId="{C7593235-A98E-4FF4-B5F1-1116C7491417}" type="presParOf" srcId="{D091A234-FCC1-4E1C-A072-0F01D77CB57E}" destId="{01F39D8E-D5D9-4E91-9A78-78FEAC1D9C56}" srcOrd="5" destOrd="0" presId="urn:microsoft.com/office/officeart/2005/8/layout/cycle2"/>
    <dgm:cxn modelId="{36233520-23AC-4D13-9450-7BCAF3BADD27}" type="presParOf" srcId="{01F39D8E-D5D9-4E91-9A78-78FEAC1D9C56}" destId="{2E039B56-ADB3-4AC8-9FAF-8C168B608BDF}" srcOrd="0" destOrd="0" presId="urn:microsoft.com/office/officeart/2005/8/layout/cycle2"/>
    <dgm:cxn modelId="{0486A8A4-0CA9-4C13-9EE5-21C712F9FA76}" type="presParOf" srcId="{D091A234-FCC1-4E1C-A072-0F01D77CB57E}" destId="{E563E36A-97DF-42E8-B110-AE6D7F563233}" srcOrd="6" destOrd="0" presId="urn:microsoft.com/office/officeart/2005/8/layout/cycle2"/>
    <dgm:cxn modelId="{0B954A60-6D38-4EB5-9CA4-AB0A15702169}" type="presParOf" srcId="{D091A234-FCC1-4E1C-A072-0F01D77CB57E}" destId="{DC08A0DF-CA73-47AB-B1F6-108BF58F0FC6}" srcOrd="7" destOrd="0" presId="urn:microsoft.com/office/officeart/2005/8/layout/cycle2"/>
    <dgm:cxn modelId="{4708B7CA-2669-458A-8941-B0D8029FD813}" type="presParOf" srcId="{DC08A0DF-CA73-47AB-B1F6-108BF58F0FC6}" destId="{BAC281AE-FD7C-4411-9D12-5CC31A03E8F2}" srcOrd="0" destOrd="0" presId="urn:microsoft.com/office/officeart/2005/8/layout/cycle2"/>
    <dgm:cxn modelId="{05179412-5254-4EC6-8E5F-8D338DD6F93B}" type="presParOf" srcId="{D091A234-FCC1-4E1C-A072-0F01D77CB57E}" destId="{D895E4BB-9228-4FF5-899A-370DC59FBFCD}" srcOrd="8" destOrd="0" presId="urn:microsoft.com/office/officeart/2005/8/layout/cycle2"/>
    <dgm:cxn modelId="{821BC1A5-C404-44DF-AFD1-D164E9442D58}" type="presParOf" srcId="{D091A234-FCC1-4E1C-A072-0F01D77CB57E}" destId="{2E4C1B66-B176-4732-93E2-A56E7611EE2A}" srcOrd="9" destOrd="0" presId="urn:microsoft.com/office/officeart/2005/8/layout/cycle2"/>
    <dgm:cxn modelId="{97BC8A8C-75D4-420B-9AA8-8E2133CE7B0D}" type="presParOf" srcId="{2E4C1B66-B176-4732-93E2-A56E7611EE2A}" destId="{CEA4F165-57F0-45A7-89E4-1C0CFD0409BF}" srcOrd="0" destOrd="0" presId="urn:microsoft.com/office/officeart/2005/8/layout/cycle2"/>
    <dgm:cxn modelId="{8F791606-F88B-4B6E-B3E9-461ADBB9FDBA}" type="presParOf" srcId="{D091A234-FCC1-4E1C-A072-0F01D77CB57E}" destId="{772A9B0F-352F-4E20-BCCE-39AB6477BD6A}" srcOrd="10" destOrd="0" presId="urn:microsoft.com/office/officeart/2005/8/layout/cycle2"/>
    <dgm:cxn modelId="{AA7305C8-7F64-4005-99E2-D8035CB22B3F}" type="presParOf" srcId="{D091A234-FCC1-4E1C-A072-0F01D77CB57E}" destId="{B95291D0-8119-4BC0-9FB6-973C5AAFB0B6}" srcOrd="11" destOrd="0" presId="urn:microsoft.com/office/officeart/2005/8/layout/cycle2"/>
    <dgm:cxn modelId="{AACDFBEA-A2D9-47A1-B3F4-E1957EDF5816}" type="presParOf" srcId="{B95291D0-8119-4BC0-9FB6-973C5AAFB0B6}" destId="{1E0525E7-1FC4-41C2-9861-6E8693ED32DD}" srcOrd="0" destOrd="0" presId="urn:microsoft.com/office/officeart/2005/8/layout/cycle2"/>
    <dgm:cxn modelId="{63E484AA-50C9-4233-B7FE-0FF1D2ABB956}" type="presParOf" srcId="{D091A234-FCC1-4E1C-A072-0F01D77CB57E}" destId="{67653DD9-88E3-42B1-BF8F-DA73923B5E83}" srcOrd="12" destOrd="0" presId="urn:microsoft.com/office/officeart/2005/8/layout/cycle2"/>
    <dgm:cxn modelId="{6BBF3029-7097-4C2F-8764-078CF5BC3B92}" type="presParOf" srcId="{D091A234-FCC1-4E1C-A072-0F01D77CB57E}" destId="{35715688-56AC-4014-8010-B8E2EDB431EB}" srcOrd="13" destOrd="0" presId="urn:microsoft.com/office/officeart/2005/8/layout/cycle2"/>
    <dgm:cxn modelId="{A34E0D00-46B2-4ECA-AA22-0420DDC6C855}" type="presParOf" srcId="{35715688-56AC-4014-8010-B8E2EDB431EB}" destId="{A8F02C27-B79F-4F10-921F-BC48AB15BBFF}" srcOrd="0" destOrd="0" presId="urn:microsoft.com/office/officeart/2005/8/layout/cycle2"/>
    <dgm:cxn modelId="{7560DBEB-C211-4403-9784-7EDD61ACED82}" type="presParOf" srcId="{D091A234-FCC1-4E1C-A072-0F01D77CB57E}" destId="{CC69C602-173B-42F0-86BF-7CD26939A06C}" srcOrd="14" destOrd="0" presId="urn:microsoft.com/office/officeart/2005/8/layout/cycle2"/>
    <dgm:cxn modelId="{440F6F3D-7803-43BB-839A-17BA21D10347}" type="presParOf" srcId="{D091A234-FCC1-4E1C-A072-0F01D77CB57E}" destId="{8E6D4A21-8FC5-485F-84A4-4D739C8931CE}" srcOrd="15" destOrd="0" presId="urn:microsoft.com/office/officeart/2005/8/layout/cycle2"/>
    <dgm:cxn modelId="{0DBF1E49-033E-4492-82A5-A1C1869888E7}" type="presParOf" srcId="{8E6D4A21-8FC5-485F-84A4-4D739C8931CE}" destId="{D42C82DA-0E9C-4E7E-B697-00AC5B8CF2B0}" srcOrd="0" destOrd="0" presId="urn:microsoft.com/office/officeart/2005/8/layout/cycle2"/>
    <dgm:cxn modelId="{5C70BC29-B39C-4035-8F79-462924A3040A}" type="presParOf" srcId="{D091A234-FCC1-4E1C-A072-0F01D77CB57E}" destId="{2EF74CF8-704B-4B55-BD66-B1E492E5C7C7}" srcOrd="16" destOrd="0" presId="urn:microsoft.com/office/officeart/2005/8/layout/cycle2"/>
    <dgm:cxn modelId="{CEDB9FAF-1267-476F-A282-F500C5F4D260}" type="presParOf" srcId="{D091A234-FCC1-4E1C-A072-0F01D77CB57E}" destId="{58665E82-7A52-44C8-BF69-D6A30089B8FB}" srcOrd="17" destOrd="0" presId="urn:microsoft.com/office/officeart/2005/8/layout/cycle2"/>
    <dgm:cxn modelId="{29B16883-610F-47F8-9AED-B3F3D0A2EEE6}" type="presParOf" srcId="{58665E82-7A52-44C8-BF69-D6A30089B8FB}" destId="{7E34BE3A-C20A-4139-A86F-AFF91BA371A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31C914-F5FC-40EB-863D-7D16003BEA0B}">
      <dsp:nvSpPr>
        <dsp:cNvPr id="0" name=""/>
        <dsp:cNvSpPr/>
      </dsp:nvSpPr>
      <dsp:spPr>
        <a:xfrm>
          <a:off x="3083478" y="-184660"/>
          <a:ext cx="3168343" cy="1483900"/>
        </a:xfrm>
        <a:prstGeom prst="ellipse">
          <a:avLst/>
        </a:prstGeom>
        <a:solidFill>
          <a:srgbClr val="C9A4E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Мотивация к учебной деятельности</a:t>
          </a:r>
          <a:endParaRPr lang="ru-RU" sz="27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83478" y="-184660"/>
        <a:ext cx="3168343" cy="1483900"/>
      </dsp:txXfrm>
    </dsp:sp>
    <dsp:sp modelId="{4C27AFE5-CC70-47F1-BF2E-A830D8754D56}">
      <dsp:nvSpPr>
        <dsp:cNvPr id="0" name=""/>
        <dsp:cNvSpPr/>
      </dsp:nvSpPr>
      <dsp:spPr>
        <a:xfrm rot="10986885" flipH="1">
          <a:off x="5730057" y="3121058"/>
          <a:ext cx="130771" cy="202330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>
            <a:latin typeface="Times New Roman" pitchFamily="18" charset="0"/>
            <a:cs typeface="Times New Roman" pitchFamily="18" charset="0"/>
          </a:endParaRPr>
        </a:p>
      </dsp:txBody>
      <dsp:txXfrm rot="10986885" flipH="1">
        <a:off x="5730057" y="3121058"/>
        <a:ext cx="130771" cy="202330"/>
      </dsp:txXfrm>
    </dsp:sp>
    <dsp:sp modelId="{C9C6F79C-69EE-4017-B16B-9365C16F9C26}">
      <dsp:nvSpPr>
        <dsp:cNvPr id="0" name=""/>
        <dsp:cNvSpPr/>
      </dsp:nvSpPr>
      <dsp:spPr>
        <a:xfrm>
          <a:off x="5552193" y="675457"/>
          <a:ext cx="3591806" cy="1650924"/>
        </a:xfrm>
        <a:prstGeom prst="ellipse">
          <a:avLst/>
        </a:prstGeom>
        <a:solidFill>
          <a:srgbClr val="A3E7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Фиксирование затруднения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52193" y="675457"/>
        <a:ext cx="3591806" cy="1650924"/>
      </dsp:txXfrm>
    </dsp:sp>
    <dsp:sp modelId="{B4B75B40-CD17-458D-A81C-C0AAE4835D07}">
      <dsp:nvSpPr>
        <dsp:cNvPr id="0" name=""/>
        <dsp:cNvSpPr/>
      </dsp:nvSpPr>
      <dsp:spPr>
        <a:xfrm rot="5400000" flipH="1">
          <a:off x="582631" y="1063661"/>
          <a:ext cx="373796" cy="374922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>
            <a:latin typeface="Times New Roman" pitchFamily="18" charset="0"/>
            <a:cs typeface="Times New Roman" pitchFamily="18" charset="0"/>
          </a:endParaRPr>
        </a:p>
      </dsp:txBody>
      <dsp:txXfrm rot="5400000" flipH="1">
        <a:off x="582631" y="1063661"/>
        <a:ext cx="373796" cy="374922"/>
      </dsp:txXfrm>
    </dsp:sp>
    <dsp:sp modelId="{F15DE910-6FC6-46AF-A516-BC00F8DA92DC}">
      <dsp:nvSpPr>
        <dsp:cNvPr id="0" name=""/>
        <dsp:cNvSpPr/>
      </dsp:nvSpPr>
      <dsp:spPr>
        <a:xfrm>
          <a:off x="5879758" y="2420900"/>
          <a:ext cx="3264241" cy="1684453"/>
        </a:xfrm>
        <a:prstGeom prst="ellipse">
          <a:avLst/>
        </a:prstGeom>
        <a:solidFill>
          <a:srgbClr val="FFB3B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Выявление места и причины затруднения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79758" y="2420900"/>
        <a:ext cx="3264241" cy="1684453"/>
      </dsp:txXfrm>
    </dsp:sp>
    <dsp:sp modelId="{01F39D8E-D5D9-4E91-9A78-78FEAC1D9C56}">
      <dsp:nvSpPr>
        <dsp:cNvPr id="0" name=""/>
        <dsp:cNvSpPr/>
      </dsp:nvSpPr>
      <dsp:spPr>
        <a:xfrm rot="10800000">
          <a:off x="2526235" y="4203848"/>
          <a:ext cx="432097" cy="332949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2526235" y="4203848"/>
        <a:ext cx="432097" cy="332949"/>
      </dsp:txXfrm>
    </dsp:sp>
    <dsp:sp modelId="{E563E36A-97DF-42E8-B110-AE6D7F563233}">
      <dsp:nvSpPr>
        <dsp:cNvPr id="0" name=""/>
        <dsp:cNvSpPr/>
      </dsp:nvSpPr>
      <dsp:spPr>
        <a:xfrm>
          <a:off x="5867311" y="4201863"/>
          <a:ext cx="3276688" cy="1627903"/>
        </a:xfrm>
        <a:prstGeom prst="ellipse">
          <a:avLst/>
        </a:prstGeom>
        <a:solidFill>
          <a:srgbClr val="89FF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4.Построение проекта выхода из затруднения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67311" y="4201863"/>
        <a:ext cx="3276688" cy="1627903"/>
      </dsp:txXfrm>
    </dsp:sp>
    <dsp:sp modelId="{DC08A0DF-CA73-47AB-B1F6-108BF58F0FC6}">
      <dsp:nvSpPr>
        <dsp:cNvPr id="0" name=""/>
        <dsp:cNvSpPr/>
      </dsp:nvSpPr>
      <dsp:spPr>
        <a:xfrm rot="512771" flipH="1">
          <a:off x="6154357" y="4151829"/>
          <a:ext cx="298526" cy="394741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 rot="512771" flipH="1">
        <a:off x="6154357" y="4151829"/>
        <a:ext cx="298526" cy="394741"/>
      </dsp:txXfrm>
    </dsp:sp>
    <dsp:sp modelId="{D895E4BB-9228-4FF5-899A-370DC59FBFCD}">
      <dsp:nvSpPr>
        <dsp:cNvPr id="0" name=""/>
        <dsp:cNvSpPr/>
      </dsp:nvSpPr>
      <dsp:spPr>
        <a:xfrm>
          <a:off x="2849588" y="3855307"/>
          <a:ext cx="3330235" cy="1483889"/>
        </a:xfrm>
        <a:prstGeom prst="ellipse">
          <a:avLst/>
        </a:prstGeom>
        <a:solidFill>
          <a:srgbClr val="FFFF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5. Реализация построенного проекта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49588" y="3855307"/>
        <a:ext cx="3330235" cy="1483889"/>
      </dsp:txXfrm>
    </dsp:sp>
    <dsp:sp modelId="{2E4C1B66-B176-4732-93E2-A56E7611EE2A}">
      <dsp:nvSpPr>
        <dsp:cNvPr id="0" name=""/>
        <dsp:cNvSpPr/>
      </dsp:nvSpPr>
      <dsp:spPr>
        <a:xfrm rot="5400000">
          <a:off x="7449093" y="4022795"/>
          <a:ext cx="276057" cy="374084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>
            <a:latin typeface="Times New Roman" pitchFamily="18" charset="0"/>
            <a:cs typeface="Times New Roman" pitchFamily="18" charset="0"/>
          </a:endParaRPr>
        </a:p>
      </dsp:txBody>
      <dsp:txXfrm rot="5400000">
        <a:off x="7449093" y="4022795"/>
        <a:ext cx="276057" cy="374084"/>
      </dsp:txXfrm>
    </dsp:sp>
    <dsp:sp modelId="{772A9B0F-352F-4E20-BCCE-39AB6477BD6A}">
      <dsp:nvSpPr>
        <dsp:cNvPr id="0" name=""/>
        <dsp:cNvSpPr/>
      </dsp:nvSpPr>
      <dsp:spPr>
        <a:xfrm>
          <a:off x="125139" y="4359380"/>
          <a:ext cx="3068055" cy="1396414"/>
        </a:xfrm>
        <a:prstGeom prst="ellipse">
          <a:avLst/>
        </a:prstGeom>
        <a:solidFill>
          <a:srgbClr val="C9A4E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6. Первичное закрепление 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5139" y="4359380"/>
        <a:ext cx="3068055" cy="1396414"/>
      </dsp:txXfrm>
    </dsp:sp>
    <dsp:sp modelId="{B95291D0-8119-4BC0-9FB6-973C5AAFB0B6}">
      <dsp:nvSpPr>
        <dsp:cNvPr id="0" name=""/>
        <dsp:cNvSpPr/>
      </dsp:nvSpPr>
      <dsp:spPr>
        <a:xfrm rot="16010354">
          <a:off x="346012" y="2461319"/>
          <a:ext cx="437716" cy="374084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>
            <a:latin typeface="Times New Roman" pitchFamily="18" charset="0"/>
            <a:cs typeface="Times New Roman" pitchFamily="18" charset="0"/>
          </a:endParaRPr>
        </a:p>
      </dsp:txBody>
      <dsp:txXfrm rot="16010354">
        <a:off x="346012" y="2461319"/>
        <a:ext cx="437716" cy="374084"/>
      </dsp:txXfrm>
    </dsp:sp>
    <dsp:sp modelId="{67653DD9-88E3-42B1-BF8F-DA73923B5E83}">
      <dsp:nvSpPr>
        <dsp:cNvPr id="0" name=""/>
        <dsp:cNvSpPr/>
      </dsp:nvSpPr>
      <dsp:spPr>
        <a:xfrm>
          <a:off x="0" y="2631181"/>
          <a:ext cx="3447470" cy="1527626"/>
        </a:xfrm>
        <a:prstGeom prst="ellipse">
          <a:avLst/>
        </a:prstGeom>
        <a:solidFill>
          <a:srgbClr val="A3E7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7. Самопроверка по эталону 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631181"/>
        <a:ext cx="3447470" cy="1527626"/>
      </dsp:txXfrm>
    </dsp:sp>
    <dsp:sp modelId="{35715688-56AC-4014-8010-B8E2EDB431EB}">
      <dsp:nvSpPr>
        <dsp:cNvPr id="0" name=""/>
        <dsp:cNvSpPr/>
      </dsp:nvSpPr>
      <dsp:spPr>
        <a:xfrm rot="16200000">
          <a:off x="1269256" y="4020715"/>
          <a:ext cx="439869" cy="374084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>
            <a:latin typeface="Times New Roman" pitchFamily="18" charset="0"/>
            <a:cs typeface="Times New Roman" pitchFamily="18" charset="0"/>
          </a:endParaRPr>
        </a:p>
      </dsp:txBody>
      <dsp:txXfrm rot="16200000">
        <a:off x="1269256" y="4020715"/>
        <a:ext cx="439869" cy="374084"/>
      </dsp:txXfrm>
    </dsp:sp>
    <dsp:sp modelId="{CC69C602-173B-42F0-86BF-7CD26939A06C}">
      <dsp:nvSpPr>
        <dsp:cNvPr id="0" name=""/>
        <dsp:cNvSpPr/>
      </dsp:nvSpPr>
      <dsp:spPr>
        <a:xfrm>
          <a:off x="0" y="1395541"/>
          <a:ext cx="3136620" cy="1195850"/>
        </a:xfrm>
        <a:prstGeom prst="ellipse">
          <a:avLst/>
        </a:prstGeom>
        <a:solidFill>
          <a:srgbClr val="FFB3B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8.Повторение </a:t>
          </a:r>
          <a:endParaRPr lang="ru-RU" sz="27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395541"/>
        <a:ext cx="3136620" cy="1195850"/>
      </dsp:txXfrm>
    </dsp:sp>
    <dsp:sp modelId="{8E6D4A21-8FC5-485F-84A4-4D739C8931CE}">
      <dsp:nvSpPr>
        <dsp:cNvPr id="0" name=""/>
        <dsp:cNvSpPr/>
      </dsp:nvSpPr>
      <dsp:spPr>
        <a:xfrm rot="12567190" flipH="1">
          <a:off x="6179817" y="316655"/>
          <a:ext cx="695679" cy="398964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 rot="12567190" flipH="1">
        <a:off x="6179817" y="316655"/>
        <a:ext cx="695679" cy="398964"/>
      </dsp:txXfrm>
    </dsp:sp>
    <dsp:sp modelId="{2EF74CF8-704B-4B55-BD66-B1E492E5C7C7}">
      <dsp:nvSpPr>
        <dsp:cNvPr id="0" name=""/>
        <dsp:cNvSpPr/>
      </dsp:nvSpPr>
      <dsp:spPr>
        <a:xfrm>
          <a:off x="588641" y="189407"/>
          <a:ext cx="2492032" cy="1108397"/>
        </a:xfrm>
        <a:prstGeom prst="ellipse">
          <a:avLst/>
        </a:prstGeom>
        <a:solidFill>
          <a:srgbClr val="89FF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9. Рефлексия </a:t>
          </a:r>
          <a:endParaRPr lang="ru-RU" sz="27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8641" y="189407"/>
        <a:ext cx="2492032" cy="1108397"/>
      </dsp:txXfrm>
    </dsp:sp>
    <dsp:sp modelId="{58665E82-7A52-44C8-BF69-D6A30089B8FB}">
      <dsp:nvSpPr>
        <dsp:cNvPr id="0" name=""/>
        <dsp:cNvSpPr/>
      </dsp:nvSpPr>
      <dsp:spPr>
        <a:xfrm rot="16391991" flipH="1">
          <a:off x="7262248" y="2277401"/>
          <a:ext cx="335669" cy="284244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Times New Roman" pitchFamily="18" charset="0"/>
            <a:cs typeface="Times New Roman" pitchFamily="18" charset="0"/>
          </a:endParaRPr>
        </a:p>
      </dsp:txBody>
      <dsp:txXfrm rot="16391991" flipH="1">
        <a:off x="7262248" y="2277401"/>
        <a:ext cx="335669" cy="284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44D1C2-9389-4372-A7E7-B6C358286083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E856A0B-DB3F-4AD6-B3C6-21874C1923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hyperlink" Target="http://img-fotki.yandex.ru/get/4610/47407354.275/0_8e973_78d7739a_orig.png" TargetMode="Externa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857232"/>
            <a:ext cx="6243638" cy="3929090"/>
          </a:xfrm>
        </p:spPr>
        <p:txBody>
          <a:bodyPr>
            <a:noAutofit/>
          </a:bodyPr>
          <a:lstStyle/>
          <a:p>
            <a:pPr algn="ctr"/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Конструкт урока по ФГОС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6000768"/>
            <a:ext cx="6429420" cy="64294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Кондратьева А.А., учитель математики</a:t>
            </a:r>
          </a:p>
          <a:p>
            <a:pPr algn="ctr"/>
            <a:r>
              <a:rPr lang="ru-RU" dirty="0" smtClean="0"/>
              <a:t>МКОУ СОШ № 1 г. Ивдель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Картинка 2 из 20164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2276475"/>
            <a:ext cx="316865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Схема 2"/>
          <p:cNvGraphicFramePr/>
          <p:nvPr/>
        </p:nvGraphicFramePr>
        <p:xfrm>
          <a:off x="29491" y="1025352"/>
          <a:ext cx="91440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19888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Урок </a:t>
            </a:r>
            <a:br>
              <a:rPr lang="ru-RU" sz="7200" b="1" dirty="0" smtClean="0">
                <a:solidFill>
                  <a:srgbClr val="C00000"/>
                </a:solidFill>
              </a:rPr>
            </a:br>
            <a:endParaRPr lang="ru-RU" sz="7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642919"/>
            <a:ext cx="8286808" cy="623247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Сюжеты внешней мотивации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Условные, искусственные, явно выдуманные, которые учащиеся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принимают как условие игры (письмо гномов, знаки инопланетян, встреча с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иностранцем).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Правдоподобные ("в параллельном классе спорили..." ,"мой сосед по площадке..." и т.д.).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Часто используются реальные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ситуации, вопросы, несвоевременно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заданные на данном уроке, реплики, становящиеся замечательным материалом для будущих уроков, разнообразные жизненные ситуации).</a:t>
            </a:r>
          </a:p>
          <a:p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Требования к внутренней мотивации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Проблема, "ловушка" должна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встретиться учащемуся при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выполнении успешной привычной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деятельности. Задача учителя -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подобрать отвечающий этой цели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дидактический материал.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Начало поиска решения должно быть задержано на столько времени, сколько потребуется для осознания проблемы (для рефлексивного контроля), для включения в рефлексию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большей части класса.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Чрезвычайно важно определить и точно сформулировать предмет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поиска.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0"/>
            <a:ext cx="52149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Принцип мотивации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-79653"/>
            <a:ext cx="892971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«САМООЦЕНКА»</a:t>
            </a:r>
          </a:p>
          <a:p>
            <a:r>
              <a:rPr lang="ru-RU" sz="2800" b="1" dirty="0" smtClean="0">
                <a:solidFill>
                  <a:srgbClr val="007E39"/>
                </a:solidFill>
                <a:latin typeface="Times New Roman" pitchFamily="18" charset="0"/>
                <a:cs typeface="Times New Roman" pitchFamily="18" charset="0"/>
              </a:rPr>
              <a:t>«Учитель и ученик по возможности определяют оценку и отметку в диалоге.</a:t>
            </a:r>
          </a:p>
          <a:p>
            <a:r>
              <a:rPr lang="ru-RU" sz="2800" b="1" dirty="0" smtClean="0">
                <a:solidFill>
                  <a:srgbClr val="007E39"/>
                </a:solidFill>
                <a:latin typeface="Times New Roman" pitchFamily="18" charset="0"/>
                <a:cs typeface="Times New Roman" pitchFamily="18" charset="0"/>
              </a:rPr>
              <a:t>Ученик имеет право аргументировано оспорить выставленную отметку».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Алгоритм самооценки (вопросы к ученику):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шаг. Что нужно было сделать в этой задаче (задании)?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Какая была цель, что нужно было получить в результате?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 шаг. Удалось ли получить результат? Найдены ли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решение, ответ?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 шаг. Справился полностью правильно или с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незначительной ошибкой (какой, в чем)?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 шаг. Справился полностью самостоятельно или с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небольшой помощью (кто помогал, в чем)?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0"/>
            <a:ext cx="5500726" cy="857232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урока</a:t>
            </a:r>
            <a:endParaRPr lang="ru-RU" sz="5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857232"/>
            <a:ext cx="6500858" cy="5786478"/>
          </a:xfrm>
        </p:spPr>
        <p:txBody>
          <a:bodyPr>
            <a:normAutofit fontScale="85000" lnSpcReduction="20000"/>
          </a:bodyPr>
          <a:lstStyle/>
          <a:p>
            <a:pPr marL="342900" indent="-342900"/>
            <a:r>
              <a:rPr lang="ru-RU" dirty="0" smtClean="0"/>
              <a:t>1. Тема урока</a:t>
            </a:r>
          </a:p>
          <a:p>
            <a:pPr lvl="0"/>
            <a:r>
              <a:rPr lang="ru-RU" i="1" dirty="0" smtClean="0"/>
              <a:t> </a:t>
            </a:r>
            <a:r>
              <a:rPr lang="ru-RU" i="1" dirty="0" smtClean="0"/>
              <a:t>2. ФИО </a:t>
            </a:r>
            <a:r>
              <a:rPr lang="ru-RU" i="1" dirty="0" smtClean="0"/>
              <a:t>(полностью</a:t>
            </a:r>
            <a:r>
              <a:rPr lang="ru-RU" i="1" dirty="0" smtClean="0"/>
              <a:t>)</a:t>
            </a:r>
          </a:p>
          <a:p>
            <a:pPr lvl="0"/>
            <a:r>
              <a:rPr lang="ru-RU" i="1" dirty="0" smtClean="0"/>
              <a:t>3. Место работы</a:t>
            </a:r>
          </a:p>
          <a:p>
            <a:pPr lvl="0"/>
            <a:r>
              <a:rPr lang="ru-RU" i="1" dirty="0" smtClean="0"/>
              <a:t>4. Должность</a:t>
            </a:r>
          </a:p>
          <a:p>
            <a:pPr lvl="0"/>
            <a:r>
              <a:rPr lang="ru-RU" i="1" dirty="0" smtClean="0"/>
              <a:t>5. Предмет</a:t>
            </a:r>
          </a:p>
          <a:p>
            <a:pPr lvl="0"/>
            <a:r>
              <a:rPr lang="ru-RU" i="1" dirty="0" smtClean="0"/>
              <a:t>6. Класс</a:t>
            </a:r>
          </a:p>
          <a:p>
            <a:pPr lvl="0"/>
            <a:r>
              <a:rPr lang="ru-RU" i="1" dirty="0" smtClean="0"/>
              <a:t>7. Тема урока</a:t>
            </a:r>
          </a:p>
          <a:p>
            <a:pPr lvl="0"/>
            <a:r>
              <a:rPr lang="ru-RU" i="1" dirty="0" smtClean="0"/>
              <a:t>8</a:t>
            </a:r>
            <a:r>
              <a:rPr lang="ru-RU" i="1" dirty="0" smtClean="0"/>
              <a:t>. Базовый учебник</a:t>
            </a:r>
          </a:p>
          <a:p>
            <a:pPr lvl="0"/>
            <a:r>
              <a:rPr lang="ru-RU" i="1" dirty="0" smtClean="0"/>
              <a:t>9</a:t>
            </a:r>
            <a:r>
              <a:rPr lang="ru-RU" i="1" dirty="0" smtClean="0"/>
              <a:t>. </a:t>
            </a:r>
            <a:r>
              <a:rPr lang="ru-RU" i="1" dirty="0" smtClean="0"/>
              <a:t>Цель урока (учитель</a:t>
            </a:r>
            <a:r>
              <a:rPr lang="ru-RU" i="1" dirty="0" smtClean="0"/>
              <a:t>)</a:t>
            </a:r>
          </a:p>
          <a:p>
            <a:pPr lvl="0"/>
            <a:r>
              <a:rPr lang="ru-RU" i="1" dirty="0" smtClean="0"/>
              <a:t> </a:t>
            </a:r>
            <a:r>
              <a:rPr lang="ru-RU" i="1" dirty="0" smtClean="0"/>
              <a:t>   </a:t>
            </a:r>
            <a:r>
              <a:rPr lang="ru-RU" i="1" dirty="0" smtClean="0"/>
              <a:t>Цель урока (</a:t>
            </a:r>
            <a:r>
              <a:rPr lang="ru-RU" i="1" dirty="0" smtClean="0"/>
              <a:t>ученик)</a:t>
            </a:r>
          </a:p>
          <a:p>
            <a:pPr lvl="0"/>
            <a:r>
              <a:rPr lang="ru-RU" i="1" dirty="0" smtClean="0"/>
              <a:t>10. Задачи</a:t>
            </a:r>
          </a:p>
          <a:p>
            <a:pPr lvl="0"/>
            <a:r>
              <a:rPr lang="ru-RU" i="1" dirty="0" smtClean="0"/>
              <a:t>-обучающие</a:t>
            </a:r>
          </a:p>
          <a:p>
            <a:pPr lvl="0"/>
            <a:r>
              <a:rPr lang="ru-RU" i="1" dirty="0" smtClean="0"/>
              <a:t>-развивающие</a:t>
            </a:r>
          </a:p>
          <a:p>
            <a:pPr lvl="0"/>
            <a:r>
              <a:rPr lang="ru-RU" i="1" dirty="0" smtClean="0"/>
              <a:t>-воспитательные</a:t>
            </a:r>
          </a:p>
          <a:p>
            <a:pPr lvl="0"/>
            <a:r>
              <a:rPr lang="ru-RU" i="1" dirty="0" smtClean="0"/>
              <a:t>11. Тип урока</a:t>
            </a:r>
          </a:p>
          <a:p>
            <a:pPr lvl="0"/>
            <a:r>
              <a:rPr lang="ru-RU" i="1" dirty="0" smtClean="0"/>
              <a:t>12. Формы работы учащихся</a:t>
            </a:r>
          </a:p>
          <a:p>
            <a:pPr lvl="0"/>
            <a:r>
              <a:rPr lang="ru-RU" i="1" dirty="0" smtClean="0"/>
              <a:t>13. Необходимое техническое оборудование</a:t>
            </a:r>
          </a:p>
          <a:p>
            <a:pPr lvl="0"/>
            <a:r>
              <a:rPr lang="ru-RU" i="1" dirty="0" smtClean="0"/>
              <a:t>14. Планируемый результат</a:t>
            </a:r>
          </a:p>
          <a:p>
            <a:pPr lvl="0"/>
            <a:r>
              <a:rPr lang="ru-RU" i="1" dirty="0" smtClean="0"/>
              <a:t>-предметные</a:t>
            </a:r>
          </a:p>
          <a:p>
            <a:pPr lvl="0"/>
            <a:r>
              <a:rPr lang="ru-RU" i="1" dirty="0" smtClean="0"/>
              <a:t>-личностные</a:t>
            </a:r>
          </a:p>
          <a:p>
            <a:pPr lvl="0"/>
            <a:r>
              <a:rPr lang="ru-RU" i="1" dirty="0" smtClean="0"/>
              <a:t>-</a:t>
            </a:r>
            <a:r>
              <a:rPr lang="ru-RU" i="1" dirty="0" err="1" smtClean="0"/>
              <a:t>метапредметные</a:t>
            </a:r>
            <a:endParaRPr lang="ru-RU" i="1" dirty="0" smtClean="0"/>
          </a:p>
          <a:p>
            <a:pPr lvl="0"/>
            <a:r>
              <a:rPr lang="ru-RU" i="1" dirty="0" smtClean="0"/>
              <a:t>15. Структура и ход  урока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71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96"/>
                <a:gridCol w="3857652"/>
                <a:gridCol w="1714512"/>
                <a:gridCol w="1214446"/>
                <a:gridCol w="1214446"/>
                <a:gridCol w="71434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Этап урока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Название используемых ЭОР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 -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ность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учителя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 -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ность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ученика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УУД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Организационный момент, мотивация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Целеполагание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Изучение  нового материала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Первичное закрепление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Физкультминутка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Контроль знаний</a:t>
                      </a:r>
                      <a:endParaRPr kumimoji="0" lang="ru-RU" sz="2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503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 урока.</a:t>
                      </a:r>
                    </a:p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Рефлексия</a:t>
                      </a:r>
                      <a:endParaRPr kumimoji="0" lang="ru-RU" sz="2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Домашнее задание</a:t>
                      </a:r>
                      <a:endParaRPr kumimoji="0" lang="ru-RU" sz="2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14348" y="142852"/>
            <a:ext cx="775725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16. Приложение к плану-конспекту урока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(Тема урока)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ПЕРЕЧЕНЬ ИСПОЛЬЗУЕМЫХ НА ДАННОМ УРОКЕ ЭОР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0" y="1397000"/>
          <a:ext cx="850112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30"/>
                <a:gridCol w="2436930"/>
                <a:gridCol w="3446883"/>
                <a:gridCol w="212528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ресурса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Форма предъявления информации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(иллюстрация, презентация, видеофрагменты, тест, модель и т.д.)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Гиперссылка на ресурс, обеспечивающий доступ к ЭОР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080341" y="2957478"/>
            <a:ext cx="29833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17. Критерии оценивания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357290" y="3571876"/>
          <a:ext cx="642942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2143140"/>
                <a:gridCol w="21431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Устно (письменно)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332717"/>
          <a:ext cx="9144000" cy="6907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797"/>
                <a:gridCol w="3332135"/>
                <a:gridCol w="3952068"/>
              </a:tblGrid>
              <a:tr h="31020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Действия учителя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Действия учащихся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7449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Актуализация</a:t>
                      </a: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знаний и умений</a:t>
                      </a: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учащихся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Организует воспроизведение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знаний и умений,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необходи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мых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решения проблемной ситуации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Выполняют задания учителя, отвечают на вопросы, актуализируют усвоенные ранее знания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84679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Введение</a:t>
                      </a: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проблемной</a:t>
                      </a: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ситуации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Постановка наводящих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вопросов, помогающих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учащимся осознать существо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Осознают проблемную ситуацию,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анализируют исходные данные и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формулируют проблему в виде вопроса, вскрывающего предмет изучения и определяющего направление поиска.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6013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Выдвижение</a:t>
                      </a: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гипотезы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Постановка наводящих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вопросов, сообщение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необходимой информации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Выдвигают гипотезу, дают обоснование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4621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Проверка</a:t>
                      </a: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произведенного решения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Дает направляющие указания, задает контрольные вопросы,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вносит уточнения, исправления.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Сопоставляют решение с исходными данными, с основными теоретическими положениями науки и практики.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1281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Рефлексия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Анализирует действия учащихся в ходе решения проблемы, включает результаты решения в последующую учебную деятельность.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Анализируют ход решения, делают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обобщающие выводы, устанавливают связь с новым учебным материалом.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00298" y="0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Проблемный урок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561</Words>
  <Application>Microsoft Office PowerPoint</Application>
  <PresentationFormat>Экран (4:3)</PresentationFormat>
  <Paragraphs>149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Конструкт урока по ФГОС</vt:lpstr>
      <vt:lpstr>Урок  </vt:lpstr>
      <vt:lpstr>Слайд 3</vt:lpstr>
      <vt:lpstr>Слайд 4</vt:lpstr>
      <vt:lpstr>Структура урока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 урока по ФГОС</dc:title>
  <dc:creator>ргщ</dc:creator>
  <cp:lastModifiedBy>ргщ</cp:lastModifiedBy>
  <cp:revision>9</cp:revision>
  <dcterms:created xsi:type="dcterms:W3CDTF">2013-01-10T13:42:09Z</dcterms:created>
  <dcterms:modified xsi:type="dcterms:W3CDTF">2013-01-10T15:08:03Z</dcterms:modified>
</cp:coreProperties>
</file>