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BA20-4E9B-4628-BDB6-EEEF745FF157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3284-C615-4547-A881-171587C81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24116" cy="5760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7992888" cy="60898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68847" cy="61206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681" y="200805"/>
            <a:ext cx="8816815" cy="62768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1830" cy="60869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16633"/>
            <a:ext cx="4851942" cy="67413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0"/>
            <a:ext cx="4910493" cy="68975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2013-12-05T08:35:51Z</dcterms:created>
  <dcterms:modified xsi:type="dcterms:W3CDTF">2013-12-05T08:38:46Z</dcterms:modified>
</cp:coreProperties>
</file>