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6" r:id="rId5"/>
    <p:sldId id="259" r:id="rId6"/>
    <p:sldId id="261" r:id="rId7"/>
    <p:sldId id="258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201" autoAdjust="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00439"/>
            <a:ext cx="8458200" cy="2575348"/>
          </a:xfrm>
        </p:spPr>
        <p:txBody>
          <a:bodyPr>
            <a:noAutofit/>
          </a:bodyPr>
          <a:lstStyle/>
          <a:p>
            <a:r>
              <a:rPr lang="ru-RU" sz="8000" dirty="0" smtClean="0"/>
              <a:t>Наша жизнь – наши дела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458200" cy="287179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5 Р2 класс</a:t>
            </a:r>
            <a:endParaRPr lang="ru-RU" sz="5400" dirty="0"/>
          </a:p>
        </p:txBody>
      </p:sp>
      <p:pic>
        <p:nvPicPr>
          <p:cNvPr id="1026" name="Picture 2" descr="G:\Фото Казанцева\P9020119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85728"/>
            <a:ext cx="4628345" cy="320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часы</a:t>
            </a:r>
            <a:endParaRPr lang="ru-RU" dirty="0"/>
          </a:p>
        </p:txBody>
      </p:sp>
      <p:pic>
        <p:nvPicPr>
          <p:cNvPr id="5122" name="Picture 2" descr="C:\Documents and Settings\6\Рабочий стол\Фото класса\DSC06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2050" name="Picture 2" descr="C:\Users\Андрей\Desktop\Масленица 2013\DCIM\100CANON\IMG_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" y="2996952"/>
            <a:ext cx="5558903" cy="3705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Масленица 2013\DCIM\100CANON\IMG_02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86" y="980728"/>
            <a:ext cx="5623615" cy="3749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Масленица 2013\DCIM\100CANON\IMG_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5"/>
            <a:ext cx="4248472" cy="6372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Масленица 2013\DCIM\100CANON\IMG_02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52"/>
            <a:ext cx="4122712" cy="6184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11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esktop\Масленица 2013\DCIM\100CANON\IMG_0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8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42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9474"/>
            <a:ext cx="8234856" cy="582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94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Память</a:t>
            </a:r>
            <a:endParaRPr lang="ru-RU" dirty="0"/>
          </a:p>
        </p:txBody>
      </p:sp>
      <p:pic>
        <p:nvPicPr>
          <p:cNvPr id="4098" name="Picture 2" descr="G:\Память\IMG_0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040" y="214290"/>
            <a:ext cx="4014590" cy="5512110"/>
          </a:xfrm>
        </p:spPr>
      </p:pic>
      <p:pic>
        <p:nvPicPr>
          <p:cNvPr id="4099" name="Picture 3" descr="G:\Память\IMG_04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030267"/>
            <a:ext cx="3714776" cy="4511978"/>
          </a:xfrm>
          <a:prstGeom prst="rect">
            <a:avLst/>
          </a:prstGeom>
          <a:noFill/>
        </p:spPr>
      </p:pic>
      <p:pic>
        <p:nvPicPr>
          <p:cNvPr id="4100" name="Picture 4" descr="G:\Память\IMG_04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2358806" y="-35504710"/>
            <a:ext cx="2814542" cy="4221813"/>
          </a:xfrm>
          <a:prstGeom prst="rect">
            <a:avLst/>
          </a:prstGeom>
          <a:noFill/>
        </p:spPr>
      </p:pic>
      <p:pic>
        <p:nvPicPr>
          <p:cNvPr id="4101" name="Picture 5" descr="G:\Память\IMG_04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5930706" y="-35290396"/>
            <a:ext cx="3950208" cy="2633472"/>
          </a:xfrm>
          <a:prstGeom prst="rect">
            <a:avLst/>
          </a:prstGeom>
          <a:noFill/>
        </p:spPr>
      </p:pic>
      <p:pic>
        <p:nvPicPr>
          <p:cNvPr id="12" name="Picture 6" descr="G:\Память\IMG_048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44360" y="4286256"/>
            <a:ext cx="3291840" cy="2194560"/>
          </a:xfrm>
          <a:prstGeom prst="rect">
            <a:avLst/>
          </a:prstGeom>
          <a:noFill/>
        </p:spPr>
      </p:pic>
      <p:pic>
        <p:nvPicPr>
          <p:cNvPr id="19" name="Picture 6" descr="G:\Память\IMG_048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3287500" y="-27075026"/>
            <a:ext cx="3291840" cy="2194560"/>
          </a:xfrm>
          <a:prstGeom prst="rect">
            <a:avLst/>
          </a:prstGeom>
          <a:noFill/>
        </p:spPr>
      </p:pic>
      <p:pic>
        <p:nvPicPr>
          <p:cNvPr id="20" name="Picture 6" descr="G:\Память\IMG_048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0715732" y="-26217770"/>
            <a:ext cx="3291840" cy="219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велосипедистов</a:t>
            </a:r>
            <a:endParaRPr lang="ru-RU" dirty="0"/>
          </a:p>
        </p:txBody>
      </p:sp>
      <p:pic>
        <p:nvPicPr>
          <p:cNvPr id="1026" name="Picture 2" descr="C:\Documents and Settings\6\Рабочий стол\Конкурс велосипедистов 1.10.12\P9050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лицея. Волонтерское движение</a:t>
            </a:r>
            <a:endParaRPr lang="ru-RU" dirty="0"/>
          </a:p>
        </p:txBody>
      </p:sp>
      <p:pic>
        <p:nvPicPr>
          <p:cNvPr id="1026" name="Picture 2" descr="F:\Мои рисунки\5 класс\PA07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494940" cy="3371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ои рисунки\5 класс\PA070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54" y="3501008"/>
            <a:ext cx="4479546" cy="3359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</a:t>
            </a:r>
            <a:r>
              <a:rPr lang="ru-RU" smtClean="0"/>
              <a:t>к месту боевой славы</a:t>
            </a:r>
            <a:endParaRPr lang="ru-RU"/>
          </a:p>
        </p:txBody>
      </p:sp>
      <p:pic>
        <p:nvPicPr>
          <p:cNvPr id="2050" name="Picture 2" descr="G:\Фото Казанцева\PA12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9492" y="2714620"/>
            <a:ext cx="5524507" cy="4143380"/>
          </a:xfrm>
          <a:prstGeom prst="rect">
            <a:avLst/>
          </a:prstGeom>
          <a:noFill/>
        </p:spPr>
      </p:pic>
      <p:pic>
        <p:nvPicPr>
          <p:cNvPr id="2051" name="Picture 3" descr="G:\Память\get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4422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Матери</a:t>
            </a:r>
            <a:endParaRPr lang="ru-RU" dirty="0"/>
          </a:p>
        </p:txBody>
      </p:sp>
      <p:pic>
        <p:nvPicPr>
          <p:cNvPr id="2050" name="Picture 2" descr="G:\Новая папка (7)\PB02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290"/>
            <a:ext cx="4093640" cy="3070230"/>
          </a:xfrm>
          <a:prstGeom prst="rect">
            <a:avLst/>
          </a:prstGeom>
          <a:noFill/>
        </p:spPr>
      </p:pic>
      <p:pic>
        <p:nvPicPr>
          <p:cNvPr id="2051" name="Picture 3" descr="G:\Новая папка (7)\PB020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36"/>
            <a:ext cx="4636619" cy="3477464"/>
          </a:xfrm>
          <a:prstGeom prst="rect">
            <a:avLst/>
          </a:prstGeom>
          <a:noFill/>
        </p:spPr>
      </p:pic>
      <p:pic>
        <p:nvPicPr>
          <p:cNvPr id="2052" name="Picture 4" descr="G:\Новая папка (7)\PB020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2" y="3571876"/>
            <a:ext cx="438149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подарков для детей-сирот</a:t>
            </a:r>
            <a:endParaRPr lang="ru-RU" dirty="0"/>
          </a:p>
        </p:txBody>
      </p:sp>
      <p:pic>
        <p:nvPicPr>
          <p:cNvPr id="2050" name="Picture 2" descr="C:\Documents and Settings\6\Рабочий стол\Фото класса\IMG_20121212_114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3500438"/>
            <a:ext cx="4320104" cy="3240078"/>
          </a:xfrm>
          <a:prstGeom prst="rect">
            <a:avLst/>
          </a:prstGeom>
          <a:noFill/>
        </p:spPr>
      </p:pic>
      <p:pic>
        <p:nvPicPr>
          <p:cNvPr id="1026" name="Picture 2" descr="G:\Фото  5 р2 класса\IMG_20121212_1157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5482" y="1214422"/>
            <a:ext cx="4188518" cy="3141389"/>
          </a:xfrm>
          <a:prstGeom prst="rect">
            <a:avLst/>
          </a:prstGeom>
          <a:noFill/>
        </p:spPr>
      </p:pic>
      <p:pic>
        <p:nvPicPr>
          <p:cNvPr id="1027" name="Picture 3" descr="G:\Для газеты\IMG_39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42984"/>
            <a:ext cx="5297828" cy="3531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г.Ростов-на-Дону</a:t>
            </a:r>
            <a:endParaRPr lang="ru-RU" dirty="0"/>
          </a:p>
        </p:txBody>
      </p:sp>
      <p:pic>
        <p:nvPicPr>
          <p:cNvPr id="3074" name="Picture 2" descr="G:\Фото Казанцева\PC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часы</a:t>
            </a:r>
            <a:endParaRPr lang="ru-RU" dirty="0"/>
          </a:p>
        </p:txBody>
      </p:sp>
      <p:pic>
        <p:nvPicPr>
          <p:cNvPr id="3074" name="Picture 2" descr="C:\Documents and Settings\6\Рабочий стол\Фото класса\DSC06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357298"/>
            <a:ext cx="6808283" cy="510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часы</a:t>
            </a:r>
            <a:endParaRPr lang="ru-RU" dirty="0"/>
          </a:p>
        </p:txBody>
      </p:sp>
      <p:pic>
        <p:nvPicPr>
          <p:cNvPr id="4098" name="Picture 2" descr="C:\Documents and Settings\6\Рабочий стол\Фото класса\DSC06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37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Наша жизнь – наши дела</vt:lpstr>
      <vt:lpstr>Конкурс велосипедистов</vt:lpstr>
      <vt:lpstr>День лицея. Волонтерское движение</vt:lpstr>
      <vt:lpstr>Поход к месту боевой славы</vt:lpstr>
      <vt:lpstr>День Матери</vt:lpstr>
      <vt:lpstr>Сбор подарков для детей-сирот</vt:lpstr>
      <vt:lpstr>Поездка в г.Ростов-на-Дону</vt:lpstr>
      <vt:lpstr>Классные часы</vt:lpstr>
      <vt:lpstr>Классные часы</vt:lpstr>
      <vt:lpstr>Классные часы</vt:lpstr>
      <vt:lpstr>Масленица</vt:lpstr>
      <vt:lpstr>Слайд 12</vt:lpstr>
      <vt:lpstr>Слайд 13</vt:lpstr>
      <vt:lpstr>Слайд 14</vt:lpstr>
      <vt:lpstr>Память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жизнь – наши дела</dc:title>
  <cp:lastModifiedBy>Admin!</cp:lastModifiedBy>
  <cp:revision>16</cp:revision>
  <dcterms:modified xsi:type="dcterms:W3CDTF">2014-03-30T16:57:42Z</dcterms:modified>
</cp:coreProperties>
</file>