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5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5C51-5A08-49D5-8D47-9209F485117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FEA9-A492-4659-AA1F-EB64C024F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85850" y="-285776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28596" y="2000241"/>
            <a:ext cx="35528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В последнее время всё чаще слышу от родителей фразу: «А мой ребёнок не любит читать книжки! Он их совсем не слушает!».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Исходя из многолетнего опыта работы с детьми, могу сказать, что я таких детей не встречала. Детское внимание мгновенно привлекает абсолютно любая сказка или интересная история.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00628" y="714356"/>
            <a:ext cx="36433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Так стоит ли читать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ребёнку книги?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Может быть это и совсем необязательно?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Ведь можно привести тысячу доводов против: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SzTx/>
              <a:buFont typeface="Wingdings" pitchFamily="2" charset="2"/>
              <a:buChar char="ь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Книги дорогие, у меня нет на них денег;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Или: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ь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Некогда мне заниматься такими глупостями и без того работы много; 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ь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 моей работой только мне книжек не хватает! </a:t>
            </a:r>
          </a:p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и далее и тому подобное.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21329129">
            <a:off x="610500" y="549457"/>
            <a:ext cx="3114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</a:rPr>
              <a:t>Зачем читать ребёнку книги?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10" y="-333375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0034" y="2071678"/>
            <a:ext cx="35528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Чтение книг ребёнку это ничем незаменимый процесс общения родителей с детьми.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Слушая негромкую, неторопливую речь мамы или папы, малыш слышит, что одни звуки шипят, другие свистят, третьи жужжат или рычат.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Он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учится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слышать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и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различать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звуки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 rot="21329129">
            <a:off x="610500" y="549457"/>
            <a:ext cx="3114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</a:rPr>
              <a:t>Попробую рассказать о пользе чтения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143504" y="1214422"/>
            <a:ext cx="3409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Формируется фонематический слух и фонематическое восприятие. Незрелость этих процессов, затрудняет, а порой и делает             невозможным процесс освоения навыков письма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3500438"/>
            <a:ext cx="2305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7" descr="01723be109f7"/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1" y="-285775"/>
            <a:ext cx="22097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10" y="-333375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0034" y="642918"/>
            <a:ext cx="36195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Когда ребенок слушает сказку,  он слышит грамматически правильную речь, в его головке откладываются шаблоны правильного построения фразы. Таким образом, он учится грамотно строить свою речь.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У ребёнка-книголюба значительно шире словарный запас. Он свободно подбирает нужные слова для того, чтобы выразить свою мысль.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ним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интересно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общаться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окружающим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072066" y="1000108"/>
            <a:ext cx="34766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Ш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Слушая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сказку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уже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в столь юном возрасте ребёнок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учится понимать что хорошо, а что плохо. На примере сказочных героев он узнаёт, что предательство, нечестность, месть – это плохо, а верная дружба, честность и взаимовыручка никогда не подведут.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01723be109f7"/>
          <p:cNvPicPr/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1" y="-285775"/>
            <a:ext cx="22097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Рисунки\все презентации\рамки для фото\картинки для оформления\11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929066"/>
            <a:ext cx="2357454" cy="174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10" y="-333375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8596" y="1142985"/>
            <a:ext cx="36861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Увлекаясь интересным сюжетом, малыш следит за событиями, выстраивает логические цепочки из взаимосвязи событий. В головном мозге формируются логически-следственные связи. Это поможет  ему в будущем правильно оценивать события, происходящее вокруг него. А при обучении в школе логически осмысливать учебный материал, делать обдуманный, правильный вывод.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86380" y="785794"/>
            <a:ext cx="32480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0000"/>
              </a:buClr>
              <a:buSzTx/>
              <a:buFont typeface="Wingdings" pitchFamily="2" charset="2"/>
              <a:buChar char="Ш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Сказка всегда     заканчивается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победой добра над злом.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А малыш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слушая любую сказку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подсознательно ассоциирует себя с положительным героем. И победа героя – это и его победа. Таким образом, укрепляется жизненная позиция ребёнка -  он становится увереннее в себе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и в своём будущем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143380"/>
            <a:ext cx="1428750" cy="230505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Рисунок 7" descr="01723be109f7"/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1" y="-285775"/>
            <a:ext cx="22097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10" y="-333375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642918"/>
            <a:ext cx="402907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К сожалению, всё чаще приходится сталкиваться со случаями, когда школьники,  которые не могут подобрать признаки к предмету, не могут определить действия свои  и окружающих, не имеют представления о том, что существуют предлоги. Речь таких детей бедна и невыразительна. И вместо фразы «В лесу цветут красивые цветы и звонко поют весенние птицы » мы всё чаще слышим от первоклассников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              только непонятное:</a:t>
            </a: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       «Ису оют тис».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72066" y="714356"/>
            <a:ext cx="3619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</a:rPr>
              <a:t>В заключение хочется пожелать всем родителям: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«Любите своих детей. Не жалейте о времени проведённом вместе 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ними.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Не за горами тот день, когда дети вырастут и не будут так остро нуждаться в вашей помощи и поддержке.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357562"/>
            <a:ext cx="1786890" cy="127635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Рисунок 7" descr="01723be109f7"/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1" y="-285775"/>
            <a:ext cx="22097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10" y="-333375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 rot="21389201">
            <a:off x="885272" y="655176"/>
            <a:ext cx="2762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</a:rPr>
              <a:t>Какие же книги можно почитать с ребёнком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7158" y="1857364"/>
            <a:ext cx="3962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785794"/>
            <a:ext cx="3643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Детских книг существует великое множество и с каждым годом становится всё больше. При  таком многообразии всегда можно найти что-нибудь по- душе себе и своим детям.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Однако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классика, потому и остаётся образцом для подражания, что её любили и любят многие поколения детей и взрослых.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928802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Та любовь и нежность,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которую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вы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подарите им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сейчас, останется с ними на всю жизнь. Ведь самое дорогое, что родители могут подарить своим детям, это не дорогие «крутые» игрушки, а незабываемые минуты счастья, проведенные вместе. Лишь они останутся навсегда в сердце вашего ребёнка.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857628"/>
            <a:ext cx="2266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Рисунок 11" descr="01723be109f7"/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15271" y="-285775"/>
            <a:ext cx="22097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10" y="-333375"/>
            <a:ext cx="1070102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eg"/>
          <p:cNvPicPr/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4980">
            <a:off x="544936" y="469537"/>
            <a:ext cx="3338830" cy="14287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 rot="21389201">
            <a:off x="885272" y="583739"/>
            <a:ext cx="2762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</a:rPr>
              <a:t>Какие же книги можно почитать с ребёнком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7158" y="1643050"/>
            <a:ext cx="39624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1)Николай Носов. Приключения Незнайки и его друзей. Мишкина каша. Телефон. Дружок. Фантазеры. Наш каток. Метро. Федина задача. И другие рассказы.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3) Алексей Толстой. Золотой ключик, или Приключения Буратино.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4) Карло Коллоди. Приключения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Пиноккио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5)Николай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Грибачев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Лесные истории.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6)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Отфрид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Пройслер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Маленькая Баба-Яга. Маленький Водяной. Маленькое Привидение. Как поймать разбойника.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7. Энн Хогарт. Ослик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Мафин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и его друзья.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8.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Ганс-Христиан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Андерсен.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Дюймовочка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Гадкий утенок. Принцесса на горошине. И другие сказки.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29190" y="500042"/>
            <a:ext cx="39147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9.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Энид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Блайтон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Приключения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Нодди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Желтая книга фей.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10)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Астрид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Линдгрен. Малыш 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Карлсон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, который живет на крыше. Приключения Эмиля из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Леннеберги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Пэппи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Длинныйчулок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11. Люси и Эрик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Кинкейд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Лесные истории с кротенком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Вилли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и его друзьями.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12. Тони Вульф. Сказки волшебного леса. Великаны. Гномы.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13)Евгений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Колкотин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Про медвежонка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Прошку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14)Павел Бажов. Серебряное копытце.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15). Татьяна Александрова. Кузька. Сказки старой тряпичной куклы.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16). Ирина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Токмакова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. Аля,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Кляксич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и буква "А". Может, Нуль не виноват. И настанет веселое утро. Маруся еще вернется. Счастливо, Ивушкин!</a:t>
            </a:r>
          </a:p>
        </p:txBody>
      </p:sp>
      <p:pic>
        <p:nvPicPr>
          <p:cNvPr id="7" name="Рисунок 6" descr="01723be109f7"/>
          <p:cNvPicPr/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86775" y="-285775"/>
            <a:ext cx="163829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846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2014-04-01T16:35:51Z</dcterms:created>
  <dcterms:modified xsi:type="dcterms:W3CDTF">2014-04-01T19:02:28Z</dcterms:modified>
</cp:coreProperties>
</file>