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C6FB8C-2DEF-4F16-ACAB-B5BBFE9E0E0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F225D4-6D06-46A3-B53D-3F8BD23A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8C1B-B190-49D3-8E3E-9B8B9DFA142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EA52-F5A3-466F-B012-5079DC03C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4B408-3605-4CB4-BB4D-EAD2E57E7D3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1BADD6-F8D6-4014-91AE-1BC43A415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13DC-0686-4A82-80B7-2CA8969EA6B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2051B-2C0F-488F-AD75-A5C3C4AD0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222EEFB-630F-4570-B7BE-1E171272FE5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A7E46A-EF52-437E-8526-07FABAE18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7BAD-AEEF-46D3-88A0-386CEFDC48B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9A10-D26F-4162-A0C5-0F73DD3D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62FA-AF4B-4434-BDA1-D80883AC923D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3115-3C5D-4CFF-9D7F-BFBFAFB75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A16-23C5-4424-8CCE-59296163CE03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BEDBA-3AAA-40AC-B1C3-C05D6148F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40FC-B08C-43AD-B5B9-B5C1B55B5FE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10A6-6C6A-4D0E-8AEE-CF99AF4BC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4333-FE91-4316-B266-A4170B79A48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E3DB-BAC0-457E-A8C0-08FB7FDFB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00276C-442D-4864-82E3-56A756E179C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46AC4-B9FE-4B0D-BB83-F539B9CF7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05AA80-F3E1-4AF0-BD32-ABD47B98B67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82833F1-949E-4AA5-B6AF-CA4C0D40E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7088" y="533400"/>
            <a:ext cx="5105400" cy="2868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5" name="Рисунок 3" descr="пушкин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0"/>
            <a:ext cx="6215062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2530" name="Содержимое 3" descr="маша в заточении у швабрин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500188"/>
            <a:ext cx="6375400" cy="5000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Озлобленный и униженный Швабрин выдал Машу самозванцу, а Гринёва обвинил в том, что тот солгал Пугачёву.</a:t>
            </a:r>
          </a:p>
          <a:p>
            <a:r>
              <a:rPr lang="ru-RU" smtClean="0"/>
              <a:t>Сейчас должно всё решиться: либо Гринёв с Машей погибнут, либо…</a:t>
            </a:r>
          </a:p>
          <a:p>
            <a:r>
              <a:rPr lang="ru-RU" smtClean="0"/>
              <a:t>Что же спасает Гринёва и его возлюбленную в тот страшный момент, когда Пугачёв усомнился было в прямодушии молодого офицера?</a:t>
            </a:r>
          </a:p>
          <a:p>
            <a:r>
              <a:rPr lang="ru-RU" smtClean="0"/>
              <a:t>Найдите подтверждение всего сказанного в тексте.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 bwMode="white"/>
        <p:txBody>
          <a:bodyPr/>
          <a:lstStyle/>
          <a:p>
            <a:r>
              <a:rPr lang="ru-RU" smtClean="0"/>
              <a:t>В русской литературе писатели часто своих героев проводили через испытания любовью. И Пушкин не исключение. Давайте вспомним, как герои: Швабрин, Зурин, Пугачёв- относятся к любовному чувству Маши Мироновой и Петра Гринёв.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Эгоизм, ревность, зависть, бесчестие Швабрина</a:t>
            </a:r>
          </a:p>
          <a:p>
            <a:r>
              <a:rPr lang="ru-RU" smtClean="0"/>
              <a:t>Легкомыслие Зурина, который говорит: «Женитьба- блажь…»,  «…развяжись ты с капитанской дочкой…»</a:t>
            </a:r>
          </a:p>
          <a:p>
            <a:r>
              <a:rPr lang="ru-RU" smtClean="0"/>
              <a:t>А как же повёл себя Пугачёв в отношении П.Гринёва и М.Мироновой?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Отнёсся серьёзно к их чувству:</a:t>
            </a:r>
          </a:p>
          <a:p>
            <a:r>
              <a:rPr lang="ru-RU" smtClean="0"/>
              <a:t>«Возьми себе свою красавицу, вези её куда хочешь, и дай вам Бог совет да любовь»</a:t>
            </a:r>
          </a:p>
          <a:p>
            <a:r>
              <a:rPr lang="ru-RU" smtClean="0"/>
              <a:t>Прочитайте эпиграф к 12 главе. Как он соотносится с Машей?</a:t>
            </a:r>
          </a:p>
          <a:p>
            <a:r>
              <a:rPr lang="ru-RU" smtClean="0"/>
              <a:t>Какова была причина обморока Марии Ивановны после милостивых слов Пугачёва?(«Выходи, красна девица, дарую тебе волю, я государь»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Подумайте, какие черты характера Маши раскрываются в её любви к Гринёву?</a:t>
            </a:r>
          </a:p>
          <a:p>
            <a:r>
              <a:rPr lang="ru-RU" smtClean="0"/>
              <a:t>Какой мы её увидели в начале повести и в конце ( в гл.14)?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4" name="Содержимое 3" descr="маша и императриц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0"/>
            <a:ext cx="5857875" cy="6594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Как дополняет образ Маши Мироновой эпизод её поездки в Царское Село и встречи с Екатериной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Почему Пушкин назвал повесть «Капитанская дочка»?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Маша Миронова- нравственный идеал автора (Сила любви, чувство ответственности за любимого, самоотверженность, внутренняя красота).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Эпиграф ко всей повести, который раскрывает основную идею, прежде всего относится к самой героине, Маше Мироновой. И речь в этой пословице идёт не только о чести офицера на царской службе, но и в более широком смысле – верность слову, долгу, внутреннее благородство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600" cap="none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8 класс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7239000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Маша Миронова- нравственный идеал А.С.Пушкина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Почему произведение о далёких событиях, о людях 18 века, и теперь читается с неослабевающим интересом?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Повесть преподносит нам нравственные уроки, которые остаются в нашей памяти на всю жизнь. Главные герои Пушкина учат нас тому, как поступать в сложных жизненных ситуациях, не теряя человеческого достоинства, не нарушая кодекс чести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Домашнее задание:</a:t>
            </a:r>
          </a:p>
          <a:p>
            <a:r>
              <a:rPr lang="ru-RU" smtClean="0"/>
              <a:t>Отрывок наизусть</a:t>
            </a:r>
          </a:p>
          <a:p>
            <a:r>
              <a:rPr lang="ru-RU" smtClean="0"/>
              <a:t>Ответить письменно на вопрос: «Что есть нравственная красота в вашем понимании?»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ru-RU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Автор: Воробьева Марина Отаровна, МБОУ «СШ №25», г. Нижневартовск.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Честь- хорошая, незапятнанная репутация.</a:t>
            </a:r>
          </a:p>
          <a:p>
            <a:r>
              <a:rPr lang="ru-RU" smtClean="0"/>
              <a:t>Репутация- общественная оценка.</a:t>
            </a:r>
          </a:p>
          <a:p>
            <a:r>
              <a:rPr lang="ru-RU" smtClean="0"/>
              <a:t>Нравственность – правила   , определяющие поведение, духовные и душевные качества, необходимые человеку в обществе.</a:t>
            </a:r>
          </a:p>
          <a:p>
            <a:r>
              <a:rPr lang="ru-RU" smtClean="0"/>
              <a:t>Совесть- чувство нравственной ответственности перед окружающими людьми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каком значении слово «честь» употребляется в повести?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Расскажите о своём первом знакомстве с  Машей Мироновой. Какое впечатление она на вас произвела?</a:t>
            </a:r>
          </a:p>
          <a:p>
            <a:r>
              <a:rPr lang="ru-RU" smtClean="0"/>
              <a:t>А каково первое впечатление рассказчика о Марии Ивановне?</a:t>
            </a:r>
          </a:p>
          <a:p>
            <a:r>
              <a:rPr lang="ru-RU" smtClean="0"/>
              <a:t>Какие качества характера проявляются в М.Мироновой во время мирной жизни в крепости?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10" name="Содержимое 3" descr="маша миронов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0"/>
            <a:ext cx="61436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Права ли Василиса Егоровна в оценке своей дочери?</a:t>
            </a:r>
          </a:p>
          <a:p>
            <a:r>
              <a:rPr lang="ru-RU" smtClean="0"/>
              <a:t>Наша задача проследить, какие изменения и почему произошли в характере этой девушки по сравнению с началом повествования.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 чего начинается любовь Гринёва к Маше?</a:t>
            </a:r>
            <a:endParaRPr lang="ru-RU" dirty="0"/>
          </a:p>
        </p:txBody>
      </p:sp>
      <p:pic>
        <p:nvPicPr>
          <p:cNvPr id="19458" name="Содержимое 3" descr="гринёв и маш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566863"/>
            <a:ext cx="4714875" cy="4862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Почему Маша отказывается выйти замуж за Петра Гринёва без благословления родителей?</a:t>
            </a:r>
          </a:p>
          <a:p>
            <a:r>
              <a:rPr lang="ru-RU" smtClean="0"/>
              <a:t>Любит, но отказывается. Как это её характеризует?</a:t>
            </a:r>
          </a:p>
          <a:p>
            <a:r>
              <a:rPr lang="ru-RU" smtClean="0"/>
              <a:t>Как проявился характер Маши в заточении у Швабрина?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 теперь представьте себе бескрайнюю дорогу в зимний морозный день .По ней мчится тройка с бубенцами, в кибитке- Емельян Пугачёв и Пётр Гринёв.</a:t>
            </a:r>
          </a:p>
          <a:p>
            <a:r>
              <a:rPr lang="ru-RU" smtClean="0"/>
              <a:t>Что же чувствовал рассказчик, садясь в кибитку с Пугачёвым? Чего он боялся?</a:t>
            </a:r>
          </a:p>
          <a:p>
            <a:r>
              <a:rPr lang="ru-RU" smtClean="0"/>
              <a:t>Как может поступить самозванец с дочерью своего врага?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489</Words>
  <Application>Microsoft Office PowerPoint</Application>
  <PresentationFormat>Экран (4:3)</PresentationFormat>
  <Paragraphs>41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8 класс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23</cp:revision>
  <dcterms:created xsi:type="dcterms:W3CDTF">2011-11-13T09:07:05Z</dcterms:created>
  <dcterms:modified xsi:type="dcterms:W3CDTF">2015-02-16T03:42:33Z</dcterms:modified>
</cp:coreProperties>
</file>