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6326" autoAdjust="0"/>
    <p:restoredTop sz="94660"/>
  </p:normalViewPr>
  <p:slideViewPr>
    <p:cSldViewPr>
      <p:cViewPr varScale="1">
        <p:scale>
          <a:sx n="95" d="100"/>
          <a:sy n="95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A9220A-370C-4D04-BC8B-E8629508A85D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E0C930-2AA4-4265-93AB-078230A68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143248"/>
            <a:ext cx="6400800" cy="3567122"/>
          </a:xfrm>
        </p:spPr>
        <p:txBody>
          <a:bodyPr>
            <a:normAutofit/>
          </a:bodyPr>
          <a:lstStyle/>
          <a:p>
            <a:r>
              <a:rPr lang="ru-RU" dirty="0" smtClean="0"/>
              <a:t>Образовательная программа</a:t>
            </a:r>
          </a:p>
          <a:p>
            <a:r>
              <a:rPr lang="ru-RU" dirty="0" smtClean="0"/>
              <a:t>Сенсорная стимуляция детей и подростков с глубокой умственной отсталостью</a:t>
            </a:r>
          </a:p>
          <a:p>
            <a:r>
              <a:rPr lang="ru-RU" dirty="0" smtClean="0"/>
              <a:t>Под редакцией Л.Б. </a:t>
            </a:r>
            <a:r>
              <a:rPr lang="ru-RU" dirty="0" err="1" smtClean="0"/>
              <a:t>Баряевой</a:t>
            </a:r>
            <a:r>
              <a:rPr lang="ru-RU" dirty="0" smtClean="0"/>
              <a:t> ,</a:t>
            </a:r>
          </a:p>
          <a:p>
            <a:r>
              <a:rPr lang="ru-RU" dirty="0" smtClean="0"/>
              <a:t>Н.Н. Яковлевой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ученик 4 «Г</a:t>
            </a:r>
            <a:r>
              <a:rPr lang="ru-RU" dirty="0" smtClean="0"/>
              <a:t>» класса</a:t>
            </a:r>
            <a:br>
              <a:rPr lang="ru-RU" dirty="0" smtClean="0"/>
            </a:br>
            <a:r>
              <a:rPr lang="ru-RU" dirty="0" smtClean="0"/>
              <a:t>Михаил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ГБСКОУ </a:t>
            </a:r>
            <a:r>
              <a:rPr lang="ru-RU" dirty="0" smtClean="0"/>
              <a:t>школа №439</a:t>
            </a:r>
            <a:br>
              <a:rPr lang="ru-RU" dirty="0" smtClean="0"/>
            </a:br>
            <a:r>
              <a:rPr lang="ru-RU" dirty="0" smtClean="0"/>
              <a:t>Учитель: Квятковская </a:t>
            </a:r>
            <a:br>
              <a:rPr lang="ru-RU" dirty="0" smtClean="0"/>
            </a:br>
            <a:r>
              <a:rPr lang="ru-RU" dirty="0" smtClean="0"/>
              <a:t>Екатерина Александровна</a:t>
            </a:r>
            <a:endParaRPr lang="ru-RU" dirty="0"/>
          </a:p>
        </p:txBody>
      </p:sp>
      <p:pic>
        <p:nvPicPr>
          <p:cNvPr id="4" name="Содержимое 3" descr="DSCN4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3071810"/>
            <a:ext cx="3881967" cy="2911475"/>
          </a:xfr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1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Расписание уроков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7858180" cy="568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345"/>
                <a:gridCol w="1186646"/>
                <a:gridCol w="5221189"/>
              </a:tblGrid>
              <a:tr h="282891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</a:t>
                      </a:r>
                      <a:endParaRPr lang="ru-RU" dirty="0"/>
                    </a:p>
                  </a:txBody>
                  <a:tcPr/>
                </a:tc>
              </a:tr>
              <a:tr h="616267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9.00-9.30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Зрительно-слуховая стимуляция</a:t>
                      </a:r>
                      <a:endParaRPr lang="ru-RU" dirty="0"/>
                    </a:p>
                  </a:txBody>
                  <a:tcPr/>
                </a:tc>
              </a:tr>
              <a:tr h="6162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10.00-10.30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Двигательно-моторная</a:t>
                      </a:r>
                      <a:r>
                        <a:rPr lang="ru-RU" baseline="0" dirty="0" smtClean="0"/>
                        <a:t> стимуляция</a:t>
                      </a:r>
                      <a:endParaRPr lang="ru-RU" dirty="0"/>
                    </a:p>
                  </a:txBody>
                  <a:tcPr/>
                </a:tc>
              </a:tr>
              <a:tr h="6162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11.00-11.30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Тактильная стимуляция</a:t>
                      </a:r>
                      <a:endParaRPr lang="ru-RU" dirty="0"/>
                    </a:p>
                  </a:txBody>
                  <a:tcPr/>
                </a:tc>
              </a:tr>
              <a:tr h="616267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9.00-9.30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Зрительно-слуховая стимуляция</a:t>
                      </a:r>
                      <a:endParaRPr lang="ru-RU" dirty="0"/>
                    </a:p>
                  </a:txBody>
                  <a:tcPr/>
                </a:tc>
              </a:tr>
              <a:tr h="6162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10.00-10.30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Коммуникативная стимуляция</a:t>
                      </a:r>
                      <a:endParaRPr lang="ru-RU" dirty="0"/>
                    </a:p>
                  </a:txBody>
                  <a:tcPr/>
                </a:tc>
              </a:tr>
              <a:tr h="6162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11.00-11.30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Двигательно-моторная стимуляция</a:t>
                      </a:r>
                      <a:endParaRPr lang="ru-RU" dirty="0"/>
                    </a:p>
                  </a:txBody>
                  <a:tcPr/>
                </a:tc>
              </a:tr>
              <a:tr h="616267"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9.00-9.30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Зрительно-слуховая стимуляция</a:t>
                      </a:r>
                      <a:endParaRPr lang="ru-RU" dirty="0"/>
                    </a:p>
                  </a:txBody>
                  <a:tcPr/>
                </a:tc>
              </a:tr>
              <a:tr h="6162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10.00-10.30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Стимуляция обонятельной чувствительности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Стимуляция обонятельной чувствительности</a:t>
            </a:r>
            <a:br>
              <a:rPr lang="ru-RU" dirty="0" smtClean="0"/>
            </a:br>
            <a:r>
              <a:rPr lang="ru-RU" dirty="0" smtClean="0"/>
              <a:t>Кабинет </a:t>
            </a:r>
            <a:r>
              <a:rPr lang="ru-RU" dirty="0" err="1" smtClean="0"/>
              <a:t>аромотерапии</a:t>
            </a:r>
            <a:endParaRPr lang="ru-RU" dirty="0"/>
          </a:p>
        </p:txBody>
      </p:sp>
      <p:pic>
        <p:nvPicPr>
          <p:cNvPr id="4" name="Содержимое 3" descr="DSCN4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928802"/>
            <a:ext cx="5214973" cy="4429156"/>
          </a:xfrm>
        </p:spPr>
      </p:pic>
      <p:sp>
        <p:nvSpPr>
          <p:cNvPr id="6" name="TextBox 5"/>
          <p:cNvSpPr txBox="1"/>
          <p:nvPr/>
        </p:nvSpPr>
        <p:spPr>
          <a:xfrm>
            <a:off x="5715008" y="2285992"/>
            <a:ext cx="2628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  –гвоздика,</a:t>
            </a:r>
          </a:p>
          <a:p>
            <a:r>
              <a:rPr lang="ru-RU" sz="2400" dirty="0" smtClean="0"/>
              <a:t>Два -тюльпан,</a:t>
            </a:r>
          </a:p>
          <a:p>
            <a:r>
              <a:rPr lang="ru-RU" sz="2400" dirty="0" smtClean="0"/>
              <a:t>Три –пион из </a:t>
            </a:r>
          </a:p>
          <a:p>
            <a:r>
              <a:rPr lang="ru-RU" sz="2400" dirty="0" smtClean="0"/>
              <a:t>Жарких стран.</a:t>
            </a:r>
          </a:p>
          <a:p>
            <a:r>
              <a:rPr lang="ru-RU" sz="2400" dirty="0" smtClean="0"/>
              <a:t>Соберу скорей букет</a:t>
            </a:r>
          </a:p>
          <a:p>
            <a:r>
              <a:rPr lang="ru-RU" sz="2400" dirty="0" smtClean="0"/>
              <a:t>И поставлю на буфет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Двигательно-моторная                       стимуляция</a:t>
            </a:r>
            <a:endParaRPr lang="ru-RU" dirty="0"/>
          </a:p>
        </p:txBody>
      </p:sp>
      <p:pic>
        <p:nvPicPr>
          <p:cNvPr id="1026" name="Picture 2" descr="F:\Копия DSCN47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4500594" cy="4214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2214554"/>
            <a:ext cx="27146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Друг веселый,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Мячик мой,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Всюду, всюду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Он со мной.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Раз ,два, три,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Четыре ,пять.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Хорошо с мячом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Играть!</a:t>
            </a:r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Зрительно-слуховая стимуляция</a:t>
            </a:r>
            <a:endParaRPr lang="ru-RU" dirty="0"/>
          </a:p>
        </p:txBody>
      </p:sp>
      <p:pic>
        <p:nvPicPr>
          <p:cNvPr id="2050" name="Picture 2" descr="F:\Копия 20130509_2042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928934"/>
            <a:ext cx="4286280" cy="3786214"/>
          </a:xfrm>
          <a:prstGeom prst="rect">
            <a:avLst/>
          </a:prstGeom>
          <a:noFill/>
        </p:spPr>
      </p:pic>
      <p:pic>
        <p:nvPicPr>
          <p:cNvPr id="2051" name="Picture 3" descr="F:\Копия 20130509_2042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385765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Тактильная стимуляция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2000240"/>
            <a:ext cx="24144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Шишечки, иголочки,</a:t>
            </a:r>
          </a:p>
          <a:p>
            <a:r>
              <a:rPr lang="ru-RU" sz="3200" dirty="0" smtClean="0"/>
              <a:t>Шарики, фонарики,</a:t>
            </a:r>
          </a:p>
          <a:p>
            <a:r>
              <a:rPr lang="ru-RU" sz="3200" dirty="0" smtClean="0"/>
              <a:t>Зайчики и свечки,</a:t>
            </a:r>
          </a:p>
          <a:p>
            <a:r>
              <a:rPr lang="ru-RU" sz="3200" dirty="0" smtClean="0"/>
              <a:t>Звезды, человечки.</a:t>
            </a:r>
            <a:endParaRPr lang="ru-RU" sz="3200" dirty="0"/>
          </a:p>
        </p:txBody>
      </p:sp>
      <p:pic>
        <p:nvPicPr>
          <p:cNvPr id="1026" name="Picture 2" descr="C:\Documents and Settings\User\Рабочий стол\DSCN4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64347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Коммуникативная стимуляция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2285992"/>
            <a:ext cx="2571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Художник- невидимка</a:t>
            </a:r>
          </a:p>
          <a:p>
            <a:r>
              <a:rPr lang="ru-RU" sz="2800" dirty="0" smtClean="0"/>
              <a:t>По городу идет:</a:t>
            </a:r>
          </a:p>
          <a:p>
            <a:r>
              <a:rPr lang="ru-RU" sz="2800" dirty="0" smtClean="0"/>
              <a:t>Всем щеки нарумянит,</a:t>
            </a:r>
          </a:p>
          <a:p>
            <a:r>
              <a:rPr lang="ru-RU" sz="2800" dirty="0" smtClean="0"/>
              <a:t>Всех за нос ущипнет.</a:t>
            </a:r>
            <a:endParaRPr lang="ru-RU" sz="2800" dirty="0"/>
          </a:p>
        </p:txBody>
      </p:sp>
      <p:pic>
        <p:nvPicPr>
          <p:cNvPr id="1027" name="Picture 3" descr="C:\Documents and Settings\User\Рабочий стол\Копия 20130509_205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5429288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7481918" cy="1714512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До новых встреч!</a:t>
            </a:r>
            <a:endParaRPr lang="ru-RU" sz="8800" dirty="0"/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</TotalTime>
  <Words>165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Проект</vt:lpstr>
      <vt:lpstr>ученик 4 «Г» класса Михаил Г. ГБСКОУ школа №439 Учитель: Квятковская  Екатерина Александровна</vt:lpstr>
      <vt:lpstr>Расписание уроков </vt:lpstr>
      <vt:lpstr>Стимуляция обонятельной чувствительности Кабинет аромотерапии</vt:lpstr>
      <vt:lpstr>Двигательно-моторная                       стимуляция</vt:lpstr>
      <vt:lpstr>Зрительно-слуховая стимуляция</vt:lpstr>
      <vt:lpstr>Тактильная стимуляция</vt:lpstr>
      <vt:lpstr>Коммуникативная стимуляция</vt:lpstr>
      <vt:lpstr>До новых встреч!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Nadya</dc:creator>
  <cp:lastModifiedBy>Наталья Корельская</cp:lastModifiedBy>
  <cp:revision>21</cp:revision>
  <dcterms:created xsi:type="dcterms:W3CDTF">2013-05-21T15:49:00Z</dcterms:created>
  <dcterms:modified xsi:type="dcterms:W3CDTF">2013-06-05T05:06:50Z</dcterms:modified>
</cp:coreProperties>
</file>