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17377D-4B11-4F6F-90CA-CA93E251FED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1060EA-2818-4EAE-A799-7414938AE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КГКСКОУ СКШИ 8вида 11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Инновационные технологии                                 в физической культуре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800" dirty="0" smtClean="0"/>
              <a:t>Составила: учитель физической культуры Капустина Наталья Васильевна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2013 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и все восточные системы оздоровления, йога включает в себя не только комплексы упражнений, но и философию отношения к жизни и своему телу как вместилищу духа.</a:t>
            </a:r>
          </a:p>
          <a:p>
            <a:r>
              <a:rPr lang="ru-RU" dirty="0" smtClean="0"/>
              <a:t>Занятия йогой заметно улучшают самочувствие, пробуждают скрытые резервы организма, открывают его новые возможности.</a:t>
            </a:r>
          </a:p>
          <a:p>
            <a:r>
              <a:rPr lang="ru-RU" dirty="0" smtClean="0"/>
              <a:t>Занятия йогой не только тренируют физическое тело, они помогают стабилизировать нервную систему, противостоять стрессам и обрести гармонию.</a:t>
            </a:r>
          </a:p>
          <a:p>
            <a:r>
              <a:rPr lang="ru-RU" dirty="0" smtClean="0"/>
              <a:t>Помимо всего прочего, йога включает дыхательные упражнения, упражнения для суставов, уделяет много внимания умению контролировать дыхание, включает </a:t>
            </a:r>
            <a:r>
              <a:rPr lang="ru-RU" dirty="0" err="1" smtClean="0"/>
              <a:t>позы,воздействующие</a:t>
            </a:r>
            <a:r>
              <a:rPr lang="ru-RU" dirty="0" smtClean="0"/>
              <a:t> на жизненные силы, заключенные в организме.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9046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Ушу – это боевое искусство, зародившееся в Китае более тысячи лет назад.                                                                      В ушу существует множество движений, в которых задействуются группы мышц, которые практически не участвуют в обычной жизни человека. А это в свою очередь очень благоприятно сказывается на всем организме. </a:t>
            </a:r>
          </a:p>
          <a:p>
            <a:r>
              <a:rPr lang="ru-RU" dirty="0" smtClean="0"/>
              <a:t>Кроме того, ушу включает в себя оздоровительно – реабилитационные практики, позволяющие восстановить психофизическое здоровье.</a:t>
            </a:r>
          </a:p>
          <a:p>
            <a:r>
              <a:rPr lang="ru-RU" dirty="0" smtClean="0"/>
              <a:t>Заниматься ушу можно практически всем, если нет серьезных заболеваний </a:t>
            </a:r>
            <a:r>
              <a:rPr lang="ru-RU" dirty="0" err="1" smtClean="0"/>
              <a:t>опорно</a:t>
            </a:r>
            <a:r>
              <a:rPr lang="ru-RU" dirty="0" smtClean="0"/>
              <a:t> – двигательного аппарата, сердечно – сосудистых проблем. Более того регулярные занятия ушу позволят существенно улучшить здоровье и справиться со многими недугами.</a:t>
            </a:r>
            <a:endParaRPr lang="ru-RU" dirty="0"/>
          </a:p>
        </p:txBody>
      </p:sp>
      <p:pic>
        <p:nvPicPr>
          <p:cNvPr id="4" name="Рисунок 3" descr="CRCTR33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214950"/>
            <a:ext cx="17145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Многовековой опыт китайской медицины, обобщенный знаменитыми врачами древности, воплотился в систему оздоровительной гимнастики </a:t>
            </a:r>
            <a:r>
              <a:rPr lang="ru-RU" dirty="0" err="1" smtClean="0"/>
              <a:t>цигун</a:t>
            </a:r>
            <a:r>
              <a:rPr lang="ru-RU" dirty="0" smtClean="0"/>
              <a:t>.                                                                   </a:t>
            </a:r>
            <a:r>
              <a:rPr lang="ru-RU" dirty="0" err="1" smtClean="0"/>
              <a:t>Цигун</a:t>
            </a:r>
            <a:r>
              <a:rPr lang="ru-RU" dirty="0" smtClean="0"/>
              <a:t> – достаточно сложный и многообразный комплекс упражнений, представляющих единство искусства дыхания и движения, который помогает сохранить здоровье, бодрость, спокойствие, легкость движений, остроту восприятия и целостность окружающего мира, справиться со многими заболеваниями органов пищеварения, дыхания, сердечно – сосудистой системы.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7467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Атлетическая гимнастка – это система гимнастических упражнений, направленная на развитие силовых качеств и способностей «ими пользоваться».</a:t>
            </a:r>
          </a:p>
          <a:p>
            <a:r>
              <a:rPr lang="ru-RU" dirty="0" smtClean="0"/>
              <a:t>Атлетическая гимнастика – традиционный вид гимнастики оздоровительно – развивающей направленности, сочетающий силовую тренировку с разносторонней физической подготовкой, гармоническим развитием и укреплением здоровья в целом.</a:t>
            </a:r>
          </a:p>
          <a:p>
            <a:r>
              <a:rPr lang="ru-RU" dirty="0" smtClean="0"/>
              <a:t>Атлетическая гимнастика предназначена для самых разных людей ( молодых и пожилых, юношей и девушек ), но для практически здоровых.</a:t>
            </a:r>
          </a:p>
          <a:p>
            <a:r>
              <a:rPr lang="ru-RU" dirty="0" smtClean="0"/>
              <a:t>Атлетическая гимнастика расширяет двигательный опыт, воспитывает привычку к систематическим занятиям физическими упражнениями, служит средством активного отдыха, эффективно стимулирует стремление к самовыражению через красоту тела.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7467600" cy="5649491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Изотон</a:t>
            </a:r>
            <a:r>
              <a:rPr lang="ru-RU" dirty="0" smtClean="0"/>
              <a:t> – тренировочная система, которая была разработана в России в 1992 году в научной лаборатории Центрального института физической культуры коллективом под руководством В.Н. </a:t>
            </a:r>
            <a:r>
              <a:rPr lang="ru-RU" dirty="0" err="1" smtClean="0"/>
              <a:t>Селуянова</a:t>
            </a:r>
            <a:r>
              <a:rPr lang="ru-RU" dirty="0" smtClean="0"/>
              <a:t>, получила название ИЗОТОН.</a:t>
            </a:r>
          </a:p>
          <a:p>
            <a:r>
              <a:rPr lang="ru-RU" dirty="0" smtClean="0"/>
              <a:t>Цель занятий – улучшение самочувствия, работоспособности, физического здоровья», внешнего вида и трудовой активности разных групп людей и учащихся. </a:t>
            </a:r>
          </a:p>
          <a:p>
            <a:r>
              <a:rPr lang="ru-RU" dirty="0" smtClean="0"/>
              <a:t>Название ИЗОТОН система получила, во-первых, по типу физических упражнений, занимающих центральное место в занятии – изотонических, то есть таких, при которых мышцы постоянно напряжены во время подхода и, во-вторых, по основному эффекту, который достигается в результате ее применения, высокому «жизненному тонусу» человека, занимающегося </a:t>
            </a:r>
            <a:r>
              <a:rPr lang="ru-RU" dirty="0" err="1" smtClean="0"/>
              <a:t>ИЗОТОНом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 комплексная программа, </a:t>
            </a:r>
            <a:r>
              <a:rPr lang="ru-RU" dirty="0" err="1" smtClean="0"/>
              <a:t>изотон</a:t>
            </a:r>
            <a:r>
              <a:rPr lang="ru-RU" dirty="0" smtClean="0"/>
              <a:t> состоит из нескольких взаимосвязанных компонентов: физическая нагрузка и </a:t>
            </a:r>
            <a:r>
              <a:rPr lang="ru-RU" dirty="0" err="1" smtClean="0"/>
              <a:t>стретчинг</a:t>
            </a:r>
            <a:r>
              <a:rPr lang="ru-RU" dirty="0" smtClean="0"/>
              <a:t>, система релаксации, рационализация питания.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7467600" cy="5361459"/>
          </a:xfrm>
        </p:spPr>
        <p:txBody>
          <a:bodyPr/>
          <a:lstStyle/>
          <a:p>
            <a:r>
              <a:rPr lang="ru-RU" dirty="0" err="1" smtClean="0"/>
              <a:t>Стретчинг</a:t>
            </a:r>
            <a:r>
              <a:rPr lang="ru-RU" dirty="0" smtClean="0"/>
              <a:t> ( от англ. </a:t>
            </a:r>
            <a:r>
              <a:rPr lang="en-US" dirty="0" smtClean="0"/>
              <a:t>to stretch</a:t>
            </a:r>
            <a:r>
              <a:rPr lang="ru-RU" dirty="0" smtClean="0"/>
              <a:t> – растягивать, тянуть), или растяжка – это комплекс упражнений, направленный на развитие гибкости. </a:t>
            </a:r>
            <a:r>
              <a:rPr lang="ru-RU" dirty="0" err="1" smtClean="0"/>
              <a:t>Стретчинг</a:t>
            </a:r>
            <a:r>
              <a:rPr lang="ru-RU" dirty="0" smtClean="0"/>
              <a:t> широко применяется в оздоровительных целях и в качестве реабилитационной программы после различных травм.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Антистрессовая</a:t>
            </a:r>
            <a:r>
              <a:rPr lang="ru-RU" dirty="0" smtClean="0"/>
              <a:t> пластическая гимнастика – новое направление оздоровительной физкультуры. </a:t>
            </a:r>
          </a:p>
          <a:p>
            <a:r>
              <a:rPr lang="ru-RU" dirty="0" smtClean="0"/>
              <a:t>АПГ представляет собой целостный подход к нравственному и физическому здоровью человека, основанный на совершенствовании качества процесса физического движения, равновесия нервной системы и мышления.</a:t>
            </a:r>
          </a:p>
          <a:p>
            <a:r>
              <a:rPr lang="ru-RU" dirty="0" err="1" smtClean="0"/>
              <a:t>Антистрессовая</a:t>
            </a:r>
            <a:r>
              <a:rPr lang="ru-RU" dirty="0" smtClean="0"/>
              <a:t> пластическая гимнастика – система упражнений, </a:t>
            </a:r>
            <a:r>
              <a:rPr lang="ru-RU" dirty="0" err="1" smtClean="0"/>
              <a:t>напрвленная</a:t>
            </a:r>
            <a:r>
              <a:rPr lang="ru-RU" dirty="0" smtClean="0"/>
              <a:t> на развитие у людей способности чувствовать и улучшать собственное состояние. </a:t>
            </a:r>
          </a:p>
          <a:p>
            <a:r>
              <a:rPr lang="ru-RU" dirty="0" smtClean="0"/>
              <a:t>АПГ включает в себя технику расслабления, психотренинг в движении, </a:t>
            </a:r>
            <a:r>
              <a:rPr lang="ru-RU" dirty="0" err="1" smtClean="0"/>
              <a:t>безболевой</a:t>
            </a:r>
            <a:r>
              <a:rPr lang="ru-RU" dirty="0" smtClean="0"/>
              <a:t> массаж суставов, бег, основы пластики и танца. </a:t>
            </a:r>
            <a:endParaRPr lang="ru-RU" dirty="0"/>
          </a:p>
        </p:txBody>
      </p:sp>
      <p:pic>
        <p:nvPicPr>
          <p:cNvPr id="4" name="Рисунок 3" descr="E:\картинки_2\16X22430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714884"/>
            <a:ext cx="12477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7467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 опирается на воспитание культуры движения, способствует развитию творческих возможностей и эстетическому восприятию жизни.</a:t>
            </a:r>
          </a:p>
          <a:p>
            <a:r>
              <a:rPr lang="ru-RU" dirty="0" smtClean="0"/>
              <a:t>Метод АПГ специально разработан для защиты психического здоровья и служит эффективным средством борьбы с физическими и нервно – психическими перегрузками и их последствиями.</a:t>
            </a:r>
          </a:p>
          <a:p>
            <a:r>
              <a:rPr lang="ru-RU" dirty="0" smtClean="0"/>
              <a:t>Метод АПГ является не только профилактическим, но и способствует улучшению состояния при заболеваниях </a:t>
            </a:r>
            <a:r>
              <a:rPr lang="ru-RU" dirty="0" err="1" smtClean="0"/>
              <a:t>костно</a:t>
            </a:r>
            <a:r>
              <a:rPr lang="ru-RU" dirty="0" smtClean="0"/>
              <a:t> – суставной, нервной, сердечно – сосудистой, эндокринной систем, дыхательных путей, органов зрения.</a:t>
            </a:r>
          </a:p>
          <a:p>
            <a:r>
              <a:rPr lang="ru-RU" dirty="0" smtClean="0"/>
              <a:t>Как вариант лечебной физкультуры метод может быть использован на уроках физической культуры, что имеет немаловажное значение для эстетического воспитания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7467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Оздоровительная физическая культура использует все формы, средства и методы физической культуры, которые обеспечивают укрепление и сохранение здоровья, формируют оптимальный фон для жизнедеятельности человека.</a:t>
            </a:r>
          </a:p>
          <a:p>
            <a:r>
              <a:rPr lang="ru-RU" dirty="0" smtClean="0"/>
              <a:t>Задачей оздоровительной физической культуры является общее оздоровление, повышение сопротивляемости организма вредным воздействиям внешней среды, предупреждение заболеваний.</a:t>
            </a:r>
          </a:p>
          <a:p>
            <a:r>
              <a:rPr lang="ru-RU" dirty="0" smtClean="0"/>
              <a:t>Занятия оздоровительной физической культурой не ставят себе задачу достижения каких – либо спортивных результатов или лечения болезней и доступны всем практически здоровым людям.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БУДЬТЕ ЗДОРОВЫ!</a:t>
            </a:r>
          </a:p>
          <a:p>
            <a:pPr algn="ctr">
              <a:buNone/>
            </a:pPr>
            <a:r>
              <a:rPr lang="ru-RU" sz="5400" dirty="0" smtClean="0"/>
              <a:t>Спасибо за внимание.</a:t>
            </a:r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endParaRPr lang="ru-RU" sz="5400" dirty="0"/>
          </a:p>
        </p:txBody>
      </p:sp>
      <p:pic>
        <p:nvPicPr>
          <p:cNvPr id="4" name="Рисунок 3" descr="CAC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24944"/>
            <a:ext cx="2590800" cy="344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692696"/>
            <a:ext cx="7467600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	</a:t>
            </a:r>
            <a:r>
              <a:rPr lang="ru-RU" b="1" dirty="0" smtClean="0"/>
              <a:t>Инновация –</a:t>
            </a:r>
            <a:r>
              <a:rPr lang="ru-RU" dirty="0" smtClean="0"/>
              <a:t> (от латинского «</a:t>
            </a:r>
            <a:r>
              <a:rPr lang="en-US" dirty="0" smtClean="0"/>
              <a:t>innovation</a:t>
            </a:r>
            <a:r>
              <a:rPr lang="ru-RU" dirty="0" smtClean="0"/>
              <a:t>» – нововведение, изменение, обновление) деятельность по созданию и распространению нового, с целенаправленным изменением, вносящим в среду внедрения новые элементы, вызывающие изменение системы из одного состояния в другое. ( Современный словарь иностранных языков).</a:t>
            </a:r>
          </a:p>
          <a:p>
            <a:pPr>
              <a:buNone/>
            </a:pPr>
            <a:r>
              <a:rPr lang="ru-RU" dirty="0" smtClean="0"/>
              <a:t>     	</a:t>
            </a:r>
            <a:r>
              <a:rPr lang="ru-RU" b="1" dirty="0" smtClean="0"/>
              <a:t>Инновационные технологии – </a:t>
            </a:r>
            <a:r>
              <a:rPr lang="ru-RU" dirty="0" smtClean="0"/>
              <a:t>это производство ( изобретение ) нового для системы образовательного компонента.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92696"/>
            <a:ext cx="7467600" cy="54334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Физическое воспитание в условиях общего образования непосредственно связано с сохранением и укреплением здоровья учащихся, что является одним из приоритетных направлений в деятельности образовательных учреждений.                                                                 Современное состояние физического развития и физической подготовленности учащихся школьного возраста свидетельствует о необходимости совершенствования процесса физического воспитания на основе разработки технологии преимущественного использования средств физкультуры – оздоровительной направленности на уроках физической культуры.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7467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оздоровительная направленность уроков физической культуры является составной частью системы оздоровительного комплекса, направленного на </a:t>
            </a:r>
            <a:r>
              <a:rPr lang="ru-RU" dirty="0" err="1" smtClean="0"/>
              <a:t>здоровьесбережение</a:t>
            </a:r>
            <a:r>
              <a:rPr lang="ru-RU" dirty="0" smtClean="0"/>
              <a:t> подрастающего поколения. </a:t>
            </a:r>
          </a:p>
          <a:p>
            <a:r>
              <a:rPr lang="ru-RU" dirty="0" smtClean="0"/>
              <a:t>Предполагается, что система оздоровительных упражнений на уроках физической культуры в школе с использованием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позволит оказывать эффективное влияние на организм занимающихся и своевременно предупреждать нарушения в состоянии здоровья.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36712"/>
            <a:ext cx="7467600" cy="5289451"/>
          </a:xfrm>
        </p:spPr>
        <p:txBody>
          <a:bodyPr>
            <a:normAutofit/>
          </a:bodyPr>
          <a:lstStyle/>
          <a:p>
            <a:r>
              <a:rPr lang="ru-RU" dirty="0" smtClean="0"/>
              <a:t>Инновационные технологии </a:t>
            </a:r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оздоровительной направленности направлены на физическое развитие занимающихся: закаливание, тренировку силы, выносливости, быстроты, гибкости и других  качеств. Выделяют следующие инновационные технологии </a:t>
            </a:r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оздоровительной направленности: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/>
          <a:lstStyle/>
          <a:p>
            <a:r>
              <a:rPr lang="ru-RU" dirty="0" smtClean="0"/>
              <a:t>Оздоровительные виды аэробики.</a:t>
            </a:r>
          </a:p>
          <a:p>
            <a:r>
              <a:rPr lang="ru-RU" dirty="0" smtClean="0"/>
              <a:t>Аэробно – анаэробные направления.</a:t>
            </a:r>
          </a:p>
          <a:p>
            <a:r>
              <a:rPr lang="ru-RU" dirty="0" smtClean="0"/>
              <a:t>Восточные оздоровительные системы: йога, ушу, </a:t>
            </a:r>
            <a:r>
              <a:rPr lang="ru-RU" dirty="0" err="1" smtClean="0"/>
              <a:t>цигун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Атлетическая гимнастика.</a:t>
            </a:r>
          </a:p>
          <a:p>
            <a:r>
              <a:rPr lang="ru-RU" dirty="0" smtClean="0"/>
              <a:t>Система ИЗОТОН.</a:t>
            </a:r>
          </a:p>
          <a:p>
            <a:r>
              <a:rPr lang="ru-RU" dirty="0" err="1" smtClean="0"/>
              <a:t>Стретчинг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7467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Рассмотрим каждую из этих технологий.</a:t>
            </a:r>
          </a:p>
          <a:p>
            <a:r>
              <a:rPr lang="ru-RU" dirty="0" smtClean="0"/>
              <a:t>Главная задача аэробики – оздоровление организма. Это комплекс упражнений, в которых дыхательные движения сочетаются с движениями тела, </a:t>
            </a:r>
            <a:r>
              <a:rPr lang="ru-RU" dirty="0" err="1" smtClean="0"/>
              <a:t>опорно</a:t>
            </a:r>
            <a:r>
              <a:rPr lang="ru-RU" dirty="0" smtClean="0"/>
              <a:t> – двигательного аппарата, или физическая нагрузка низкой интенсивности продолжается долгое время.</a:t>
            </a:r>
          </a:p>
          <a:p>
            <a:r>
              <a:rPr lang="ru-RU" dirty="0" smtClean="0"/>
              <a:t>Классификация аэробики ( по целям и задачам):</a:t>
            </a:r>
          </a:p>
          <a:p>
            <a:r>
              <a:rPr lang="ru-RU" dirty="0" smtClean="0"/>
              <a:t>Оздоровительная.</a:t>
            </a:r>
          </a:p>
          <a:p>
            <a:r>
              <a:rPr lang="ru-RU" dirty="0" smtClean="0"/>
              <a:t>Прикладная.</a:t>
            </a:r>
          </a:p>
          <a:p>
            <a:r>
              <a:rPr lang="ru-RU" dirty="0" smtClean="0"/>
              <a:t>Спортивная.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7467600" cy="536145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Аэробика может быть игровой ( для детей), атлетической ( для желающих поддержать тело в форме ), психорегулирующей ( для тех, кто в процессе занятий желает расслабиться, избавиться от негативной энергии, взбодриться), танцевальной ( </a:t>
            </a:r>
            <a:r>
              <a:rPr lang="ru-RU" dirty="0" err="1" smtClean="0"/>
              <a:t>общеоздоровительная</a:t>
            </a:r>
            <a:r>
              <a:rPr lang="ru-RU" dirty="0" smtClean="0"/>
              <a:t>, тренирующая мышцы и дыхание).</a:t>
            </a:r>
          </a:p>
          <a:p>
            <a:r>
              <a:rPr lang="ru-RU" dirty="0" smtClean="0"/>
              <a:t>Решаются три основных типа педагогических задач: воспитательные, оздоровительные и образовательные).</a:t>
            </a:r>
            <a:endParaRPr lang="ru-RU" dirty="0"/>
          </a:p>
        </p:txBody>
      </p:sp>
      <p:pic>
        <p:nvPicPr>
          <p:cNvPr id="4" name="Рисунок 3" descr="TUNTV03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496"/>
            <a:ext cx="14763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92696"/>
            <a:ext cx="7467600" cy="5433467"/>
          </a:xfrm>
        </p:spPr>
        <p:txBody>
          <a:bodyPr/>
          <a:lstStyle/>
          <a:p>
            <a:r>
              <a:rPr lang="ru-RU" dirty="0" smtClean="0"/>
              <a:t>Основными представителями аэробно – анаэробного направления считаются игровые виды спорта, единоборства, бег или ходьба на лыжах по сильно пересеченной местности. Анаэробные нагрузки – это занятия непосредственно с отягощениями ( гантель, штанга ) и силовыми тренажерами. </a:t>
            </a:r>
            <a:endParaRPr lang="ru-RU" dirty="0"/>
          </a:p>
        </p:txBody>
      </p:sp>
      <p:pic>
        <p:nvPicPr>
          <p:cNvPr id="4" name="Рисунок 3" descr="CRCTR32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14884"/>
            <a:ext cx="1828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1060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КГКСКОУ СКШИ 8вида 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КГКСКОУ СКШИ 8вида 11</dc:title>
  <dc:creator>Алина</dc:creator>
  <cp:lastModifiedBy>Admin</cp:lastModifiedBy>
  <cp:revision>25</cp:revision>
  <dcterms:created xsi:type="dcterms:W3CDTF">2013-01-09T10:22:58Z</dcterms:created>
  <dcterms:modified xsi:type="dcterms:W3CDTF">2013-01-16T13:32:15Z</dcterms:modified>
</cp:coreProperties>
</file>