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9"/>
  </p:notesMasterIdLst>
  <p:sldIdLst>
    <p:sldId id="256" r:id="rId2"/>
    <p:sldId id="284" r:id="rId3"/>
    <p:sldId id="258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59" r:id="rId12"/>
    <p:sldId id="260" r:id="rId13"/>
    <p:sldId id="280" r:id="rId14"/>
    <p:sldId id="261" r:id="rId15"/>
    <p:sldId id="262" r:id="rId16"/>
    <p:sldId id="263" r:id="rId17"/>
    <p:sldId id="264" r:id="rId18"/>
    <p:sldId id="281" r:id="rId19"/>
    <p:sldId id="266" r:id="rId20"/>
    <p:sldId id="267" r:id="rId21"/>
    <p:sldId id="268" r:id="rId22"/>
    <p:sldId id="269" r:id="rId23"/>
    <p:sldId id="270" r:id="rId24"/>
    <p:sldId id="271" r:id="rId25"/>
    <p:sldId id="282" r:id="rId26"/>
    <p:sldId id="283" r:id="rId27"/>
    <p:sldId id="257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3BB9473-A5BE-434A-BC5C-242E137CB11B}">
          <p14:sldIdLst>
            <p14:sldId id="256"/>
            <p14:sldId id="284"/>
            <p14:sldId id="258"/>
            <p14:sldId id="273"/>
            <p14:sldId id="274"/>
            <p14:sldId id="275"/>
            <p14:sldId id="276"/>
            <p14:sldId id="277"/>
            <p14:sldId id="278"/>
            <p14:sldId id="279"/>
          </p14:sldIdLst>
        </p14:section>
        <p14:section name="Раздел без заголовка" id="{6BF52F55-24D6-463B-8D2F-AF96571168D4}">
          <p14:sldIdLst>
            <p14:sldId id="259"/>
            <p14:sldId id="260"/>
            <p14:sldId id="280"/>
            <p14:sldId id="261"/>
            <p14:sldId id="262"/>
            <p14:sldId id="263"/>
            <p14:sldId id="264"/>
            <p14:sldId id="281"/>
            <p14:sldId id="266"/>
            <p14:sldId id="267"/>
            <p14:sldId id="268"/>
            <p14:sldId id="269"/>
            <p14:sldId id="270"/>
            <p14:sldId id="271"/>
            <p14:sldId id="282"/>
            <p14:sldId id="283"/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72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D93A3-29D2-435C-90FE-13C2E71EEDA8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E94B1-E001-483E-81CA-24B2A4646A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20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E94B1-E001-483E-81CA-24B2A4646AD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64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E94B1-E001-483E-81CA-24B2A4646AD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193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E94B1-E001-483E-81CA-24B2A4646AD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546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E94B1-E001-483E-81CA-24B2A4646AD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202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E94B1-E001-483E-81CA-24B2A4646AD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047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E94B1-E001-483E-81CA-24B2A4646AD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341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E94B1-E001-483E-81CA-24B2A4646AD9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584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В.</a:t>
            </a:r>
            <a:r>
              <a:rPr lang="ru-RU" baseline="0" dirty="0" smtClean="0"/>
              <a:t> Набоков Аня в стране чудес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E94B1-E001-483E-81CA-24B2A4646AD9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8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8E4B0-6FEB-4C1D-A2E4-8F465D6FCEF9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C1F4-63A6-46D2-BE50-A4969E3A5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018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8E4B0-6FEB-4C1D-A2E4-8F465D6FCEF9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C1F4-63A6-46D2-BE50-A4969E3A5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750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8E4B0-6FEB-4C1D-A2E4-8F465D6FCEF9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C1F4-63A6-46D2-BE50-A4969E3A558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1856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8E4B0-6FEB-4C1D-A2E4-8F465D6FCEF9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C1F4-63A6-46D2-BE50-A4969E3A5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75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8E4B0-6FEB-4C1D-A2E4-8F465D6FCEF9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C1F4-63A6-46D2-BE50-A4969E3A558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8333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8E4B0-6FEB-4C1D-A2E4-8F465D6FCEF9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C1F4-63A6-46D2-BE50-A4969E3A5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305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8E4B0-6FEB-4C1D-A2E4-8F465D6FCEF9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C1F4-63A6-46D2-BE50-A4969E3A5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350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8E4B0-6FEB-4C1D-A2E4-8F465D6FCEF9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C1F4-63A6-46D2-BE50-A4969E3A5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327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8E4B0-6FEB-4C1D-A2E4-8F465D6FCEF9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C1F4-63A6-46D2-BE50-A4969E3A5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084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8E4B0-6FEB-4C1D-A2E4-8F465D6FCEF9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C1F4-63A6-46D2-BE50-A4969E3A5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706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8E4B0-6FEB-4C1D-A2E4-8F465D6FCEF9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C1F4-63A6-46D2-BE50-A4969E3A5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089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8E4B0-6FEB-4C1D-A2E4-8F465D6FCEF9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C1F4-63A6-46D2-BE50-A4969E3A5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361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8E4B0-6FEB-4C1D-A2E4-8F465D6FCEF9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C1F4-63A6-46D2-BE50-A4969E3A5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044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8E4B0-6FEB-4C1D-A2E4-8F465D6FCEF9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C1F4-63A6-46D2-BE50-A4969E3A5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355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8E4B0-6FEB-4C1D-A2E4-8F465D6FCEF9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C1F4-63A6-46D2-BE50-A4969E3A5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884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8E4B0-6FEB-4C1D-A2E4-8F465D6FCEF9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C1F4-63A6-46D2-BE50-A4969E3A5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648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8E4B0-6FEB-4C1D-A2E4-8F465D6FCEF9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70AC1F4-63A6-46D2-BE50-A4969E3A55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71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image" Target="../media/image44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46.png"/><Relationship Id="rId7" Type="http://schemas.openxmlformats.org/officeDocument/2006/relationships/image" Target="../media/image50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7" Type="http://schemas.openxmlformats.org/officeDocument/2006/relationships/image" Target="../media/image57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g"/><Relationship Id="rId5" Type="http://schemas.openxmlformats.org/officeDocument/2006/relationships/image" Target="../media/image68.jpg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g"/><Relationship Id="rId5" Type="http://schemas.openxmlformats.org/officeDocument/2006/relationships/image" Target="../media/image74.jpg"/><Relationship Id="rId4" Type="http://schemas.openxmlformats.org/officeDocument/2006/relationships/image" Target="../media/image7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2417" y="719845"/>
            <a:ext cx="7931586" cy="313230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 smtClean="0"/>
              <a:t>Литература </a:t>
            </a:r>
            <a:br>
              <a:rPr lang="ru-RU" sz="4800" b="1" dirty="0" smtClean="0"/>
            </a:b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 </a:t>
            </a:r>
            <a:r>
              <a:rPr lang="ru-RU" sz="4800" b="1" dirty="0"/>
              <a:t>Р</a:t>
            </a:r>
            <a:r>
              <a:rPr lang="ru-RU" sz="4800" b="1" dirty="0" smtClean="0"/>
              <a:t>усского </a:t>
            </a:r>
            <a:br>
              <a:rPr lang="ru-RU" sz="4800" b="1" dirty="0" smtClean="0"/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800" b="1" dirty="0" smtClean="0"/>
              <a:t>Зарубежья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pPr algn="l"/>
            <a:r>
              <a:rPr lang="ru-RU" sz="3200" b="1" i="1" dirty="0" smtClean="0">
                <a:solidFill>
                  <a:srgbClr val="C00000"/>
                </a:solidFill>
              </a:rPr>
              <a:t>         </a:t>
            </a:r>
          </a:p>
          <a:p>
            <a:pPr algn="l"/>
            <a:r>
              <a:rPr lang="ru-RU" sz="3200" b="1" i="1" dirty="0">
                <a:solidFill>
                  <a:srgbClr val="C00000"/>
                </a:solidFill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</a:rPr>
              <a:t>        </a:t>
            </a:r>
          </a:p>
          <a:p>
            <a:pPr algn="l"/>
            <a:r>
              <a:rPr lang="ru-RU" sz="4400" b="1" i="1" dirty="0">
                <a:solidFill>
                  <a:srgbClr val="C00000"/>
                </a:solidFill>
              </a:rPr>
              <a:t> </a:t>
            </a:r>
            <a:r>
              <a:rPr lang="ru-RU" sz="4400" b="1" i="1" dirty="0" smtClean="0">
                <a:solidFill>
                  <a:srgbClr val="C00000"/>
                </a:solidFill>
              </a:rPr>
              <a:t>                                  Автор</a:t>
            </a:r>
            <a:r>
              <a:rPr lang="ru-RU" sz="5100" b="1" i="1" dirty="0" smtClean="0">
                <a:solidFill>
                  <a:srgbClr val="C00000"/>
                </a:solidFill>
              </a:rPr>
              <a:t>: Вера </a:t>
            </a:r>
            <a:r>
              <a:rPr lang="ru-RU" sz="5100" i="1" dirty="0" smtClean="0">
                <a:solidFill>
                  <a:srgbClr val="C00000"/>
                </a:solidFill>
              </a:rPr>
              <a:t>П</a:t>
            </a:r>
            <a:r>
              <a:rPr lang="ru-RU" sz="5100" b="1" i="1" dirty="0" smtClean="0">
                <a:solidFill>
                  <a:srgbClr val="C00000"/>
                </a:solidFill>
              </a:rPr>
              <a:t>авловна Кошкина </a:t>
            </a:r>
            <a:endParaRPr lang="ru-RU" sz="51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882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256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04624" y="979839"/>
            <a:ext cx="6096000" cy="44467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i="1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некоторыми писателями- и поэтами-эмигрантами вы уже немного знакомы. </a:t>
            </a:r>
            <a:r>
              <a:rPr lang="ru-RU" sz="28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Знакомы через их произведения, которые читали и заучивали наизусть </a:t>
            </a:r>
            <a:r>
              <a:rPr lang="ru-RU" sz="28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ранее</a:t>
            </a:r>
            <a:r>
              <a:rPr lang="ru-RU" sz="28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i="1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Попробуйте назвать авторов следующих строк  и </a:t>
            </a:r>
            <a:r>
              <a:rPr lang="ru-RU" sz="2800" i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названия</a:t>
            </a:r>
            <a:r>
              <a:rPr lang="ru-RU" sz="2800" i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произведений.</a:t>
            </a:r>
            <a:endParaRPr lang="ru-RU" sz="2800" i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справка 1">
            <a:hlinkClick r:id="" action="ppaction://noaction" highlightClick="1"/>
          </p:cNvPr>
          <p:cNvSpPr/>
          <p:nvPr/>
        </p:nvSpPr>
        <p:spPr>
          <a:xfrm>
            <a:off x="723014" y="3880722"/>
            <a:ext cx="1042416" cy="10424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справка 3">
            <a:hlinkClick r:id="" action="ppaction://noaction" highlightClick="1"/>
          </p:cNvPr>
          <p:cNvSpPr/>
          <p:nvPr/>
        </p:nvSpPr>
        <p:spPr>
          <a:xfrm>
            <a:off x="8097402" y="3880722"/>
            <a:ext cx="1042416" cy="10424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51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3077106" y="5020638"/>
            <a:ext cx="7633723" cy="1837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И весело мне было поутру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Бродить по этим солнечным палатам!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Повсюду блеск, повсюду яркий свет,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46" y="170121"/>
            <a:ext cx="9847557" cy="449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1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22" y="252919"/>
            <a:ext cx="10079665" cy="57393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44365" y="6211315"/>
            <a:ext cx="2645596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Песок – как шёлк…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40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9973" y="3244334"/>
            <a:ext cx="33725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Иван </a:t>
            </a: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Алексеевич Бунин</a:t>
            </a:r>
          </a:p>
          <a:p>
            <a:pPr algn="ctr"/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«Детство».</a:t>
            </a:r>
          </a:p>
          <a:p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530" y="481787"/>
            <a:ext cx="2433969" cy="24298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502" y="481787"/>
            <a:ext cx="1925285" cy="22413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1" y="225351"/>
            <a:ext cx="3976577" cy="54736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719" y="3317374"/>
            <a:ext cx="1991738" cy="20080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408" y="4444663"/>
            <a:ext cx="2828261" cy="176142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0745" y="6361889"/>
            <a:ext cx="80252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Умер и похоронен во Франции, в Сент-Женевьев-де-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Буа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630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5778374"/>
            <a:ext cx="6096000" cy="9677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был в избушке на курьих ножках.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Там всё как прежде. Сидит Яга.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8" y="212651"/>
            <a:ext cx="10526232" cy="554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28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1991" y="4991912"/>
            <a:ext cx="55076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Константин Бальмонт. </a:t>
            </a:r>
          </a:p>
          <a:p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Фейные</a:t>
            </a: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сказки. У чудищ».</a:t>
            </a:r>
          </a:p>
          <a:p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648" y="2317823"/>
            <a:ext cx="1110102" cy="21265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646" y="274932"/>
            <a:ext cx="1345689" cy="18248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667" y="157790"/>
            <a:ext cx="1790700" cy="20591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152" y="710388"/>
            <a:ext cx="2697578" cy="25392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733" y="3478319"/>
            <a:ext cx="2617913" cy="24924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34" y="0"/>
            <a:ext cx="4559181" cy="444440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05151" y="6333627"/>
            <a:ext cx="7870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545454"/>
                </a:solidFill>
              </a:rPr>
              <a:t>Умер и похоронен во Франции, под Парижем.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7216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5450" y="4912467"/>
            <a:ext cx="11568076" cy="1664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Встречный воздух подымает нас, точно систему из игрушечного змея. … под нами бегут назад трибуны, каменные стены, зеленеющие поля, деревья, фабричные трубы.</a:t>
            </a:r>
            <a:endParaRPr lang="ru-RU" sz="2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2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Гляжу вниз – всё кажется таким смешным и маленьким, точно в сказке…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" y="192252"/>
            <a:ext cx="4316671" cy="18729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688" y="2719878"/>
            <a:ext cx="3763999" cy="21427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12" y="3224338"/>
            <a:ext cx="3181500" cy="1772963"/>
          </a:xfrm>
          <a:prstGeom prst="rect">
            <a:avLst/>
          </a:prstGeom>
        </p:spPr>
      </p:pic>
      <p:sp>
        <p:nvSpPr>
          <p:cNvPr id="6" name="AutoShape 2" descr="Картинки по запросу поля реки с высоты птичьего полёта"/>
          <p:cNvSpPr>
            <a:spLocks noChangeAspect="1" noChangeArrowheads="1"/>
          </p:cNvSpPr>
          <p:nvPr/>
        </p:nvSpPr>
        <p:spPr bwMode="auto">
          <a:xfrm>
            <a:off x="-31750" y="-136525"/>
            <a:ext cx="12858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Картинки по запросу поля реки с высоты птичьего полёта"/>
          <p:cNvSpPr>
            <a:spLocks noChangeAspect="1" noChangeArrowheads="1"/>
          </p:cNvSpPr>
          <p:nvPr/>
        </p:nvSpPr>
        <p:spPr bwMode="auto">
          <a:xfrm>
            <a:off x="120650" y="15875"/>
            <a:ext cx="12858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Картинки по запросу поля реки с высоты птичьего полёта"/>
          <p:cNvSpPr>
            <a:spLocks noChangeAspect="1" noChangeArrowheads="1"/>
          </p:cNvSpPr>
          <p:nvPr/>
        </p:nvSpPr>
        <p:spPr bwMode="auto">
          <a:xfrm>
            <a:off x="5631860" y="444500"/>
            <a:ext cx="12858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Картинки по запросу поля реки с высоты птичьего полёта"/>
          <p:cNvSpPr>
            <a:spLocks noChangeAspect="1" noChangeArrowheads="1"/>
          </p:cNvSpPr>
          <p:nvPr/>
        </p:nvSpPr>
        <p:spPr bwMode="auto">
          <a:xfrm>
            <a:off x="273050" y="168275"/>
            <a:ext cx="12858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Картинки по запросу поля реки с высоты птичьего полёта"/>
          <p:cNvSpPr>
            <a:spLocks noChangeAspect="1" noChangeArrowheads="1"/>
          </p:cNvSpPr>
          <p:nvPr/>
        </p:nvSpPr>
        <p:spPr bwMode="auto">
          <a:xfrm>
            <a:off x="425450" y="320675"/>
            <a:ext cx="12858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363" y="168275"/>
            <a:ext cx="4678325" cy="22647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" y="2433025"/>
            <a:ext cx="3788587" cy="256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68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1" y="4098408"/>
            <a:ext cx="2305050" cy="1981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1" y="381000"/>
            <a:ext cx="2369509" cy="22288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75" y="212651"/>
            <a:ext cx="2424224" cy="290257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400606" y="3411519"/>
            <a:ext cx="40343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Александр Иванович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Куприн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Мой полёт»</a:t>
            </a:r>
            <a:endParaRPr lang="ru-RU" sz="24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614" y="4375406"/>
            <a:ext cx="2295525" cy="19907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065" y="531738"/>
            <a:ext cx="1657350" cy="27527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4221" y="639716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rgbClr val="545454"/>
                </a:solidFill>
              </a:rPr>
              <a:t>Вернулся</a:t>
            </a:r>
            <a:r>
              <a:rPr lang="ru-RU" dirty="0" smtClean="0">
                <a:solidFill>
                  <a:srgbClr val="545454"/>
                </a:solidFill>
              </a:rPr>
              <a:t> </a:t>
            </a:r>
            <a:r>
              <a:rPr lang="ru-RU" dirty="0">
                <a:solidFill>
                  <a:srgbClr val="545454"/>
                </a:solidFill>
              </a:rPr>
              <a:t>на Родину</a:t>
            </a:r>
            <a:r>
              <a:rPr lang="ru-RU" dirty="0" smtClean="0">
                <a:solidFill>
                  <a:srgbClr val="545454"/>
                </a:solidFill>
              </a:rPr>
              <a:t>. Умер и п</a:t>
            </a:r>
            <a:r>
              <a:rPr lang="ru-RU" i="1" dirty="0" smtClean="0">
                <a:solidFill>
                  <a:srgbClr val="545454"/>
                </a:solidFill>
              </a:rPr>
              <a:t>охоронен </a:t>
            </a:r>
            <a:r>
              <a:rPr lang="ru-RU" i="1" dirty="0">
                <a:solidFill>
                  <a:srgbClr val="545454"/>
                </a:solidFill>
              </a:rPr>
              <a:t>в</a:t>
            </a:r>
            <a:r>
              <a:rPr lang="ru-RU" dirty="0">
                <a:solidFill>
                  <a:srgbClr val="545454"/>
                </a:solidFill>
              </a:rPr>
              <a:t> Ленинграде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8842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4279" y="5957261"/>
            <a:ext cx="9952074" cy="86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на Марсе – </a:t>
            </a:r>
            <a:r>
              <a:rPr lang="ru-RU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по-прежнему Марсиане </a:t>
            </a:r>
            <a:r>
              <a:rPr lang="ru-RU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занимались своим делом и не видели огненного «А» </a:t>
            </a:r>
            <a:r>
              <a:rPr lang="ru-RU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Вовочки</a:t>
            </a:r>
            <a:r>
              <a:rPr lang="ru-RU" sz="24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33" y="212651"/>
            <a:ext cx="4214037" cy="36795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180" y="191387"/>
            <a:ext cx="5486401" cy="55927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233" y="4082901"/>
            <a:ext cx="2934585" cy="172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4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2232" y="1357301"/>
            <a:ext cx="7974419" cy="3408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Цели урока:</a:t>
            </a:r>
            <a:endParaRPr lang="ru-RU" sz="3200" b="1" dirty="0">
              <a:solidFill>
                <a:schemeClr val="accent2"/>
              </a:solidFill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marL="342900" indent="-342900" latinLnBrk="1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400" b="1" i="1" dirty="0" smtClean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напомнить учащимся о писателях и поэтах русского</a:t>
            </a:r>
            <a:r>
              <a:rPr lang="ru-RU" sz="2400" b="1" i="1" dirty="0" smtClean="0">
                <a:solidFill>
                  <a:srgbClr val="FF66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</a:p>
          <a:p>
            <a:pPr latinLnBrk="1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 smtClean="0">
                <a:solidFill>
                  <a:srgbClr val="FF66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     </a:t>
            </a:r>
            <a:r>
              <a:rPr lang="ru-RU" sz="2400" b="1" i="1" dirty="0" smtClean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Зарубежья в историческом контексте;</a:t>
            </a:r>
          </a:p>
          <a:p>
            <a:pPr latinLnBrk="1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 smtClean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-    вспомнить их произведения;</a:t>
            </a:r>
          </a:p>
          <a:p>
            <a:pPr latinLnBrk="1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 smtClean="0">
                <a:solidFill>
                  <a:srgbClr val="FF6600"/>
                </a:solidFill>
                <a:latin typeface="Calibri" panose="020F0502020204030204" pitchFamily="34" charset="0"/>
                <a:ea typeface="Batang" panose="02030600000101010101" pitchFamily="18" charset="-127"/>
              </a:rPr>
              <a:t>-</a:t>
            </a:r>
            <a:r>
              <a:rPr lang="ru-RU" sz="2400" b="1" i="1" dirty="0">
                <a:solidFill>
                  <a:srgbClr val="FF6600"/>
                </a:solidFill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ru-RU" sz="2400" b="1" i="1" dirty="0" smtClean="0">
                <a:solidFill>
                  <a:srgbClr val="FF6600"/>
                </a:solidFill>
                <a:latin typeface="Calibri" panose="020F0502020204030204" pitchFamily="34" charset="0"/>
                <a:ea typeface="Batang" panose="02030600000101010101" pitchFamily="18" charset="-127"/>
              </a:rPr>
              <a:t> </a:t>
            </a:r>
            <a:r>
              <a:rPr lang="ru-RU" sz="2400" b="1" i="1" dirty="0" smtClean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2400" b="1" i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пробудить интерес к их </a:t>
            </a:r>
            <a:r>
              <a:rPr lang="ru-RU" sz="2400" b="1" i="1" dirty="0" smtClean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творчеству</a:t>
            </a:r>
            <a:endParaRPr lang="ru-RU" sz="2400" b="1" i="1" dirty="0">
              <a:solidFill>
                <a:srgbClr val="FF6600"/>
              </a:solidFill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latinLnBrk="1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</a:t>
            </a:r>
            <a:endParaRPr lang="ru-RU" sz="1000" dirty="0" smtClean="0">
              <a:solidFill>
                <a:srgbClr val="FF6600"/>
              </a:solidFill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latinLnBrk="1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ru-RU" sz="1000" dirty="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828534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14026" y="5562689"/>
            <a:ext cx="73052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i="1" dirty="0">
                <a:solidFill>
                  <a:srgbClr val="54545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i="1" dirty="0" smtClean="0">
              <a:solidFill>
                <a:srgbClr val="545454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solidFill>
                  <a:srgbClr val="545454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i="1" dirty="0" smtClean="0">
                <a:solidFill>
                  <a:srgbClr val="545454"/>
                </a:solidFill>
              </a:rPr>
              <a:t>мер и похоронен </a:t>
            </a:r>
            <a:r>
              <a:rPr lang="ru-RU" dirty="0" smtClean="0">
                <a:solidFill>
                  <a:srgbClr val="545454"/>
                </a:solidFill>
              </a:rPr>
              <a:t>во Франции, в пригороде Парижа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2" y="256661"/>
            <a:ext cx="3099094" cy="36773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353" y="773075"/>
            <a:ext cx="3593805" cy="3454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84" y="4227549"/>
            <a:ext cx="3402417" cy="23859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732" y="515014"/>
            <a:ext cx="2282235" cy="27293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23685" y="3244334"/>
            <a:ext cx="712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545454"/>
                </a:solidFill>
              </a:rPr>
              <a:t>жа</a:t>
            </a:r>
            <a:r>
              <a:rPr lang="ru-RU" dirty="0">
                <a:solidFill>
                  <a:srgbClr val="545454"/>
                </a:solidFill>
              </a:rPr>
              <a:t>).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09411" y="4639358"/>
            <a:ext cx="38283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Евгений Иванович Замятин.</a:t>
            </a:r>
          </a:p>
          <a:p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«Огненное «А»</a:t>
            </a:r>
          </a:p>
        </p:txBody>
      </p:sp>
    </p:spTree>
    <p:extLst>
      <p:ext uri="{BB962C8B-B14F-4D97-AF65-F5344CB8AC3E}">
        <p14:creationId xmlns:p14="http://schemas.microsoft.com/office/powerpoint/2010/main" val="336834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2636219"/>
            <a:ext cx="6096000" cy="17027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 прежнею лаской встречают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Долины, цветы и ручьи,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звёзды всё так же сияют, 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том же поют соловьи.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437" y="361507"/>
            <a:ext cx="2895931" cy="33598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164" y="4019108"/>
            <a:ext cx="3149451" cy="24747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77" y="481377"/>
            <a:ext cx="2628900" cy="20292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83" y="3531012"/>
            <a:ext cx="2706817" cy="29628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08" y="102987"/>
            <a:ext cx="3899826" cy="253323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071" y="4347381"/>
            <a:ext cx="3560022" cy="240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60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xQTEhUUExQWFRUXFxgXFxcYGBoaGhgYFhgYGB0YGhcYICggGBwlHBoYITEhJSkrLi4uFx8zODMsNygtLiwBCgoKBQUFDgUFDisZExkrKysrKysrKysrKysrKysrKysrKysrKysrKysrKysrKysrKysrKysrKysrKysrKysrK//AABEIAQIAwwMBIgACEQEDEQH/xAAcAAABBQEBAQAAAAAAAAAAAAADAAECBAUGBwj/xABEEAABAwIDBQUGAwYEBQUBAAABAAIRAyEEEjEFQVFhcQYTgZHwByIyobHBQlLRFCNykuHxM0NislNzgsLSJDSDk6IW/8QAFAEBAAAAAAAAAAAAAAAAAAAAAP/EABQRAQAAAAAAAAAAAAAAAAAAAAD/2gAMAwEAAhEDEQA/APLqZt0KTz9fkkx9hbf801R6CeaXTbokCe75Byg94JE8FJoGRxnQoCVSe8En1CG836H0U1V12mZsFGoRNuNkEqbvdd1ScZyqbDZ4jmVB0w3l6ugRAl27w8NVFmgPNSDxedSFEaDrCBogHqnHDRKdeuiTT5evXggJS+IetyJRPutn8yBTdcdfXVHpugDeA5ACrGd0cSmBEaJVHSTHyTNCCxiR7jfJV4t48VZruGRom4Jnoq02QEpaOPDWSkJJ8OShTIg/pvUn6g8tyARbbpqmy7+PSP7pnusOP2Sz9fXRAfBRLjvgobPgJjeFLCV2jNO8IXeQ0id6AoeOaZJobxKSB516qbgIPGZ81BjTuBTkcAZQELm+5wi/JLO0Nfa5+FCLCNxCkaJ4ICYh7CKcbgMyas9sm0gxHgodw7gfJMMM4n4T90Be9BzRoRZDNUFgG8G6m3Bv/KfJIYF/5Sgl3zQXWmRZQBGUDQzdS/ZH8D1/VL9kff3TwQBeR1kpnvG5GOCf+U+SX7A/8hQDFUW5KbMS20T8U+Ck3Z9Tcw+ShWwdRolzTCCNaoC4kbzZNr4JmN80SjTugg5hJ1UIKnVFzdJovbVA2tuCcNS7t28HVM4eHJAN45IbbblJ1lDJ9NyBSkHJFPogeySkKZ9FJB0Oxw1rH5hcj3fFZznZag5Hghd8b3Sa8gzqgv7RqB0mI0VKtitwHBJsua6TvG9V3tvCC/isbYBt7axCLhNpZKjT8TREjWVmPAkQVKQ0lB2r8Yx7/cAa2BNlVobWpgVGOEmPdKzdimRUMzaFkV3e9zlBr7P2uGPh7czd9tF0LNq4ZwEDzC4R2nrRGwzSYExxM2A1vwQemYXC0nNzDKRvP9Nyd9Oi25czxI/X1C4GhVDW76k3DXTlHMtF3eNlSxkuO624AADkI9aIPTaGIw5/HTn+Jo+6p9qcK3uMwA13LzF1PjAUmkgyCeGt4/RBZxzIjdZQz3ncOf3RaFN1Vp4tv1/QpYdgLmiLE3CCqXGbJoV7auHFOqQNNf6KpScM19EFsuM3KrYh0laFTFUyfhKqYsNkEbwgzyFEHgiuBKgQUDBSaZTZUnAoHzerpJsp9f3SQXMw97p6snpNBcOCiJv0+6TJBEIELBw5hCq+aK1tnX4ITxCCT3XF/X3Tsdfx16KOW/Hmk0euKDZ2T/h1CFl1XepWhg7UXc5Wed6CLRzV7AYeWl0E5bgXyk8Xchr1VJg1tNuK0qVOs6g0U6byyS0vaC7M/wCLLbgL+KC2NmPqE5iQxjQYsC+Rw1cTuB0CzcRTGjZndf18l1XZTszjS/MMNUyu1NRwpjqQ67o4QunPsvLnSawAJJNiT4XQeXYLZrnOuJA10E+K7LZnZalUiaTm6XsQehy/W69B2R2JoUNf3h5j7SugFBrQAAB4IPFNp7JGGdVEtb70tDgbscd1rEfYrn8O4OqtdEEn3gI+IaxG46+a9M9rlFpoUzHvBx8ARuXk+Gu9o4kDzsgu7YpMbUdBzy3XgSsVoWni6LqLnMJmR9VnAHcgj4KQKs0cKXNe4aNAJ6a6KsgZ3LwQwY6KbgmcPJBE6f1TBOQkB60QSb4JJrpILWcyeY3JnagDgmaNel0ouEDM0d90N+vyXY7M7D1atHvS4DMLA6wubx+y6lF+V4Nt6CiFNgJ0TNF4SAQajSBQvvKoOiFpYmlFFtvWqzHGwQTZv6L2D2QV/wD0ZZ+Wo7/9QSvIKLbHqOq9Q9k1PLRdeM1R1v4YCD1NgU8qDQdpdGBQM8KrWfCs1HAXJiFmYnFs/O2OJIsg4T2l1iafK8heTF8EGwgg+K9j2/3dXMLPabWMjwjevKcbhMtfJJid/wCXW56XQHwL6NQ1XYp7gcpLC3e7hB+ix2fP9VZxhbmJaIB3foq7enRBaw+ILab2hrYdFzqI4FVG6rTwmzmvw9Wr3jGlhHuE+87os0euaCL/AAQ3WRHjohuQKVM6z9FAt9bk0ygRb0KSWb1BTIO0f2SqN1qU/wCYKp2ewVP9sbTqkFs8bE8FcbXwxZJe4Og21grmA8tdmabg2KD33K1jODAPABcVtXa2CrOLM8O4kW81HZm234zD5GgGo0QWzY81zOK7IYxzye713bkF2v2Upuu10ToR8PmsHaeyKlDUEt4jRbuA2FtCjdgkflJkLQqbTe1pbicOWjiIjrCDhTinRDrtRcTQphmZlSTvbFwn2tTp5yaTpadxF77lnzvQEZ8l6D2Ba59B7A4tl9iNQIE/T5rzwLv/AGYY7KXtJADXtdfUioMh6gOYz+dBvns+9+HqVpqPqZzloBx90B0BzibkxB3aro+yZxDA1tQe46wBcXFrg3NEm8QDvsQtd+zmvOaL+t6uUaQbGluA03IOW7XYGpiKraP+WGl5nRxFhbeRMrA2/wBnKYdS7moWtaB3gh76hdJvF2jWNy73atYNqMm0gwVMYNpOY3JvrKDi9l9nCymajoaSwHKBYcMw/MN/Recbab+/eWm8NFhrJiPJeydq8eKVFwndYLx/CtfUdUqspOqAGLAG4HO4sfmgwsbGd0aZoHCFXLd/yWji20w4hzarHbwYPysqhotPwvGmjgQf0QAjinEbh6+ym6gW6gxy0TByARdw3qF/V0ZwQyEAzG5MDewRD6hKECb61STAJIDOJJlNKQKiCgtYPGPpuzMcWO5fRaJ7WYv/AIzvILFnzTB3r+yDUf2jxJ1rPVevtGq74qjndSqgbylSbTPC3FBFIEQj5QN08z+iQfz6IBMpk8hxIK0aOLbTBFNoJIg1H3cJ/IPhp9bu5qhVrePimaJ68UHvnYLtCMThmud8bfdd1G/x1W1jtqU6Rb3jsocQA8j3ZmIc7Ru6J1leDbB7QvwpcWxDm77gGNY8kXaG3n16QFVzi0HSYBMnX5IPYe2O2aWHotrVHD3XDK3Uv3FoG/3SVX7OdoA/Dsc8hpeXFjSRmyFxyzzj6LxUhrmEw9+XkTlBgyTcAa/JGwe1gAWknKRF/wAPMcDN0HZ+0LbOYlsiI3G/HRcHgdp1aJ/dvLdCRqDbe02KW18UXuDiZtE8Y+qp1aeUkE8PmJ+6A+0sYary92UE8AQLctyq+SYGdyK024RvQRpVi0yJHT7jerNOtTcIeMrtz2i3RzB9R5KuGjp64J+7jn65oI4imWm++4IMg8wUImQjNq5ZEZmHVp+ojQ80N9OCCLtOhOvMEcQgglJ4JnFMXEIEH+pSUbpILX7WeAHgoNxLjw8kP9FFAZ2KPLyUf2l3FDyJ3CyCxh6pJnNIRnibqtTEAcfX2VjP9EES2Ezz6+/yUpsOPriq7hKBwIJRGhDYwfOP6qYCC6dnOfhqlZoJ7qozvP8ASyo1wBjhmbc7pU8FiW5AC0cRafMeiut9mFJlSpiMO8ZmVqBDgd4a4AiejysDtT2VrYB/ve/ScYp1Bv1Ia4bnQDytKC/hNsQHNa1obEBvvQ6JsWze3GdVg7RYyS5ttCRboTHWPNBfjZy8mwY8/qAo7OwFXEPDKTC9x14a6uO5AbYOzjiazabdNTqIHXcg7QrB1R5Ghe6OgsPlC9NwGxG7PwdV85qgYXOdxcBYDgATbqvKWi3rkgifCPsiepUWi+9T38fvCBZfmi5rt5fRReU8XQV3XJPC/wA0sEQTkJs+w5P0B87eKd53cVXcY4gjQ89xQPlIPMGD1G7zlMSZU8ViDUe6oYlxzGBAk3NusnxQgUCceCSdJASUoTsPrkooE470qTN5nf8A0SLrWRSN3CyBx/dM19lGU2b5oJhM5NTEn190Qtnh5oGHzUmnkm0TuKDZ7M7XOGxNKreGuhw4scIcPIz1AX0BlY9o0e0wRIBB3gwV8ysqL2X2cbb77Dd1m/e0QBcSHU7BriOXw6/hCCp2p2Zs+nWdOFccrQXd0GhuZ14y5hcNgm0DMOK2OyNCg+hmoUhTAc5jm5Wh2Zp1cRMkgg671i9stjmhmxDoqio453Fomm5x90tH5YhutoHFB9mOKd3mJDXWLWugzAcCGh0DQEE+Q4ILHtQqlmFyCRnIn+EEa8pjzC8ny2+4XqftVxTWUmUZzVar+8eeFOmCGtA3NzmQP9JJkrzJxEevNBX3/qpssnaEgQN3348UDJwPD1ySrkDxtYcuVlG4HX14IBEifoouptG8yT6+ym8eWmu9CIE33fX1KAR+mqJbqpOZN96i3ogh5pInkkgQKZgmOf1upDxT0xv8kEoH9SpApneaYygZyGWojkNx4IJU9VIu5KAdvsp1B9PrzQOSmLo19eKQaUwPrigU3W52X287C1m1ASQWljxOrHR8wQD4c1gk9VIFB3G39t1MTWcav7tjiRSJIAbQ10NgSA0knf0QNhbVGGxGag/MM1NtQwcppSwvcd0CDB5Hdrg7N2hEMcMwvpE8dTwRsfictN2UBoe4ixEECBAI1EDXRAbtVtn9rxlat+DNkp7/AN2wkN8xLurisseI6KtSdxVliBdLITufzRXn5c0JzptMoGrXtwv4n0Epi/gEInf65IrH8f6eCAbwEzTdO8XUGhAR5lD111+Xj+vNTHEpEW9WQQnikpetySCTWeRU3OTz6/RIoIFyhKk7wKGSgZxPJRUy5RQOwIh0Wv2SwdCrXNPESA5pDCDAz2iYubblX2zsx+HrOpPFxodzm7iEFApoRCeoIUSeqARKfN6Ki/0UToAfr0QQcnf9P0U2tuDCjl0M8zyPqEBKHG6sN4j10QaWkK3hMG6o7IxrnOdOVoBLjEkwN9pQVnFDdp8vNdDiuymMpsdVqYaqxjRLnObAA4ngLrEqUb9EFY+inbpz8wjmlG6U7WjggqloG9NmvYbvRRi1QcfUIGa71dNmJ3R+qRKmDv8AXmgiKUpJ46eaSAgSKZrVNvrgghFkzW+Cd1lNgJ8eSAZpDkpHD8D4XWhg8E57g1jS5zjDWgSSeAAXo/Z32biz8WTypMP+9/2b5oPKBTcLwQbEdeS9Bp0RtPBy6BiaFgePUcCF3mL7JbPDIfh6LQYaCBDiToA8e84ngsnA9gxhq3fYWtUHFlTK4EflLgAeh1HNB4xUplpIcCCLEHUEbihkr0f2jbED82IpNh7IFdm8Ws4jeIGo3A8F525koAvb6/oi0qRc4BoJJNgAS4k7gBc+CNgMC6tVZSYPeqODByJOvQCT4L2qhg8Js1jQGw9wAFg6pVOkAm5JO4W5IOS7M+zcvAqYtxYIkUm/Ff8AO7d0AlS2x7M2g5qL6jWf62h8eIcHAdQV6Ts0VHAvqtFMH4WC5A4vdpm5DTmtIDML6cNJQeH1PZ/im/AGVG7iDHjDh9yum9nPZ2pRx04illZ3NQAuIIzEs0IOpGZds7Cik4QTkdoLnKeA5LRpweBsg0MO1rmEWc27eII4HiIMLwft72ZODxLmtB7p/v0jy3sni026Qd6942W2GuHOR0P9lU7TbDZi6D6T4B1Y6LseNHfYjeCg+aXtGiGAtXa2z30aj6dQFr2HK5p1BH1B1B4LMcEAHBAJ3o1R17qGVA3S3klca7+SYhSQNnO4p1LM3l5pIJBycuBQZCKD6/qgdoWls7Z7nua0NJLiABvM/RVMsCd+vQHf1K9b9m+wcrP2mqPfeIpzqGkAl3KbDoOaDX7I9lmYRuYgOrOHvO/KD+BvDmd66DG4plGm+rUOVjGlzjrYcBvJ0A4kI7AuT7T1hiMVSwYPuMIr4j/ph1On9CRzagu7Ewr6r/2nESKrh+7pE2oUz+EXjvD+J3hoFqYmvlibAmJ3DrwRaZaQCDdCfleHNcBwc08D9QUFXG7Oa+THvZSJ4tN8p4jkvPR2Hw7qzqFTPSqXfTc0+7UZvADpEt8LLt6GEfhbUs1Sjr3RMuYOFJ28D8h8CNEfaOGpYmk17HGWnMx4+Jjx10O4g8wUHnWx9k0cDjTUD3VG02kDMIc1xBDgQLT9irHZrtXh620H1cRDTAbhy42aJ97+FxtfrxWptzBHFfu30+6qtjNVA9xzdbTrNxG4/O9sPsjh6ZByZnD8TgD/AECDeq4o2rOB7hrSTlBLpGji0XcDwExqeVjEYj3A8fDYjx0MG+9UsPspjXe46oGT/hz+7zcBaR0mFm9pdpd+HYegKlVxs4UoA/hdUg5RxjXiEA6/avCvPcjEMzl+UgX0METpK32bVwzG+67dpfpoFx+y/Za6pBxBbSaGw2nSAtwzOOpnUmSuwwXs8wbWgFj3DgalSPEBwHyQaGwsYwuLC5veOaX5JBIaHATAvbMATzWlWqEVGCJa4EE/kIuCeR06wiYPZ9OkwMpsDGtEADlz1Kz8fsarUfmbjMTSbuYzucoM6y6mXHoXIPKPbFiGOxbAwgvbSDascSSWg8w36heevM/3XrGO9ldeo9x7+mQSTmdnLjJmXWid55lWcH7Ihly1cSYi4psAJvOry4Dy3IPF3MnWPr9EIUiDxXvx9lWBFiazm293OALc2tBMm+qs4b2ebPbrhw+NBUe9wG+MpMEXOoQfPPdRyHrepMogmAZOkC/y9ar6cwvZ7Cs/w8NQb0pM/RaNDDBnwNDeTQB9EHy+NiVzfuKv/wBT/wDxSX1GAeadB8ijX1ZHpNtLpyg3QgV0HY/EBlcF8RaQQCNRryhBk06xzBzTBIBF9Z0EbxbTRe39kO1AxDGtq0n0ngATkd3LubXxDf4TpuJXQUqYGgFrCBu4K0BKCjjMaMPTdVe4vOjGt/GZJDWtbv0k8ByXK7G2DjnVDiKpZTc4nO4we8a4zlew3BGjXBwIFiDC7VmGAMtGU3ggNMTckSLKFLZrA8VHd5UqbnVHZo/hZIYzq1oKCTKUtgGHCx6jihuIOtnN8xy5gq5Vw+b3gcrvryIVHGzEP9w/heIjzIg9CEA/2iD7wIHEXaDz3jxsqGLIpv7ykfju9o0f/qEWDhx3ojWVqf8AmUqjdcpb3bo452ktP8oVZrS4moWvDAHTlLXTFrNBJcb8LwgLjdoMLqWWg8tF6royZGOFje7zMGBuBvot6hg6cAtEgwQZNwbzMrMw9KtUJcWFm5udoFubd/RF7OE08+GqOLqlMlwJAAdTeZBYBoBOUjdbiEGhS2UzLHvESTlzGLza0SLmxWhhsI1gDWNa1vBrQB5CyK2miNCBU2IqQCdA0JJ0kDQmyqSSAbmoZpo5UUEWsShOk0oHyJlIJIPjwDeruynQ/rZUAUbB1IeCOP1QfRmwsX3tClU3uY2eoEH5grSYV5X2d7c08LRbRq06roLiHtymA4kxBI5rrtm9tsFVsKwaTaHhzb9SMvzQdW1yIHLAG3qbqndUnCpUN/dMho4kiy2ab+N0FkFEyg81XBU2OQTOHbvaD/0hTbTA0EdEwephBIBDqYRrnNdo5psRrBFweLTw5A7gpucptKAgUgUPMkCgsNKkqWJx9OkM1So1g4uIExrE6+CxMP29wTn5DVLHXgPa4eMxA8YQdOmqVA0EkwAJJ4BVaG06TxLKjHDiHDqg4rEmpT/clpzaPN2gfmHHkEEtjbXp4lrnMkZXFpDhDhGhI3AiCORWgsjYWzKeGYQ3VxlznG7jpJ+i0P2lu6T0BP0QSr1A0EnQarFxIxFU2d3TOAPvEczqibac59MQ51ABzXOecujZJETN/srDW6e84xz16oKFPZFQH/GqDf8AEfoVdo0qzf8AMz/xNH1EFSq1KhPulgHFwJP2VYUqh1rkfwsaPsSg0RUqflb5n9Elniif+NV/mH6JIPlOEzTHgmhGo054+CDWxGGLxLQXe7mgbgNfqs/NHrii0MUIDXOyxbMeF7GFp1P2LQV3udxbDgTyGT7oKGDxb6Tg6m5zXDe0kH5LrNk+0DGUx7573+NomZ4iCuepsYfhGIf0ZH0C6/s92HOKoNrXpyXNDKrnh0NMSR+GSNI0QdBs/wBpNIj99SeyDBLfeHkYP1XabK2rSxDM9Go17d8G4PBw1aeRXDYf2alurqNuLHO+u9auD7FVKdqddlMb8lEgneJOcSg7DPGpRGVJ3yuco9mXjXEk/wDxj/uJSZ2Ve2cmNxNOdRTyNHllhB0b3Rc2HE2HmVkY3tZg6Vn4qjmH4WvD3fyskrCr+zqg+TWxWMq/8yqHf7mmAuO7RU9nYcGnhu+q1LjOKxDGHjLAA88gI5oO4r+0jBNNnVXdKTh83wtjA7eZiGTRe0OOgc5hI5lrHHyleK7Jd3tRjCC45mwIzE3E81o1Nh0qdRwquyOLjla2xAnedyDqO0nZJ76ra1bEtLgSWmqQ0aaDc0AbgsDFezzFjO7LTeTcEOIN9/PxV3CbNDyGd5UqNnMGPIqMHVr5AtZdedvVqNOand5QLZgW+A5oPI62Hr4J2V7XAuImnfK4TN+Pgup//vKzcIylGSoQWhwu6JsGj8NrSULtn2oGM7sU6fdlmaXzJIIHugRbiuVbRi8nmTr5oPReznbPGvbAworOBAzUqRMfxkWDvJaOK2vteoIbhqrPCkP9xMJ/ZJReKdYwQxz2w46EhpBg716KGoPM8Hs/axMvzj+OuwR/KD8lpN2NtAxNRg4zXqH6MXbuCHCDjh2axZ1xTR07x3/cEYdk6x+PFkjgKf8A5PK6xqQJQck3sQ0D/wBxU/lp/onXV5Tw+iSD5GVtvwpkkHtfYHZVA4ai40aRcWySWNJJvcmF2Aotb8LQOgA+iSSCUolMpJICt0SG5JJBIqLEkkFLbf8AgVv+VU/2FeA7OcY13BJJB3vY2kMtR0DNlF4v5qljhNR03vv8EkkHQ7Pphr25QGzEwInyXO9vapOJa2TAbpNvJJJBzrh7w6H7KxgKYNamCAQXgEEbuCZJB9C0qYaAGgAAAAAQAOAA0RAkkgjUQGJJICgJBOkgUJJJIP/Z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jpeg;base64,/9j/4AAQSkZJRgABAQAAAQABAAD/2wCEAAkGBxQTEhUUExQWFRUXFxgXFxcYGBoaGhgYFhgYGB0YGhcYICggGBwlHBoYITEhJSkrLi4uFx8zODMsNygtLiwBCgoKBQUFDgUFDisZExkrKysrKysrKysrKysrKysrKysrKysrKysrKysrKysrKysrKysrKysrKysrKysrKysrK//AABEIAQIAwwMBIgACEQEDEQH/xAAcAAABBQEBAQAAAAAAAAAAAAADAAECBAUGBwj/xABEEAABAwIDBQUGAwYEBQUBAAABAAIRAyEEEjEFQVFhcQYTgZHwByIyobHBQlLRFCNykuHxM0NislNzgsLSJDSDk6IW/8QAFAEBAAAAAAAAAAAAAAAAAAAAAP/EABQRAQAAAAAAAAAAAAAAAAAAAAD/2gAMAwEAAhEDEQA/APLqZt0KTz9fkkx9hbf801R6CeaXTbokCe75Byg94JE8FJoGRxnQoCVSe8En1CG836H0U1V12mZsFGoRNuNkEqbvdd1ScZyqbDZ4jmVB0w3l6ugRAl27w8NVFmgPNSDxedSFEaDrCBogHqnHDRKdeuiTT5evXggJS+IetyJRPutn8yBTdcdfXVHpugDeA5ACrGd0cSmBEaJVHSTHyTNCCxiR7jfJV4t48VZruGRom4Jnoq02QEpaOPDWSkJJ8OShTIg/pvUn6g8tyARbbpqmy7+PSP7pnusOP2Sz9fXRAfBRLjvgobPgJjeFLCV2jNO8IXeQ0id6AoeOaZJobxKSB516qbgIPGZ81BjTuBTkcAZQELm+5wi/JLO0Nfa5+FCLCNxCkaJ4ICYh7CKcbgMyas9sm0gxHgodw7gfJMMM4n4T90Be9BzRoRZDNUFgG8G6m3Bv/KfJIYF/5Sgl3zQXWmRZQBGUDQzdS/ZH8D1/VL9kff3TwQBeR1kpnvG5GOCf+U+SX7A/8hQDFUW5KbMS20T8U+Ck3Z9Tcw+ShWwdRolzTCCNaoC4kbzZNr4JmN80SjTugg5hJ1UIKnVFzdJovbVA2tuCcNS7t28HVM4eHJAN45IbbblJ1lDJ9NyBSkHJFPogeySkKZ9FJB0Oxw1rH5hcj3fFZznZag5Hghd8b3Sa8gzqgv7RqB0mI0VKtitwHBJsua6TvG9V3tvCC/isbYBt7axCLhNpZKjT8TREjWVmPAkQVKQ0lB2r8Yx7/cAa2BNlVobWpgVGOEmPdKzdimRUMzaFkV3e9zlBr7P2uGPh7czd9tF0LNq4ZwEDzC4R2nrRGwzSYExxM2A1vwQemYXC0nNzDKRvP9Nyd9Oi25czxI/X1C4GhVDW76k3DXTlHMtF3eNlSxkuO624AADkI9aIPTaGIw5/HTn+Jo+6p9qcK3uMwA13LzF1PjAUmkgyCeGt4/RBZxzIjdZQz3ncOf3RaFN1Vp4tv1/QpYdgLmiLE3CCqXGbJoV7auHFOqQNNf6KpScM19EFsuM3KrYh0laFTFUyfhKqYsNkEbwgzyFEHgiuBKgQUDBSaZTZUnAoHzerpJsp9f3SQXMw97p6snpNBcOCiJv0+6TJBEIELBw5hCq+aK1tnX4ITxCCT3XF/X3Tsdfx16KOW/Hmk0euKDZ2T/h1CFl1XepWhg7UXc5Wed6CLRzV7AYeWl0E5bgXyk8Xchr1VJg1tNuK0qVOs6g0U6byyS0vaC7M/wCLLbgL+KC2NmPqE5iQxjQYsC+Rw1cTuB0CzcRTGjZndf18l1XZTszjS/MMNUyu1NRwpjqQ67o4QunPsvLnSawAJJNiT4XQeXYLZrnOuJA10E+K7LZnZalUiaTm6XsQehy/W69B2R2JoUNf3h5j7SugFBrQAAB4IPFNp7JGGdVEtb70tDgbscd1rEfYrn8O4OqtdEEn3gI+IaxG46+a9M9rlFpoUzHvBx8ARuXk+Gu9o4kDzsgu7YpMbUdBzy3XgSsVoWni6LqLnMJmR9VnAHcgj4KQKs0cKXNe4aNAJ6a6KsgZ3LwQwY6KbgmcPJBE6f1TBOQkB60QSb4JJrpILWcyeY3JnagDgmaNel0ouEDM0d90N+vyXY7M7D1atHvS4DMLA6wubx+y6lF+V4Nt6CiFNgJ0TNF4SAQajSBQvvKoOiFpYmlFFtvWqzHGwQTZv6L2D2QV/wD0ZZ+Wo7/9QSvIKLbHqOq9Q9k1PLRdeM1R1v4YCD1NgU8qDQdpdGBQM8KrWfCs1HAXJiFmYnFs/O2OJIsg4T2l1iafK8heTF8EGwgg+K9j2/3dXMLPabWMjwjevKcbhMtfJJid/wCXW56XQHwL6NQ1XYp7gcpLC3e7hB+ix2fP9VZxhbmJaIB3foq7enRBaw+ILab2hrYdFzqI4FVG6rTwmzmvw9Wr3jGlhHuE+87os0euaCL/AAQ3WRHjohuQKVM6z9FAt9bk0ygRb0KSWb1BTIO0f2SqN1qU/wCYKp2ewVP9sbTqkFs8bE8FcbXwxZJe4Og21grmA8tdmabg2KD33K1jODAPABcVtXa2CrOLM8O4kW81HZm234zD5GgGo0QWzY81zOK7IYxzye713bkF2v2Upuu10ToR8PmsHaeyKlDUEt4jRbuA2FtCjdgkflJkLQqbTe1pbicOWjiIjrCDhTinRDrtRcTQphmZlSTvbFwn2tTp5yaTpadxF77lnzvQEZ8l6D2Ba59B7A4tl9iNQIE/T5rzwLv/AGYY7KXtJADXtdfUioMh6gOYz+dBvns+9+HqVpqPqZzloBx90B0BzibkxB3aro+yZxDA1tQe46wBcXFrg3NEm8QDvsQtd+zmvOaL+t6uUaQbGluA03IOW7XYGpiKraP+WGl5nRxFhbeRMrA2/wBnKYdS7moWtaB3gh76hdJvF2jWNy73atYNqMm0gwVMYNpOY3JvrKDi9l9nCymajoaSwHKBYcMw/MN/Recbab+/eWm8NFhrJiPJeydq8eKVFwndYLx/CtfUdUqspOqAGLAG4HO4sfmgwsbGd0aZoHCFXLd/yWji20w4hzarHbwYPysqhotPwvGmjgQf0QAjinEbh6+ym6gW6gxy0TByARdw3qF/V0ZwQyEAzG5MDewRD6hKECb61STAJIDOJJlNKQKiCgtYPGPpuzMcWO5fRaJ7WYv/AIzvILFnzTB3r+yDUf2jxJ1rPVevtGq74qjndSqgbylSbTPC3FBFIEQj5QN08z+iQfz6IBMpk8hxIK0aOLbTBFNoJIg1H3cJ/IPhp9bu5qhVrePimaJ68UHvnYLtCMThmud8bfdd1G/x1W1jtqU6Rb3jsocQA8j3ZmIc7Ru6J1leDbB7QvwpcWxDm77gGNY8kXaG3n16QFVzi0HSYBMnX5IPYe2O2aWHotrVHD3XDK3Uv3FoG/3SVX7OdoA/Dsc8hpeXFjSRmyFxyzzj6LxUhrmEw9+XkTlBgyTcAa/JGwe1gAWknKRF/wAPMcDN0HZ+0LbOYlsiI3G/HRcHgdp1aJ/dvLdCRqDbe02KW18UXuDiZtE8Y+qp1aeUkE8PmJ+6A+0sYary92UE8AQLctyq+SYGdyK024RvQRpVi0yJHT7jerNOtTcIeMrtz2i3RzB9R5KuGjp64J+7jn65oI4imWm++4IMg8wUImQjNq5ZEZmHVp+ojQ80N9OCCLtOhOvMEcQgglJ4JnFMXEIEH+pSUbpILX7WeAHgoNxLjw8kP9FFAZ2KPLyUf2l3FDyJ3CyCxh6pJnNIRnibqtTEAcfX2VjP9EES2Ezz6+/yUpsOPriq7hKBwIJRGhDYwfOP6qYCC6dnOfhqlZoJ7qozvP8ASyo1wBjhmbc7pU8FiW5AC0cRafMeiut9mFJlSpiMO8ZmVqBDgd4a4AiejysDtT2VrYB/ve/ScYp1Bv1Ia4bnQDytKC/hNsQHNa1obEBvvQ6JsWze3GdVg7RYyS5ttCRboTHWPNBfjZy8mwY8/qAo7OwFXEPDKTC9x14a6uO5AbYOzjiazabdNTqIHXcg7QrB1R5Ghe6OgsPlC9NwGxG7PwdV85qgYXOdxcBYDgATbqvKWi3rkgifCPsiepUWi+9T38fvCBZfmi5rt5fRReU8XQV3XJPC/wA0sEQTkJs+w5P0B87eKd53cVXcY4gjQ89xQPlIPMGD1G7zlMSZU8ViDUe6oYlxzGBAk3NusnxQgUCceCSdJASUoTsPrkooE470qTN5nf8A0SLrWRSN3CyBx/dM19lGU2b5oJhM5NTEn190Qtnh5oGHzUmnkm0TuKDZ7M7XOGxNKreGuhw4scIcPIz1AX0BlY9o0e0wRIBB3gwV8ysqL2X2cbb77Dd1m/e0QBcSHU7BriOXw6/hCCp2p2Zs+nWdOFccrQXd0GhuZ14y5hcNgm0DMOK2OyNCg+hmoUhTAc5jm5Wh2Zp1cRMkgg671i9stjmhmxDoqio453Fomm5x90tH5YhutoHFB9mOKd3mJDXWLWugzAcCGh0DQEE+Q4ILHtQqlmFyCRnIn+EEa8pjzC8ny2+4XqftVxTWUmUZzVar+8eeFOmCGtA3NzmQP9JJkrzJxEevNBX3/qpssnaEgQN3348UDJwPD1ySrkDxtYcuVlG4HX14IBEifoouptG8yT6+ym8eWmu9CIE33fX1KAR+mqJbqpOZN96i3ogh5pInkkgQKZgmOf1upDxT0xv8kEoH9SpApneaYygZyGWojkNx4IJU9VIu5KAdvsp1B9PrzQOSmLo19eKQaUwPrigU3W52X287C1m1ASQWljxOrHR8wQD4c1gk9VIFB3G39t1MTWcav7tjiRSJIAbQ10NgSA0knf0QNhbVGGxGag/MM1NtQwcppSwvcd0CDB5Hdrg7N2hEMcMwvpE8dTwRsfictN2UBoe4ixEECBAI1EDXRAbtVtn9rxlat+DNkp7/AN2wkN8xLurisseI6KtSdxVliBdLITufzRXn5c0JzptMoGrXtwv4n0Epi/gEInf65IrH8f6eCAbwEzTdO8XUGhAR5lD111+Xj+vNTHEpEW9WQQnikpetySCTWeRU3OTz6/RIoIFyhKk7wKGSgZxPJRUy5RQOwIh0Wv2SwdCrXNPESA5pDCDAz2iYubblX2zsx+HrOpPFxodzm7iEFApoRCeoIUSeqARKfN6Ki/0UToAfr0QQcnf9P0U2tuDCjl0M8zyPqEBKHG6sN4j10QaWkK3hMG6o7IxrnOdOVoBLjEkwN9pQVnFDdp8vNdDiuymMpsdVqYaqxjRLnObAA4ngLrEqUb9EFY+inbpz8wjmlG6U7WjggqloG9NmvYbvRRi1QcfUIGa71dNmJ3R+qRKmDv8AXmgiKUpJ46eaSAgSKZrVNvrgghFkzW+Cd1lNgJ8eSAZpDkpHD8D4XWhg8E57g1jS5zjDWgSSeAAXo/Z32biz8WTypMP+9/2b5oPKBTcLwQbEdeS9Bp0RtPBy6BiaFgePUcCF3mL7JbPDIfh6LQYaCBDiToA8e84ngsnA9gxhq3fYWtUHFlTK4EflLgAeh1HNB4xUplpIcCCLEHUEbihkr0f2jbED82IpNh7IFdm8Ws4jeIGo3A8F525koAvb6/oi0qRc4BoJJNgAS4k7gBc+CNgMC6tVZSYPeqODByJOvQCT4L2qhg8Js1jQGw9wAFg6pVOkAm5JO4W5IOS7M+zcvAqYtxYIkUm/Ff8AO7d0AlS2x7M2g5qL6jWf62h8eIcHAdQV6Ts0VHAvqtFMH4WC5A4vdpm5DTmtIDML6cNJQeH1PZ/im/AGVG7iDHjDh9yum9nPZ2pRx04illZ3NQAuIIzEs0IOpGZds7Cik4QTkdoLnKeA5LRpweBsg0MO1rmEWc27eII4HiIMLwft72ZODxLmtB7p/v0jy3sni026Qd6942W2GuHOR0P9lU7TbDZi6D6T4B1Y6LseNHfYjeCg+aXtGiGAtXa2z30aj6dQFr2HK5p1BH1B1B4LMcEAHBAJ3o1R17qGVA3S3klca7+SYhSQNnO4p1LM3l5pIJBycuBQZCKD6/qgdoWls7Z7nua0NJLiABvM/RVMsCd+vQHf1K9b9m+wcrP2mqPfeIpzqGkAl3KbDoOaDX7I9lmYRuYgOrOHvO/KD+BvDmd66DG4plGm+rUOVjGlzjrYcBvJ0A4kI7AuT7T1hiMVSwYPuMIr4j/ph1On9CRzagu7Ewr6r/2nESKrh+7pE2oUz+EXjvD+J3hoFqYmvlibAmJ3DrwRaZaQCDdCfleHNcBwc08D9QUFXG7Oa+THvZSJ4tN8p4jkvPR2Hw7qzqFTPSqXfTc0+7UZvADpEt8LLt6GEfhbUs1Sjr3RMuYOFJ28D8h8CNEfaOGpYmk17HGWnMx4+Jjx10O4g8wUHnWx9k0cDjTUD3VG02kDMIc1xBDgQLT9irHZrtXh620H1cRDTAbhy42aJ97+FxtfrxWptzBHFfu30+6qtjNVA9xzdbTrNxG4/O9sPsjh6ZByZnD8TgD/AECDeq4o2rOB7hrSTlBLpGji0XcDwExqeVjEYj3A8fDYjx0MG+9UsPspjXe46oGT/hz+7zcBaR0mFm9pdpd+HYegKlVxs4UoA/hdUg5RxjXiEA6/avCvPcjEMzl+UgX0METpK32bVwzG+67dpfpoFx+y/Za6pBxBbSaGw2nSAtwzOOpnUmSuwwXs8wbWgFj3DgalSPEBwHyQaGwsYwuLC5veOaX5JBIaHATAvbMATzWlWqEVGCJa4EE/kIuCeR06wiYPZ9OkwMpsDGtEADlz1Kz8fsarUfmbjMTSbuYzucoM6y6mXHoXIPKPbFiGOxbAwgvbSDascSSWg8w36heevM/3XrGO9ldeo9x7+mQSTmdnLjJmXWid55lWcH7Ihly1cSYi4psAJvOry4Dy3IPF3MnWPr9EIUiDxXvx9lWBFiazm293OALc2tBMm+qs4b2ebPbrhw+NBUe9wG+MpMEXOoQfPPdRyHrepMogmAZOkC/y9ar6cwvZ7Cs/w8NQb0pM/RaNDDBnwNDeTQB9EHy+NiVzfuKv/wBT/wDxSX1GAeadB8ijX1ZHpNtLpyg3QgV0HY/EBlcF8RaQQCNRryhBk06xzBzTBIBF9Z0EbxbTRe39kO1AxDGtq0n0ngATkd3LubXxDf4TpuJXQUqYGgFrCBu4K0BKCjjMaMPTdVe4vOjGt/GZJDWtbv0k8ByXK7G2DjnVDiKpZTc4nO4we8a4zlew3BGjXBwIFiDC7VmGAMtGU3ggNMTckSLKFLZrA8VHd5UqbnVHZo/hZIYzq1oKCTKUtgGHCx6jihuIOtnN8xy5gq5Vw+b3gcrvryIVHGzEP9w/heIjzIg9CEA/2iD7wIHEXaDz3jxsqGLIpv7ykfju9o0f/qEWDhx3ojWVqf8AmUqjdcpb3bo452ktP8oVZrS4moWvDAHTlLXTFrNBJcb8LwgLjdoMLqWWg8tF6royZGOFje7zMGBuBvot6hg6cAtEgwQZNwbzMrMw9KtUJcWFm5udoFubd/RF7OE08+GqOLqlMlwJAAdTeZBYBoBOUjdbiEGhS2UzLHvESTlzGLza0SLmxWhhsI1gDWNa1vBrQB5CyK2miNCBU2IqQCdA0JJ0kDQmyqSSAbmoZpo5UUEWsShOk0oHyJlIJIPjwDeruynQ/rZUAUbB1IeCOP1QfRmwsX3tClU3uY2eoEH5grSYV5X2d7c08LRbRq06roLiHtymA4kxBI5rrtm9tsFVsKwaTaHhzb9SMvzQdW1yIHLAG3qbqndUnCpUN/dMho4kiy2ab+N0FkFEyg81XBU2OQTOHbvaD/0hTbTA0EdEwephBIBDqYRrnNdo5psRrBFweLTw5A7gpucptKAgUgUPMkCgsNKkqWJx9OkM1So1g4uIExrE6+CxMP29wTn5DVLHXgPa4eMxA8YQdOmqVA0EkwAJJ4BVaG06TxLKjHDiHDqg4rEmpT/clpzaPN2gfmHHkEEtjbXp4lrnMkZXFpDhDhGhI3AiCORWgsjYWzKeGYQ3VxlznG7jpJ+i0P2lu6T0BP0QSr1A0EnQarFxIxFU2d3TOAPvEczqibac59MQ51ABzXOecujZJETN/srDW6e84xz16oKFPZFQH/GqDf8AEfoVdo0qzf8AMz/xNH1EFSq1KhPulgHFwJP2VYUqh1rkfwsaPsSg0RUqflb5n9Elniif+NV/mH6JIPlOEzTHgmhGo054+CDWxGGLxLQXe7mgbgNfqs/NHrii0MUIDXOyxbMeF7GFp1P2LQV3udxbDgTyGT7oKGDxb6Tg6m5zXDe0kH5LrNk+0DGUx7573+NomZ4iCuepsYfhGIf0ZH0C6/s92HOKoNrXpyXNDKrnh0NMSR+GSNI0QdBs/wBpNIj99SeyDBLfeHkYP1XabK2rSxDM9Go17d8G4PBw1aeRXDYf2alurqNuLHO+u9auD7FVKdqddlMb8lEgneJOcSg7DPGpRGVJ3yuco9mXjXEk/wDxj/uJSZ2Ve2cmNxNOdRTyNHllhB0b3Rc2HE2HmVkY3tZg6Vn4qjmH4WvD3fyskrCr+zqg+TWxWMq/8yqHf7mmAuO7RU9nYcGnhu+q1LjOKxDGHjLAA88gI5oO4r+0jBNNnVXdKTh83wtjA7eZiGTRe0OOgc5hI5lrHHyleK7Jd3tRjCC45mwIzE3E81o1Nh0qdRwquyOLjla2xAnedyDqO0nZJ76ra1bEtLgSWmqQ0aaDc0AbgsDFezzFjO7LTeTcEOIN9/PxV3CbNDyGd5UqNnMGPIqMHVr5AtZdedvVqNOand5QLZgW+A5oPI62Hr4J2V7XAuImnfK4TN+Pgup//vKzcIylGSoQWhwu6JsGj8NrSULtn2oGM7sU6fdlmaXzJIIHugRbiuVbRi8nmTr5oPReznbPGvbAworOBAzUqRMfxkWDvJaOK2vteoIbhqrPCkP9xMJ/ZJReKdYwQxz2w46EhpBg716KGoPM8Hs/axMvzj+OuwR/KD8lpN2NtAxNRg4zXqH6MXbuCHCDjh2axZ1xTR07x3/cEYdk6x+PFkjgKf8A5PK6xqQJQck3sQ0D/wBxU/lp/onXV5Tw+iSD5GVtvwpkkHtfYHZVA4ai40aRcWySWNJJvcmF2Aotb8LQOgA+iSSCUolMpJICt0SG5JJBIqLEkkFLbf8AgVv+VU/2FeA7OcY13BJJB3vY2kMtR0DNlF4v5qljhNR03vv8EkkHQ7Pphr25QGzEwInyXO9vapOJa2TAbpNvJJJBzrh7w6H7KxgKYNamCAQXgEEbuCZJB9C0qYaAGgAAAAAQAOAA0RAkkgjUQGJJICgJBOkgUJJJIP/Z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xQTEhUUExQWFRUXFxgXFxcYGBoaGhgYFhgYGB0YGhcYICggGBwlHBoYITEhJSkrLi4uFx8zODMsNygtLiwBCgoKBQUFDgUFDisZExkrKysrKysrKysrKysrKysrKysrKysrKysrKysrKysrKysrKysrKysrKysrKysrKysrK//AABEIAQIAwwMBIgACEQEDEQH/xAAcAAABBQEBAQAAAAAAAAAAAAADAAECBAUGBwj/xABEEAABAwIDBQUGAwYEBQUBAAABAAIRAyEEEjEFQVFhcQYTgZHwByIyobHBQlLRFCNykuHxM0NislNzgsLSJDSDk6IW/8QAFAEBAAAAAAAAAAAAAAAAAAAAAP/EABQRAQAAAAAAAAAAAAAAAAAAAAD/2gAMAwEAAhEDEQA/APLqZt0KTz9fkkx9hbf801R6CeaXTbokCe75Byg94JE8FJoGRxnQoCVSe8En1CG836H0U1V12mZsFGoRNuNkEqbvdd1ScZyqbDZ4jmVB0w3l6ugRAl27w8NVFmgPNSDxedSFEaDrCBogHqnHDRKdeuiTT5evXggJS+IetyJRPutn8yBTdcdfXVHpugDeA5ACrGd0cSmBEaJVHSTHyTNCCxiR7jfJV4t48VZruGRom4Jnoq02QEpaOPDWSkJJ8OShTIg/pvUn6g8tyARbbpqmy7+PSP7pnusOP2Sz9fXRAfBRLjvgobPgJjeFLCV2jNO8IXeQ0id6AoeOaZJobxKSB516qbgIPGZ81BjTuBTkcAZQELm+5wi/JLO0Nfa5+FCLCNxCkaJ4ICYh7CKcbgMyas9sm0gxHgodw7gfJMMM4n4T90Be9BzRoRZDNUFgG8G6m3Bv/KfJIYF/5Sgl3zQXWmRZQBGUDQzdS/ZH8D1/VL9kff3TwQBeR1kpnvG5GOCf+U+SX7A/8hQDFUW5KbMS20T8U+Ck3Z9Tcw+ShWwdRolzTCCNaoC4kbzZNr4JmN80SjTugg5hJ1UIKnVFzdJovbVA2tuCcNS7t28HVM4eHJAN45IbbblJ1lDJ9NyBSkHJFPogeySkKZ9FJB0Oxw1rH5hcj3fFZznZag5Hghd8b3Sa8gzqgv7RqB0mI0VKtitwHBJsua6TvG9V3tvCC/isbYBt7axCLhNpZKjT8TREjWVmPAkQVKQ0lB2r8Yx7/cAa2BNlVobWpgVGOEmPdKzdimRUMzaFkV3e9zlBr7P2uGPh7czd9tF0LNq4ZwEDzC4R2nrRGwzSYExxM2A1vwQemYXC0nNzDKRvP9Nyd9Oi25czxI/X1C4GhVDW76k3DXTlHMtF3eNlSxkuO624AADkI9aIPTaGIw5/HTn+Jo+6p9qcK3uMwA13LzF1PjAUmkgyCeGt4/RBZxzIjdZQz3ncOf3RaFN1Vp4tv1/QpYdgLmiLE3CCqXGbJoV7auHFOqQNNf6KpScM19EFsuM3KrYh0laFTFUyfhKqYsNkEbwgzyFEHgiuBKgQUDBSaZTZUnAoHzerpJsp9f3SQXMw97p6snpNBcOCiJv0+6TJBEIELBw5hCq+aK1tnX4ITxCCT3XF/X3Tsdfx16KOW/Hmk0euKDZ2T/h1CFl1XepWhg7UXc5Wed6CLRzV7AYeWl0E5bgXyk8Xchr1VJg1tNuK0qVOs6g0U6byyS0vaC7M/wCLLbgL+KC2NmPqE5iQxjQYsC+Rw1cTuB0CzcRTGjZndf18l1XZTszjS/MMNUyu1NRwpjqQ67o4QunPsvLnSawAJJNiT4XQeXYLZrnOuJA10E+K7LZnZalUiaTm6XsQehy/W69B2R2JoUNf3h5j7SugFBrQAAB4IPFNp7JGGdVEtb70tDgbscd1rEfYrn8O4OqtdEEn3gI+IaxG46+a9M9rlFpoUzHvBx8ARuXk+Gu9o4kDzsgu7YpMbUdBzy3XgSsVoWni6LqLnMJmR9VnAHcgj4KQKs0cKXNe4aNAJ6a6KsgZ3LwQwY6KbgmcPJBE6f1TBOQkB60QSb4JJrpILWcyeY3JnagDgmaNel0ouEDM0d90N+vyXY7M7D1atHvS4DMLA6wubx+y6lF+V4Nt6CiFNgJ0TNF4SAQajSBQvvKoOiFpYmlFFtvWqzHGwQTZv6L2D2QV/wD0ZZ+Wo7/9QSvIKLbHqOq9Q9k1PLRdeM1R1v4YCD1NgU8qDQdpdGBQM8KrWfCs1HAXJiFmYnFs/O2OJIsg4T2l1iafK8heTF8EGwgg+K9j2/3dXMLPabWMjwjevKcbhMtfJJid/wCXW56XQHwL6NQ1XYp7gcpLC3e7hB+ix2fP9VZxhbmJaIB3foq7enRBaw+ILab2hrYdFzqI4FVG6rTwmzmvw9Wr3jGlhHuE+87os0euaCL/AAQ3WRHjohuQKVM6z9FAt9bk0ygRb0KSWb1BTIO0f2SqN1qU/wCYKp2ewVP9sbTqkFs8bE8FcbXwxZJe4Og21grmA8tdmabg2KD33K1jODAPABcVtXa2CrOLM8O4kW81HZm234zD5GgGo0QWzY81zOK7IYxzye713bkF2v2Upuu10ToR8PmsHaeyKlDUEt4jRbuA2FtCjdgkflJkLQqbTe1pbicOWjiIjrCDhTinRDrtRcTQphmZlSTvbFwn2tTp5yaTpadxF77lnzvQEZ8l6D2Ba59B7A4tl9iNQIE/T5rzwLv/AGYY7KXtJADXtdfUioMh6gOYz+dBvns+9+HqVpqPqZzloBx90B0BzibkxB3aro+yZxDA1tQe46wBcXFrg3NEm8QDvsQtd+zmvOaL+t6uUaQbGluA03IOW7XYGpiKraP+WGl5nRxFhbeRMrA2/wBnKYdS7moWtaB3gh76hdJvF2jWNy73atYNqMm0gwVMYNpOY3JvrKDi9l9nCymajoaSwHKBYcMw/MN/Recbab+/eWm8NFhrJiPJeydq8eKVFwndYLx/CtfUdUqspOqAGLAG4HO4sfmgwsbGd0aZoHCFXLd/yWji20w4hzarHbwYPysqhotPwvGmjgQf0QAjinEbh6+ym6gW6gxy0TByARdw3qF/V0ZwQyEAzG5MDewRD6hKECb61STAJIDOJJlNKQKiCgtYPGPpuzMcWO5fRaJ7WYv/AIzvILFnzTB3r+yDUf2jxJ1rPVevtGq74qjndSqgbylSbTPC3FBFIEQj5QN08z+iQfz6IBMpk8hxIK0aOLbTBFNoJIg1H3cJ/IPhp9bu5qhVrePimaJ68UHvnYLtCMThmud8bfdd1G/x1W1jtqU6Rb3jsocQA8j3ZmIc7Ru6J1leDbB7QvwpcWxDm77gGNY8kXaG3n16QFVzi0HSYBMnX5IPYe2O2aWHotrVHD3XDK3Uv3FoG/3SVX7OdoA/Dsc8hpeXFjSRmyFxyzzj6LxUhrmEw9+XkTlBgyTcAa/JGwe1gAWknKRF/wAPMcDN0HZ+0LbOYlsiI3G/HRcHgdp1aJ/dvLdCRqDbe02KW18UXuDiZtE8Y+qp1aeUkE8PmJ+6A+0sYary92UE8AQLctyq+SYGdyK024RvQRpVi0yJHT7jerNOtTcIeMrtz2i3RzB9R5KuGjp64J+7jn65oI4imWm++4IMg8wUImQjNq5ZEZmHVp+ojQ80N9OCCLtOhOvMEcQgglJ4JnFMXEIEH+pSUbpILX7WeAHgoNxLjw8kP9FFAZ2KPLyUf2l3FDyJ3CyCxh6pJnNIRnibqtTEAcfX2VjP9EES2Ezz6+/yUpsOPriq7hKBwIJRGhDYwfOP6qYCC6dnOfhqlZoJ7qozvP8ASyo1wBjhmbc7pU8FiW5AC0cRafMeiut9mFJlSpiMO8ZmVqBDgd4a4AiejysDtT2VrYB/ve/ScYp1Bv1Ia4bnQDytKC/hNsQHNa1obEBvvQ6JsWze3GdVg7RYyS5ttCRboTHWPNBfjZy8mwY8/qAo7OwFXEPDKTC9x14a6uO5AbYOzjiazabdNTqIHXcg7QrB1R5Ghe6OgsPlC9NwGxG7PwdV85qgYXOdxcBYDgATbqvKWi3rkgifCPsiepUWi+9T38fvCBZfmi5rt5fRReU8XQV3XJPC/wA0sEQTkJs+w5P0B87eKd53cVXcY4gjQ89xQPlIPMGD1G7zlMSZU8ViDUe6oYlxzGBAk3NusnxQgUCceCSdJASUoTsPrkooE470qTN5nf8A0SLrWRSN3CyBx/dM19lGU2b5oJhM5NTEn190Qtnh5oGHzUmnkm0TuKDZ7M7XOGxNKreGuhw4scIcPIz1AX0BlY9o0e0wRIBB3gwV8ysqL2X2cbb77Dd1m/e0QBcSHU7BriOXw6/hCCp2p2Zs+nWdOFccrQXd0GhuZ14y5hcNgm0DMOK2OyNCg+hmoUhTAc5jm5Wh2Zp1cRMkgg671i9stjmhmxDoqio453Fomm5x90tH5YhutoHFB9mOKd3mJDXWLWugzAcCGh0DQEE+Q4ILHtQqlmFyCRnIn+EEa8pjzC8ny2+4XqftVxTWUmUZzVar+8eeFOmCGtA3NzmQP9JJkrzJxEevNBX3/qpssnaEgQN3348UDJwPD1ySrkDxtYcuVlG4HX14IBEifoouptG8yT6+ym8eWmu9CIE33fX1KAR+mqJbqpOZN96i3ogh5pInkkgQKZgmOf1upDxT0xv8kEoH9SpApneaYygZyGWojkNx4IJU9VIu5KAdvsp1B9PrzQOSmLo19eKQaUwPrigU3W52X287C1m1ASQWljxOrHR8wQD4c1gk9VIFB3G39t1MTWcav7tjiRSJIAbQ10NgSA0knf0QNhbVGGxGag/MM1NtQwcppSwvcd0CDB5Hdrg7N2hEMcMwvpE8dTwRsfictN2UBoe4ixEECBAI1EDXRAbtVtn9rxlat+DNkp7/AN2wkN8xLurisseI6KtSdxVliBdLITufzRXn5c0JzptMoGrXtwv4n0Epi/gEInf65IrH8f6eCAbwEzTdO8XUGhAR5lD111+Xj+vNTHEpEW9WQQnikpetySCTWeRU3OTz6/RIoIFyhKk7wKGSgZxPJRUy5RQOwIh0Wv2SwdCrXNPESA5pDCDAz2iYubblX2zsx+HrOpPFxodzm7iEFApoRCeoIUSeqARKfN6Ki/0UToAfr0QQcnf9P0U2tuDCjl0M8zyPqEBKHG6sN4j10QaWkK3hMG6o7IxrnOdOVoBLjEkwN9pQVnFDdp8vNdDiuymMpsdVqYaqxjRLnObAA4ngLrEqUb9EFY+inbpz8wjmlG6U7WjggqloG9NmvYbvRRi1QcfUIGa71dNmJ3R+qRKmDv8AXmgiKUpJ46eaSAgSKZrVNvrgghFkzW+Cd1lNgJ8eSAZpDkpHD8D4XWhg8E57g1jS5zjDWgSSeAAXo/Z32biz8WTypMP+9/2b5oPKBTcLwQbEdeS9Bp0RtPBy6BiaFgePUcCF3mL7JbPDIfh6LQYaCBDiToA8e84ngsnA9gxhq3fYWtUHFlTK4EflLgAeh1HNB4xUplpIcCCLEHUEbihkr0f2jbED82IpNh7IFdm8Ws4jeIGo3A8F525koAvb6/oi0qRc4BoJJNgAS4k7gBc+CNgMC6tVZSYPeqODByJOvQCT4L2qhg8Js1jQGw9wAFg6pVOkAm5JO4W5IOS7M+zcvAqYtxYIkUm/Ff8AO7d0AlS2x7M2g5qL6jWf62h8eIcHAdQV6Ts0VHAvqtFMH4WC5A4vdpm5DTmtIDML6cNJQeH1PZ/im/AGVG7iDHjDh9yum9nPZ2pRx04illZ3NQAuIIzEs0IOpGZds7Cik4QTkdoLnKeA5LRpweBsg0MO1rmEWc27eII4HiIMLwft72ZODxLmtB7p/v0jy3sni026Qd6942W2GuHOR0P9lU7TbDZi6D6T4B1Y6LseNHfYjeCg+aXtGiGAtXa2z30aj6dQFr2HK5p1BH1B1B4LMcEAHBAJ3o1R17qGVA3S3klca7+SYhSQNnO4p1LM3l5pIJBycuBQZCKD6/qgdoWls7Z7nua0NJLiABvM/RVMsCd+vQHf1K9b9m+wcrP2mqPfeIpzqGkAl3KbDoOaDX7I9lmYRuYgOrOHvO/KD+BvDmd66DG4plGm+rUOVjGlzjrYcBvJ0A4kI7AuT7T1hiMVSwYPuMIr4j/ph1On9CRzagu7Ewr6r/2nESKrh+7pE2oUz+EXjvD+J3hoFqYmvlibAmJ3DrwRaZaQCDdCfleHNcBwc08D9QUFXG7Oa+THvZSJ4tN8p4jkvPR2Hw7qzqFTPSqXfTc0+7UZvADpEt8LLt6GEfhbUs1Sjr3RMuYOFJ28D8h8CNEfaOGpYmk17HGWnMx4+Jjx10O4g8wUHnWx9k0cDjTUD3VG02kDMIc1xBDgQLT9irHZrtXh620H1cRDTAbhy42aJ97+FxtfrxWptzBHFfu30+6qtjNVA9xzdbTrNxG4/O9sPsjh6ZByZnD8TgD/AECDeq4o2rOB7hrSTlBLpGji0XcDwExqeVjEYj3A8fDYjx0MG+9UsPspjXe46oGT/hz+7zcBaR0mFm9pdpd+HYegKlVxs4UoA/hdUg5RxjXiEA6/avCvPcjEMzl+UgX0METpK32bVwzG+67dpfpoFx+y/Za6pBxBbSaGw2nSAtwzOOpnUmSuwwXs8wbWgFj3DgalSPEBwHyQaGwsYwuLC5veOaX5JBIaHATAvbMATzWlWqEVGCJa4EE/kIuCeR06wiYPZ9OkwMpsDGtEADlz1Kz8fsarUfmbjMTSbuYzucoM6y6mXHoXIPKPbFiGOxbAwgvbSDascSSWg8w36heevM/3XrGO9ldeo9x7+mQSTmdnLjJmXWid55lWcH7Ihly1cSYi4psAJvOry4Dy3IPF3MnWPr9EIUiDxXvx9lWBFiazm293OALc2tBMm+qs4b2ebPbrhw+NBUe9wG+MpMEXOoQfPPdRyHrepMogmAZOkC/y9ar6cwvZ7Cs/w8NQb0pM/RaNDDBnwNDeTQB9EHy+NiVzfuKv/wBT/wDxSX1GAeadB8ijX1ZHpNtLpyg3QgV0HY/EBlcF8RaQQCNRryhBk06xzBzTBIBF9Z0EbxbTRe39kO1AxDGtq0n0ngATkd3LubXxDf4TpuJXQUqYGgFrCBu4K0BKCjjMaMPTdVe4vOjGt/GZJDWtbv0k8ByXK7G2DjnVDiKpZTc4nO4we8a4zlew3BGjXBwIFiDC7VmGAMtGU3ggNMTckSLKFLZrA8VHd5UqbnVHZo/hZIYzq1oKCTKUtgGHCx6jihuIOtnN8xy5gq5Vw+b3gcrvryIVHGzEP9w/heIjzIg9CEA/2iD7wIHEXaDz3jxsqGLIpv7ykfju9o0f/qEWDhx3ojWVqf8AmUqjdcpb3bo452ktP8oVZrS4moWvDAHTlLXTFrNBJcb8LwgLjdoMLqWWg8tF6royZGOFje7zMGBuBvot6hg6cAtEgwQZNwbzMrMw9KtUJcWFm5udoFubd/RF7OE08+GqOLqlMlwJAAdTeZBYBoBOUjdbiEGhS2UzLHvESTlzGLza0SLmxWhhsI1gDWNa1vBrQB5CyK2miNCBU2IqQCdA0JJ0kDQmyqSSAbmoZpo5UUEWsShOk0oHyJlIJIPjwDeruynQ/rZUAUbB1IeCOP1QfRmwsX3tClU3uY2eoEH5grSYV5X2d7c08LRbRq06roLiHtymA4kxBI5rrtm9tsFVsKwaTaHhzb9SMvzQdW1yIHLAG3qbqndUnCpUN/dMho4kiy2ab+N0FkFEyg81XBU2OQTOHbvaD/0hTbTA0EdEwephBIBDqYRrnNdo5psRrBFweLTw5A7gpucptKAgUgUPMkCgsNKkqWJx9OkM1So1g4uIExrE6+CxMP29wTn5DVLHXgPa4eMxA8YQdOmqVA0EkwAJJ4BVaG06TxLKjHDiHDqg4rEmpT/clpzaPN2gfmHHkEEtjbXp4lrnMkZXFpDhDhGhI3AiCORWgsjYWzKeGYQ3VxlznG7jpJ+i0P2lu6T0BP0QSr1A0EnQarFxIxFU2d3TOAPvEczqibac59MQ51ABzXOecujZJETN/srDW6e84xz16oKFPZFQH/GqDf8AEfoVdo0qzf8AMz/xNH1EFSq1KhPulgHFwJP2VYUqh1rkfwsaPsSg0RUqflb5n9Elniif+NV/mH6JIPlOEzTHgmhGo054+CDWxGGLxLQXe7mgbgNfqs/NHrii0MUIDXOyxbMeF7GFp1P2LQV3udxbDgTyGT7oKGDxb6Tg6m5zXDe0kH5LrNk+0DGUx7573+NomZ4iCuepsYfhGIf0ZH0C6/s92HOKoNrXpyXNDKrnh0NMSR+GSNI0QdBs/wBpNIj99SeyDBLfeHkYP1XabK2rSxDM9Go17d8G4PBw1aeRXDYf2alurqNuLHO+u9auD7FVKdqddlMb8lEgneJOcSg7DPGpRGVJ3yuco9mXjXEk/wDxj/uJSZ2Ve2cmNxNOdRTyNHllhB0b3Rc2HE2HmVkY3tZg6Vn4qjmH4WvD3fyskrCr+zqg+TWxWMq/8yqHf7mmAuO7RU9nYcGnhu+q1LjOKxDGHjLAA88gI5oO4r+0jBNNnVXdKTh83wtjA7eZiGTRe0OOgc5hI5lrHHyleK7Jd3tRjCC45mwIzE3E81o1Nh0qdRwquyOLjla2xAnedyDqO0nZJ76ra1bEtLgSWmqQ0aaDc0AbgsDFezzFjO7LTeTcEOIN9/PxV3CbNDyGd5UqNnMGPIqMHVr5AtZdedvVqNOand5QLZgW+A5oPI62Hr4J2V7XAuImnfK4TN+Pgup//vKzcIylGSoQWhwu6JsGj8NrSULtn2oGM7sU6fdlmaXzJIIHugRbiuVbRi8nmTr5oPReznbPGvbAworOBAzUqRMfxkWDvJaOK2vteoIbhqrPCkP9xMJ/ZJReKdYwQxz2w46EhpBg716KGoPM8Hs/axMvzj+OuwR/KD8lpN2NtAxNRg4zXqH6MXbuCHCDjh2axZ1xTR07x3/cEYdk6x+PFkjgKf8A5PK6xqQJQck3sQ0D/wBxU/lp/onXV5Tw+iSD5GVtvwpkkHtfYHZVA4ai40aRcWySWNJJvcmF2Aotb8LQOgA+iSSCUolMpJICt0SG5JJBIqLEkkFLbf8AgVv+VU/2FeA7OcY13BJJB3vY2kMtR0DNlF4v5qljhNR03vv8EkkHQ7Pphr25QGzEwInyXO9vapOJa2TAbpNvJJJBzrh7w6H7KxgKYNamCAQXgEEbuCZJB9C0qYaAGgAAAAAQAOAA0RAkkgjUQGJJICgJBOkgUJJJIP/Z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040" y="248722"/>
            <a:ext cx="2387403" cy="24574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761" y="3093133"/>
            <a:ext cx="2470724" cy="25396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143" y="248722"/>
            <a:ext cx="1958351" cy="26020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903" y="2349058"/>
            <a:ext cx="1933575" cy="2362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5" y="3572541"/>
            <a:ext cx="2643678" cy="24454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579" y="4689991"/>
            <a:ext cx="2562225" cy="178117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" y="248722"/>
            <a:ext cx="3218540" cy="284441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223343" y="5657671"/>
            <a:ext cx="4560416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Дмитрий Сергеевич Мережковский. </a:t>
            </a:r>
          </a:p>
          <a:p>
            <a:pPr algn="ctr"/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«Природа»</a:t>
            </a:r>
          </a:p>
          <a:p>
            <a:pPr algn="ctr"/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74300" y="3244334"/>
            <a:ext cx="26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545454"/>
                </a:solidFill>
              </a:rPr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7850" y="604295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Умер и похоронен во Франции, близ Парижа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29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2590630"/>
            <a:ext cx="6096000" cy="787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49" y="2685879"/>
            <a:ext cx="2466975" cy="1847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025" y="446003"/>
            <a:ext cx="2466975" cy="1847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101" y="2757014"/>
            <a:ext cx="2495550" cy="1828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" y="168275"/>
            <a:ext cx="2619375" cy="1743075"/>
          </a:xfrm>
          <a:prstGeom prst="rect">
            <a:avLst/>
          </a:prstGeom>
        </p:spPr>
      </p:pic>
      <p:sp>
        <p:nvSpPr>
          <p:cNvPr id="10" name="AutoShape 6" descr="data:image/jpeg;base64,/9j/4AAQSkZJRgABAQAAAQABAAD/2wCEAAkGBxQSEhUUEhQUFhQVFBUXFxUXFBQUFBQXFBcYFxUUFxQYHCggGBomHBYUITEhJSkrLi4uFx8zODMsNyktLisBCgoKDg0OGhAQGiwkHyQsLCwsLCwsLCwsLCwsLCwsLCwsLCwsLCwsLCwsLCwsLCwsLCwsLCwsLCwsLCwsLCwsLP/AABEIAQIAwwMBIgACEQEDEQH/xAAbAAABBQEBAAAAAAAAAAAAAAAFAAECBAYDB//EAEYQAAEDAgQCBAgMBQMEAwAAAAEAAhEDIQQSMUEFUQYiYXETFjJygZGx0SM0QlRic5KTobKz0hQzUsHwByThQ1OC8RVj0//EABkBAAMBAQEAAAAAAAAAAAAAAAACAwQBBf/EACMRAQACAwADAAIDAQEAAAAAAAABAgMRMRIhMiJRE0FhM0L/2gAMAwEAAhEDEQA/ANNwvCtOEwz5Od1KnvUkksboA8C2unNdsPg2OaDn7bGrBtz8J2FVOGVP9phRcnwVPqxaCxgPp/zZWmYtkQwzAk31IGhbYhxkQqRX05t1/wDjmxZ0yAQZqwZEj/q22CTuF2BBsTrNUiABJtV7fapU65d13CMwpg8zLpOa50n1ArtUAAJ+l1zqRpv3Aj0RfVd0AvEUmtAgk6Gfht9B/M3vsq4cCDDpIGaSaoGWNvhO5E8RhS/yi4Ai1tiSYE7yT2WQriFHK4EwRc/0T12xI0B7t9jZdisOTMur2gCc2riBeobCdIqybDadVJrW6ud1bXmpN9r1dfcUOqmSWgOOZoi+oibAm0GNPpd6j4cNgm4d1jcAjMXN1B0Ed99wAm/j/wAc8hjDhjiRLjYZYNXrEiYHwvf6u9WmcObeXCwJ1r6Aj/7P6XAofgcR8GWl0wQZbEAOgmDqDDY3HO6JYWs2oTlktDWhwBaS0tJ8rLa9vX6+TWHdnpcOZJzOIABN/DDQTvVVarQZIGaM4lpJqwbT1fhJda6JYZ3V3jXyQCNjfn3IRxekASWksazW02aJmRrb/CuajgVKjoiJh0ZZ8KCZNtatlXGNaQYdH0iasbH/ALnI8kq4btIBgtLp6uhzOvMD4QmJ0E8lUpgSRYOI650MAAkZtLxFuXr74w5tb/jmmYNxvNSLgRA8JJOtuwq0x7YBzG8GIraZQ6bVLa6e8SADzJeC0tBtlOUWnKQBMGSI5+hGuEYYyOqXXi0WYATDt9DrPst2aQNyLHBM2dYcjV//AF20PJPhcGxwkk67GpMGwP8ANjVWq9BtxaBBiLnS3KJC74LDEtOUQdYMib2Hak1BgvE4ZjNSfXVMRsYq6+5cqwYBMxeBJrDs/wC53+pWOOUIIa7wZkAw6zzmFxfX5XqQ3FzlmQJA6gDg50g27DK7FYc24Ox1O3Xb2kmsBMW/6m+3ce9dGVAZuQ0RLoqxcx/3ShT2gAt16zrwewgmL8/Wp4GmSBJEF5sDcyL+g5r9xmIT/wAcF8paDh/DX1nQznFzV21n4RHq/RhrGOfmJhpOX4bYTH81UOAtFJ4cT1BcSRBMcu72ehHq3EvDUauWRDHQZ1EFTvX36NEsPVoNzOkAw9wk3MNcQJJ1sAkp1D1n/WVPzuSSGD3V8mDwxiSKVMTsAWMnY93eR6YcMGZ7fBtdEDMTYgtl9iGiJJadDZVOJ4oMweFm/wAEzQ3HwTBI9ZQnhnFmNdmLYgDsMzqfTy2WikbqnM+3pFWoKXXMtmS4AFt4AtTmTY84sdIU31DJc0ZYAIEEtEADKAZ5kzyPas8zpA2qGOEdcOZE6xMtLdSIc6CTvF7SWp0BVyUyGgwXQTECPgw6SZgGcosHfik+jI1sUQWyH5Yhoi9hqQBAvOkXGio8aruOXqNa1jWNjscSG5iBlkgkjsJ5KXE8LUAZmzg/1EkR2EyC4QNhYaKrjq2YuDOq24mHts1hy05i2oja4XYhyVXBhwEyYDSSA1xJIttp12zJy2AJF1LGBgdlLXZWiJzBxA/rtYG0f+Vl0xuYglmSzusIMZ2Zg4A2/rDto9cg8VjAYJhx0yk5i9wLTdo2Mbck8FWm41kFoEEmdZFswJFwXEg5QCdZknbQ8J4i5rMmfUy514cWlsuaXXIs3c7mIWPZjagEdUC1usTmAIzWIiznWv5Rm6ehjXgjrmwA8mnIDeTssySJJncp5pMl8oh6hhH5mZnPtM5SJgHq3O4hBePcTyhoptDgY5M0JABcRfQDS0idFY4Zx51UB9V3U6rLEAnWxMWOpjuvdcuN8ZNNzmG9OJPwbHOa0WBLgOcxZR9xJ/Uh7qdV4Ik6zpJDnEt23ADbXuZghBK5jKwZmljRTfqSTTOuVom0akW2N7XqXHSQ8FsEtBJblGUdUQCPKEk6HQd0BaNeMxOWcrpnQkW6oJtY7f1C6aAvYaiDliQ3q68yAINoPdMW9C2nDsR1GgNs0dV1g8iZyujU7mf7rI4fHsB6xEQYIh5GaBEm5tHrMhbTo5xCiWgCc0k33G2mh8oXRbghewOHzubLYkX8nQaSAJG/NHKWAyzpG3+etVMJiOu0CmJdqZ8mOfbdGJULTJ2a4hgxU6zg0HTMfKmMrjAFvlT3dyzeNpNyz1i1susQCQIEQbwQ4GLd603H62QRlEmHRIG5NjHVNj3rI4zEvOZt7j+r5LiNDHbGmgKpVyQmk2XTls7NHIukS0Pm7RLZ2nfVEcNSBfAaJeA6S5rgYeW2J2ho1vYaQENdhok2L8pB0OgPXkjW+2m11ZaevmOYMY4gGwFMjVmU2MtAjTQHQEmhGixOKaA1odsRoTlMNmw1NiNdjZGuFM+Cqa3Y7NYAdUbEb3WPrYUh7Sw+XBAy9cncwCb3DeX4o5hOKgMexpaBkIjRxOWJPM9qS0ejRIRXHXqfWVPzuSTPMud57/zlJS0Zn+KH/ZYb6qn+mxZwTzPrWj4p8Sw31VP9Nizi24fiEL/S1g8S1rhnbnYJtJBg65SDb2FbXBUK5e2phXZ2G7ZMPBINwd7E+q+iwK2vRKsW0WuBuyobSdjMdmv4hLlrERt2k/0fpE7EUwP4ggmxJDiSG7A3ktku1nb0VKvEKTQXZphhF5byEmAZMme2BoifS/ixxEBgZLWS5rhLhAJeQdIH+BYDFk1CGNgGCCYAa1ocXOMC0b2/4SRHr2aZHKPGWO8KSS5xbFMgEDNaGkCwJANxHfZBqTcskmSbEjSDqwfRlShrRlpjK30Zn9r3DU9mg2CirUpr2na2yLlJrlFOAqEFuAAPeKbnODHOBMG5ygkAd+npRninBqHhYfXBBcOoT1m7iHE9wnt5rO8IflrUzsHt0MHXY7L0Dj2EwzKgYWtL3NDhm8ISS+BOYCxgO1MSbqGWdWVpxmeK8Nw9Jjg0PFUuLchhzQ2weTpvbulAXPM2J9FtP/S3fHeBUm4VtdjS17iARJcIiP7a9qw1RnaI5CU2PUwW+4lxbTG4b6WtP9lbw9UA6R9JvVPq8k9xCrQutJPMQWJlt+j3G3URlLh1oDXZTldEXgCztB79TtuG16gk1N7xFwdx2968k4Vjsr4PkOsQbjsML0nC8TghrwQ4C0Tle0N2m4E/21WXLTUr0ts/Sl5OgtGsXIjmbTP9rLK+BMF0EXmYuRZtgLdlucLWcXxjMhzANhoOa+YSD6te3VYnF8VDMzSCW5RlykR6h2f5qFyvHZc8VXLA+A3MHBl22sBYbA6es7FDxxIQGdcSesJ6sg/JAi0ZdkJ4nxQuIgQIAy/K7+XLvhdqVEloeWupM2c8RUqQfk0pub+Vp287R/qctfwWrhm0LlwrZgSSZDRpcxOWS4+n1FeE021WGbONN+awzEBroJPOc3qK88wRpsddr3a3dUvJEZhlbAIRnhWNdTc8NlzSHWsKjQQ47yHi4vrA03SXpPuXa2jgxUY0Of1j/MqbfTckuBdJceb3n1vKSzbWBOJ/EsN9VT/TYs2tLxEf7LDfVU/02LO5Vuw/EM2T6MAi/AMU9hcGalpIk2a4fK9AnvhDKQuj3RPCZ8Q1p0IcDcAgEFs37wnvrxlyvVvjuG+Hd5DWGky8xlEMnNG9iN9UBZg2tp+ED2lzyWll8zQ0zeRuYNuS1XTzh/g3loJIDWG51mwA7AGrJ0GgNOslzs3Z2erKp1nej29Krh/kJl1e3tlQhWSMAnTwpAIDtw/+Yzzm9m432XoHSxh8OHAOEU25rgSQAWtkgnUfisBgnZXtI2cD6ZsvXukGFJDXOcS3K2W2iRqe0nSPes+adTC2OPTznjNd4cGOd1CMzQJysk2gHQ6ygrzOuvP3rVdLuHuGRxbAaHNzWIMmRMfKu5Zh7f8ANz2qmOfxJePbkF0aVFTbTlOV2Y0ar1zC0G1HtLDA+UB8qCCJPpXktGg7YL0LofXdlaHNdM5bDaLE25RfsChmj1tTHI30j4e11OGgAlwJjVxgACdtAsLxjheUkOu4tbvcSdb9/tW/4s0tpEuJc4Wbz/CFgeKY1+ckw2w0aDBde/dm17ApY9nsE4rgXg6wdTaS2lTJJLmmHSRmvvdhgc0OxLnOcS4knckyfWtTheK0qjMQagbngNpAtOsdYi/YeSy1WNlfH/qd3CeSvYF0ntDSPwMKnZWuG+Ue4+xUnhI60bd/Pf8AmKSTd/Of+YpLzZawjHj/AGWG+qp/psWfAWjxnxLDfVU/02IEI5Lfh+IZr9RbT5LW9DMOfChzRLsthreRe9rW9qzuGidYXonQRmZ8/AuDQSCAfCB1m+qCUZbaq7SPYF00rOcXvc0h0tlt5AGYD8Mu26zjmVWta2qHM8pzWG2Vr3EiJ56rX9NqLiajhSblkEkPkuEmHG9thZZrjFOsC0VnZnBjb5g4QRLRY8iFPGa8BDwP8BXLKu72rmQtEJIAKUJwpBAdMMOs3brDTXXZem8W4tUaWMpwBl8qowQyG7l0W9E33iF5pSpSdQO9enY+gXYOk9uRxLMrpc0h0ggnM519/wAe5Z83YVx8ZjiPSR9agWhvwZqOIJZlJc2La8iDEA2Ky9R07DvFkUxmFqU2NDhDHOcRs1xHUJ/ASecoYQqY4iILaduYUmlNCkCqEXcPWc3eFvOhGOqOJkjwYIkkcwbA87BeeUAT3bra9DqjnOAaTlDusNtvepZY/E9OtvxrE+DpE25X0usRxvFte5rCzLsXS03gabRHP8Fp+PYoOaWkwARMxB0i8GPK5FYjpFUcHObAv5LiBrAERz7xos+OFLSFOFJzqpFVoyhpDSHAvcDBAABgAX9aH1OYXRmHaGFxefC5y1zC3yWjS/bJEdnauErVSPSNumMf5urHDx1j3H2KqVa4cLnuPsTTxyOtE3fz3/mKSTd/Pf8AmKS81rC8WP8AZYb6qn+mxA4COYw/7LDfVU/02ICFuxfEM9+u9ESeS33QWMxa17YDSXQHZpGm0ZbndYFjwNu9bToJiaWeHNy5urJeIe4iQMuWbAEzNvSu5fkU6p9JqxdnAIi2QNdJcSSNfSD6Fm8dTLHFpGWCRl/pg+T6FoqtA1cQRQLs+cRJYRmzCLggwDfS8INx0PbXqCoZfmdm5EzeEuPW3bcDcyZOUysmQTymhSCA6UdRK2HD+LOqcNeCyXB7oyus1oHVGusDQW21WQphabo1gieHB1rveHAzYAtIdYxt7fRHL/SlGfdjC5oF4bIF9L39q5SpCmQXDLlgkEd0JsvJUrwsoQknKSYro1wW7/07xbJe0yDMi9rj/hYEIlwZ7s4Y12Uvi9xoZ/t2qeSN1NSdS9D6XGIABggzA2g7/iewLJvcKp6xHVOpBA8nLf0mUS4lxICmBULXG0NLSSZMGBB/G195QPHY4jK0AGIJixBNpjSfQs9eKyqV+EvHhngS1mXMbA9cnLbVCsquEOIM5hmNwQbgQQeRi3pC4uGwWmm9I264Eq1w4XPcfYuBpxr7/wAFa4eLnuPsKaeOR0eGrvPf+YpJDV3nv/MUl5rWFY34lhvqqf6bEBBR7G/EsN9VT/TYgIW/D8Qz36kFaw3EXUXscwAkOAHZmIEjkVWa1Say4nYg306pkexPPCx0Vw+NfRqeEEZxUZ2gy47bRGnsVPiOIdUe57ozOJJtAEo2+sKGKJc0Pa2roQL3I35B0rP135iTA57/AIKdOmtxxTJ04CqQyk0JALowICbGrb9GKY/gKgfBiteRoHWuBEjLbfmsjQwbnGwlei9HuHOGDe2o1wJ2iSYEyI56ehQzT6VxvN6tOKj5/MDpb+65bIrxDh9Q1XAMdYEm2jW6k+kIcWHknpPotuuOVKFIsKaFQhNarnDzle1wcAQdzA5aqiu1Bskc5j3Lk8EPUeGcCp1KDC8Me8NiREHcCY5rI8b4N8J1mlrokgEaCNpW64ViIw0tFm2G15gm6xPEPCOq3cc17na0f53rJSZ3K9oUuJUqQp0w17i4Ah0tFjrlkO7Z3vPKEIqN5H+yv8WIznLpAj0bdhVAiT2rTSPSFuubqZ5LvgNT5p9hVcyrWBFz5p9hTTwR0bb8rz3/AJiknGrvPf8AmKZea1hWN+JYb6qn+mxAgj2M+JYb6qn+mxAwt2L4hnv1IFdCzMI0JtOwndRaF3pCZHMcgfanJAv0pLS6pUbcFjXj0sBJE9qz+aVpOlDSXNdlgDD05sACQw2EdoQPG1A57iGhok9UCAOwDklxmsrJJ08KhSC6tCi0Lqxq467YaZXpXRoO/h3NbOU73mTqeyLWWEwGWRovUOjdFraIy7klZ80+lccPO+OV3NrHrEEgg9oIuI2G0IHUd6ltOk+GpGs5zp3yxHlEDXssd9wsjUYBbZPjn0W/VQt5KC6PEKBVkzBdsO7rDvHZvz2XFSaiQ9a4Ljaf8NBuGtAgTJtGo7QRbksjjaR8MC0Egk9UOJ+lHZtreeaK9EsJ4bD1JscwIvImJNhtJPrhZfiWalXDpc0yTzExrYzrssdY9y0S4cWxPw/W8kFw5GHEmYO4kqlWYWuLXAgg6EQee6XEXGuZc4kB8k5R1haOtymRvomqOkydVpx7RsZxXfAanzT7CqxXfAOufNPsKe3Cx0fGrvPf+Ypk41d57/zFMvMawvF/EsN9VT/TYggKN4v4lhvqqf6bEDC3YviGe/Xdkb/56EV4WRmH8s9rwYjthBmOVyhWi+sCb/gB2J5gjfdL20/AUsracZPKLi0tbES1u9hE62XndVomyLuxr3NhzpBbIBkg+USI015/2QR6nirrcHvOzJwEpTlWITQu1Jkrk0rtTcuOwuYKmCRdekdHa58G7KWlrWzrodwZ0tuvPsI5mptsvQuh9Kl4J3g3FwJ6wIMT6QJWfNxTGyvSGsKWIbUqMzsLmtyZo8q02260+hZusbrZcewzDiqb5bVGY/BEc7ZfXKyvFMMWVHNIggkR3JsUuXD3LmpuCgrpkApBqinaUB6J/pyXZHtiN7ixHeqXSDC/CRN5Ika6SBHrXb/T3G5Q8OJ53NhF9zr7lQ4zxUuxALZIDrGGkb/KaeSyz9yvHzCtiWuOGcxrKeSlUBc/qhznPBtAO3PvWec6+iJYuPAh4LgS4Myk3nKXPMcvIAMbFCXFXx8Sv0irOANz5p9hVUlWeH6nzT7CntwsdH2/K89/5ikk35Xnv/MUl5jWGYr4nhvqqf6bEClHMX8Tw31VP9NiBLdh+IZ79TC6Nv8A5yXJpXajEg/gqEgefw0jBtrSdXADWOsAZja59yAPG62dYB3DmNGzn+iI0mexY19+wKeOeqXjiCcJinVEztXVjVyautMSuiHeibxtutn0SxjvCtYw9UNfPeW2J9MetY+keYn2rY9B8O01QclSQD1jBp9xt3epRy/J6dcektEin4Uth5HdlJHLYiPRCyFVxN3G/wCJO69D6Z0C+zJzCLZZk7Rz15bLz+vRvE3/AOSuYZ9O5FVzlFdHt7VzIV0yUmhRSQGi6HO+Hawscc9swBIaIIMkaa/gq3FsKaFdrd83WOkAmAAeWn4pujTnCvTLSc+duUTA62ZpJE3gONloenDB/Esublk3MT3GyzTP5zC0fMMZVLjJIgAkdgPKdCd/SuJROpWGV1Nz3NFnsp+UHEgBzi4aGI2Qwq9OJW6ZW+H6nzT7CqitcP1Pmn2FNbjkdHxq7z3/AJikkNXee/8AMUl5jWF4z4lhvqqf6bECCOYz4lhvqqf6bECW/F8Qz3+k2EqxSMawqwK6tMd6eXIlsquOp/wDWgCZeHXOvVjfSSFkKkdqmMQcoYfJme2SI/suTnbH/wBJKV1s1rbRhMSnKiqJym0royoQuTV0CHIdgSbrWdCcdkrMbJ65iJMaEyeen4rIU7lEeCvJxFODo8b9qS8brJ6zqWw6aVnBwhziJPVk68vwPrWKxDSD6LE7jmOa23S+oxrv6iTEaiLGx1Bkj1rE42oS4ySdYknSTbs3UsXDZFV0jQHv3/4XIqZcToT3SuZWiEjynbG6inC6Gh6HcNbUxdKrmdNMkZcgIOYOmTmEbbFGOntACtmLwIaTEkGSDBk2n3oR0Wr5Cbjyqfyg2xdBuUS/1Bk1idAGhoMietEgb769qyW/6SvHyyONtVeBtlnclxl0zyhwXFPU1J5uJ934QmWmkahK0+zqzgNT5p9hVVWuH6nzT7Cu245HR4au89/5ikkNXee/8xSXmNYVjfiWG+qp/psQBH8b8Sw31VP9NiAFb8PxDNk6kCpBygkqFdnOTEqAKUoG0inUQFJdKkpNUAujUOulMwtF0QwRdiWnlBFrayfYgNOkDEH1r0voNw0NpB5ILgXRBBsRFyo5b6qpSu5V+mGD0dOpP9j7vUsVx5kPabAuY10AgwdDppJE+kL0LpOC5vVjMDIm4tfTdeZ8RrOc6X+VlE9ky6NT/VHoU8PT5OKrgolIplqQJOEyk1AX+Diagvpf0jT8SFd6VsILc0yAwy6Z5jtVDhuGNWoxsgQZPWcwuiOqMovrMHZpWk/1LawGmYJ6kNhw1ggdUtudLyoWt+elYj8dsemShOrwkZWsBqfNPsKqq1w/U+a72Fctx2Ojw1d57/zFJIau89/5ikvMawrG/E8N9VT/AE2ICj2M+JYb6qn+mxAFvw/EM2T6OkEwUoVSFCcJBOEA4TwmCkEOEFIFRTgIDvTK9J6DY4Cm6mZJALp3j/P7rzSkVoOi2IczENLdHtqA7WDHO12uAo5q7qrjnUj3SLEuc0kAuEnM0XJbEFumutlhsTUJcSdSSfWV6FgyPBy4S4PMi3MFro2sQNNWlYfpAQa9SCHdc3y5b72SYemyh8qJSTrSgQSlNCkEAZ6Mwa7WwZf8oEDKBcm45CPT6Va6cYqnUxADSS1jYaBGUZbaazM89ly6I4curtgTAJjnAmB6kGxQJrP+jMzzJiO//lR1HntXc+KBCiU5ShWTJWcBqfNPsKqq1w/U+a72Fctx2Ojw1d57/wAxSSGrvPf+YpLzGsKxvxLDfVU/02IBCP434lhvqqf6bEBW/D8QzZPognlME4VSHCkEwSCHDhOkkgHUgopwgLFJoK9C6GcNZ4J7y1xLQSJDXXg+TBuYtB5rzhiNYbjTqbPBsMM+VHytr/hHcp5KzaNQekxEjHSHizW9SkT4SIc/LExEW0LtRosg/W5kqeJqSSZXGV2lIrDlrbKEyScJynlOE2ZSCA1nQOiDUc4VXNcxsxeI3nY8o7exBOM1s9Rz7dYmwmNbQXAGPVojfQYS+p1Sfg3b2PeP7oPx2iGua2ZOWTzkk62Czx/0Wn4C3FRKlKS0JIq1w/U+a72FVlawGp80+wrluCOjo1d57/zFJIau89/5ikvMlsCsZ8Sw31VP9NiAwj+M+JYb6qn+mxAWtJMAEnlut+H4hmyfRgpAIg/Bh0ZbC1yHZhJiXAmAIBMjkotwLf6zNgeructhfWXR6Cn8oLqVKE6s1cMB8sXEibSF2bhmu6jR1hGYgOJ2BjrQbnkF3yhzSiE6ufwbYnP2+Tt1iN9SA37QUcRhQ24dIvFryDBkToI1R5QNSqwnCu/wEF0uPVJkhsxAJBN7WH4hQp4UGBLs+Uuy5ZgCba6wOW6PKBqVcFKVKszKSOXt3UF1xKUyQKRK6CSSSQEmhKU0pwuBpOhDj/EQP6HT3DURyVPpLhnsrOc8GHQW2i0e21106I1nNxEtzRkqZsoB6oaTeTzAPeAodI+LMxDwWE9VjJFoaXSXN7wZ/BR9/wAiv/gHSKZIq6RK3gNT5p9hVQK1w/U+afYUtuOx0eb8rz3/AJikkNXee/8AMUl5jYF4v4lhvqqf6bEBWtpcMdWwWGyx/Kp6uaP+mzmUP8Wqv0fts963YrRFYZ7xOwMknf8AFOjY6M1fo/bZ70vFqr9H7bPeqedf2TxkGe6TJSCN+LVX6P22e9P4tVfo/bZ70edf2PGQSFLwhkHlEcrdiNDo3V+j9tnvTHo3V+j9tnvR51/Y8ZBcyQKNeLdX6P22e9P4t1fo/bZ70edf2PGQWUyN+LdX6P22e9P4t1fo/bZ70edf254yCJI34t1fo/bZ70/i3V+j9tnvR51/Y8ZBAkjfi3V+j9tnvS8W6v0fts96POv7HjIKkjfi3V+j9tnvS8W6v0fts96POv7HjLl0c4kzDvqVKgJAo1YAEkmNPVKD0WamILjmImYJi09gACPDo5V+joR5bNCIO/al4uVfo/bZ70u673s3vWlXhlKiWVXViRl8HBBuMzspgEwdQqmJwIJ6mIj4c0IyBzvCg7CR1cnW/BE6nRd51DD/AObPehXFejdWi1hZPVeXMDS1wY5w6zsomTAi/YltaI97NEb9aDqlGtcCoLU84LqZadHHK4ZjlPV7dVb4e5zKpbnD2k1GaEOa5jGuIJiCOuLhQwnR5vXzCsTMNM1OsALGQ0STJkHTaVoMD0ea3MadMtdDoJdJN+07j2BS/nif6k/8ev0ujV3nv/MUk8Xd57/zFMsyryWjx3EtaGtxFcNAAAFaoAABYAA2Cn4wYv51iPvqn7kySHD+MGL+dYj76p+5LxgxfzrEffVP3JkkA/jBi/nWI++qfuS8YMX86xH31T9yZJAP4wYv51iPvqn7kvGDF/OsR99U/cmSQD+MGL+dYj76p+5LxgxfzrEffVP3JkkA/jBi/nWI++qfuS8YMX86xH31T9yZJAP4wYv51iPvqn7kvGDF/OsR99U/cmSQD+MGL+dYj76p+5LxgxfzrEffVP3JkkOn8YMX86xH31T9yXjBi/nWI++qfuTJIB/GDF/OsR99U/cl4wYv51iPvqn7kySAfxhxfzrEffVP3JeMOL+dYj76p+5MkgH8YMX86xH31T9yXjBi/nWI++qfuTJIAzguI1ixpNWoSdSXuJN+cpJJJnH/2Q==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037" y="168275"/>
            <a:ext cx="2466975" cy="18478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751" y="3228886"/>
            <a:ext cx="2466975" cy="184785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701749" y="5076736"/>
            <a:ext cx="81658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кап… кап-кап… кап… кап-кап-кап… Засыпая, всё слышу я, как шуршит по железке за окошком, постукивает сонно, мягко – это весеннее, обещающее – кап-кап… Это весёлая мартовская капель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642438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100" y="2762681"/>
            <a:ext cx="2696262" cy="30990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7367" y="0"/>
            <a:ext cx="2354025" cy="24785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3963" y="2940485"/>
            <a:ext cx="1863776" cy="24237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0999" y="219086"/>
            <a:ext cx="1847850" cy="24669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917" y="219087"/>
            <a:ext cx="2641614" cy="24669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9155" y="3352988"/>
            <a:ext cx="2275368" cy="24320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17" y="2940484"/>
            <a:ext cx="1771650" cy="284459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824523" y="5613991"/>
            <a:ext cx="59327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Иван Сергеевич  </a:t>
            </a:r>
            <a:r>
              <a:rPr lang="ru-RU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Шмелёв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«Мартовская капель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endParaRPr lang="ru-RU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4552" y="3243056"/>
            <a:ext cx="182896" cy="3718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" y="5917684"/>
            <a:ext cx="7780362" cy="943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545454"/>
                </a:solidFill>
              </a:rPr>
              <a:t>         </a:t>
            </a:r>
          </a:p>
          <a:p>
            <a:r>
              <a:rPr lang="ru-RU" i="1" dirty="0">
                <a:solidFill>
                  <a:srgbClr val="545454"/>
                </a:solidFill>
              </a:rPr>
              <a:t> </a:t>
            </a:r>
            <a:r>
              <a:rPr lang="ru-RU" i="1" dirty="0" smtClean="0">
                <a:solidFill>
                  <a:srgbClr val="545454"/>
                </a:solidFill>
              </a:rPr>
              <a:t>        </a:t>
            </a:r>
          </a:p>
          <a:p>
            <a:r>
              <a:rPr lang="ru-RU" i="1" dirty="0" smtClean="0">
                <a:solidFill>
                  <a:srgbClr val="545454"/>
                </a:solidFill>
              </a:rPr>
              <a:t> Умер</a:t>
            </a:r>
            <a:r>
              <a:rPr lang="ru-RU" dirty="0" smtClean="0">
                <a:solidFill>
                  <a:srgbClr val="545454"/>
                </a:solidFill>
              </a:rPr>
              <a:t> </a:t>
            </a:r>
            <a:r>
              <a:rPr lang="ru-RU" dirty="0">
                <a:solidFill>
                  <a:srgbClr val="545454"/>
                </a:solidFill>
              </a:rPr>
              <a:t>во </a:t>
            </a:r>
            <a:r>
              <a:rPr lang="ru-RU" dirty="0" smtClean="0">
                <a:solidFill>
                  <a:srgbClr val="545454"/>
                </a:solidFill>
              </a:rPr>
              <a:t>Франции, близ Парижа, прах перевезён в Москву.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020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567685">
            <a:off x="4323144" y="3145856"/>
            <a:ext cx="43307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Да!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905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742" y="3456984"/>
            <a:ext cx="1873765" cy="23082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289" y="2152299"/>
            <a:ext cx="2317897" cy="38390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238" y="0"/>
            <a:ext cx="2851575" cy="1962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8" y="416073"/>
            <a:ext cx="2739428" cy="304091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58405" y="416073"/>
            <a:ext cx="465864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Рекомендуемые авторы и</a:t>
            </a:r>
          </a:p>
          <a:p>
            <a:pPr algn="ctr"/>
            <a:r>
              <a:rPr lang="ru-RU" sz="2800" i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i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8642" y="1729232"/>
            <a:ext cx="2296633" cy="243627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661162" y="5991354"/>
            <a:ext cx="26709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Саша </a:t>
            </a:r>
            <a:r>
              <a:rPr lang="ru-RU" dirty="0" smtClean="0"/>
              <a:t>Чёрный</a:t>
            </a:r>
          </a:p>
          <a:p>
            <a:r>
              <a:rPr lang="ru-RU" b="1" i="1" dirty="0" smtClean="0">
                <a:solidFill>
                  <a:schemeClr val="accent4"/>
                </a:solidFill>
              </a:rPr>
              <a:t>Дневник </a:t>
            </a:r>
            <a:r>
              <a:rPr lang="ru-RU" b="1" i="1" dirty="0" err="1" smtClean="0">
                <a:solidFill>
                  <a:schemeClr val="accent4"/>
                </a:solidFill>
              </a:rPr>
              <a:t>фокса</a:t>
            </a:r>
            <a:r>
              <a:rPr lang="ru-RU" b="1" i="1" dirty="0" smtClean="0">
                <a:solidFill>
                  <a:schemeClr val="accent4"/>
                </a:solidFill>
              </a:rPr>
              <a:t> Микки</a:t>
            </a:r>
            <a:endParaRPr lang="ru-RU" b="1" i="1" dirty="0">
              <a:solidFill>
                <a:schemeClr val="accent4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99380" y="4432099"/>
            <a:ext cx="12843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Тэффи</a:t>
            </a:r>
          </a:p>
          <a:p>
            <a:r>
              <a:rPr lang="ru-RU" b="1" i="1" dirty="0" smtClean="0"/>
              <a:t> </a:t>
            </a:r>
            <a:r>
              <a:rPr lang="ru-RU" b="1" i="1" dirty="0">
                <a:solidFill>
                  <a:srgbClr val="0070C0"/>
                </a:solidFill>
              </a:rPr>
              <a:t>Рассказы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067949" y="6224050"/>
            <a:ext cx="3722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В. </a:t>
            </a:r>
            <a:r>
              <a:rPr lang="ru-RU" dirty="0" smtClean="0"/>
              <a:t>Набоков</a:t>
            </a:r>
            <a:r>
              <a:rPr lang="ru-RU" b="1" i="1" dirty="0" smtClean="0">
                <a:solidFill>
                  <a:srgbClr val="FF0066"/>
                </a:solidFill>
              </a:rPr>
              <a:t>. </a:t>
            </a:r>
            <a:r>
              <a:rPr lang="ru-RU" b="1" i="1" dirty="0">
                <a:solidFill>
                  <a:srgbClr val="FF0066"/>
                </a:solidFill>
              </a:rPr>
              <a:t>Аня в стране чудес</a:t>
            </a:r>
          </a:p>
        </p:txBody>
      </p:sp>
    </p:spTree>
    <p:extLst>
      <p:ext uri="{BB962C8B-B14F-4D97-AF65-F5344CB8AC3E}">
        <p14:creationId xmlns:p14="http://schemas.microsoft.com/office/powerpoint/2010/main" val="499489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2904" y="-481211"/>
            <a:ext cx="935800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/>
          </a:p>
          <a:p>
            <a:endParaRPr lang="ru-RU" sz="3200" dirty="0" smtClean="0"/>
          </a:p>
          <a:p>
            <a:r>
              <a:rPr lang="ru-RU" sz="3200" i="1" dirty="0" smtClean="0">
                <a:solidFill>
                  <a:srgbClr val="FF0000"/>
                </a:solidFill>
              </a:rPr>
              <a:t>  </a:t>
            </a: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Полезного чтения  </a:t>
            </a:r>
          </a:p>
          <a:p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</a:t>
            </a:r>
          </a:p>
          <a:p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</a:t>
            </a: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endParaRPr lang="ru-RU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</a:t>
            </a:r>
          </a:p>
          <a:p>
            <a:r>
              <a:rPr lang="ru-RU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</a:t>
            </a:r>
            <a:r>
              <a:rPr lang="ru-RU" sz="3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дальнейших                                          </a:t>
            </a:r>
          </a:p>
          <a:p>
            <a:r>
              <a:rPr lang="ru-RU" sz="3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</a:t>
            </a:r>
          </a:p>
          <a:p>
            <a:r>
              <a:rPr lang="ru-RU" sz="32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читательских                                               </a:t>
            </a:r>
          </a:p>
          <a:p>
            <a:r>
              <a:rPr lang="ru-RU" sz="3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успехов!</a:t>
            </a:r>
            <a:endParaRPr lang="ru-RU" sz="32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614" y="1284254"/>
            <a:ext cx="1754389" cy="1539197"/>
          </a:xfrm>
          <a:prstGeom prst="rect">
            <a:avLst/>
          </a:prstGeom>
        </p:spPr>
      </p:pic>
      <p:sp>
        <p:nvSpPr>
          <p:cNvPr id="7" name="AutoShape 4" descr="Картинки по запросу книга тэффи фото"/>
          <p:cNvSpPr>
            <a:spLocks noChangeAspect="1" noChangeArrowheads="1"/>
          </p:cNvSpPr>
          <p:nvPr/>
        </p:nvSpPr>
        <p:spPr bwMode="auto">
          <a:xfrm>
            <a:off x="0" y="-869991"/>
            <a:ext cx="838200" cy="86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389" y="4553933"/>
            <a:ext cx="2695575" cy="18822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204" y="188366"/>
            <a:ext cx="1758225" cy="20383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4902" y="2823450"/>
            <a:ext cx="1715850" cy="21738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2" y="1083014"/>
            <a:ext cx="2369022" cy="2440830"/>
          </a:xfrm>
          <a:prstGeom prst="rect">
            <a:avLst/>
          </a:prstGeom>
        </p:spPr>
      </p:pic>
      <p:sp>
        <p:nvSpPr>
          <p:cNvPr id="2" name="AutoShape 2" descr="Картинки по запросу чтения"/>
          <p:cNvSpPr>
            <a:spLocks noChangeAspect="1" noChangeArrowheads="1"/>
          </p:cNvSpPr>
          <p:nvPr/>
        </p:nvSpPr>
        <p:spPr bwMode="auto">
          <a:xfrm>
            <a:off x="-31750" y="-136525"/>
            <a:ext cx="12858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268" y="4416015"/>
            <a:ext cx="2282439" cy="202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3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163" y="5890437"/>
            <a:ext cx="5252483" cy="53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Россия 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рубеже 19-20 веков.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74" y="404037"/>
            <a:ext cx="9292855" cy="518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5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69" y="318977"/>
            <a:ext cx="9824483" cy="516742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8316" y="5689270"/>
            <a:ext cx="97181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рубеже 19-20 веков в России наступает тревожное, немилосердное время. Войны. Революции. Казни. Тюрьмы. Ссылки. Лагеря…</a:t>
            </a:r>
          </a:p>
        </p:txBody>
      </p:sp>
    </p:spTree>
    <p:extLst>
      <p:ext uri="{BB962C8B-B14F-4D97-AF65-F5344CB8AC3E}">
        <p14:creationId xmlns:p14="http://schemas.microsoft.com/office/powerpoint/2010/main" val="2740331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94" y="297711"/>
            <a:ext cx="8910085" cy="544386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2893" y="5890438"/>
            <a:ext cx="10696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привело к тому, что миллионы россиян вынуждены были покинуть родину. </a:t>
            </a:r>
          </a:p>
        </p:txBody>
      </p:sp>
    </p:spTree>
    <p:extLst>
      <p:ext uri="{BB962C8B-B14F-4D97-AF65-F5344CB8AC3E}">
        <p14:creationId xmlns:p14="http://schemas.microsoft.com/office/powerpoint/2010/main" val="2640545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65" y="533031"/>
            <a:ext cx="8910083" cy="542260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1628" y="5955636"/>
            <a:ext cx="9314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Тысячи и тысячи беженцев хлынули через границу</a:t>
            </a:r>
          </a:p>
        </p:txBody>
      </p:sp>
    </p:spTree>
    <p:extLst>
      <p:ext uri="{BB962C8B-B14F-4D97-AF65-F5344CB8AC3E}">
        <p14:creationId xmlns:p14="http://schemas.microsoft.com/office/powerpoint/2010/main" val="3812721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8" y="446567"/>
            <a:ext cx="10526232" cy="52737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1628" y="5934670"/>
            <a:ext cx="11249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Среди эмигрантов (а именно так называют людей, покинувших своё отечество) были артисты, музыканты, художники, поэты, писатели…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89192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40" y="148856"/>
            <a:ext cx="10143460" cy="633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81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5" y="414670"/>
            <a:ext cx="10058400" cy="512489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358" y="5791107"/>
            <a:ext cx="115366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Возможно, где-то среди этих </a:t>
            </a:r>
            <a:r>
              <a:rPr lang="ru-RU" sz="2400" dirty="0" smtClean="0"/>
              <a:t>людей известные нам писатели и поэты:  </a:t>
            </a:r>
          </a:p>
          <a:p>
            <a:pPr algn="ctr"/>
            <a:r>
              <a:rPr lang="ru-RU" sz="2400" dirty="0" smtClean="0"/>
              <a:t>Евгений Замятин, Иван Бунин, Константин Бальмонт</a:t>
            </a:r>
            <a:r>
              <a:rPr lang="ru-RU" sz="2400" smtClean="0"/>
              <a:t>, Тэффи</a:t>
            </a:r>
            <a:r>
              <a:rPr lang="ru-RU" sz="2400" dirty="0" smtClean="0"/>
              <a:t>…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72112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700</TotalTime>
  <Words>502</Words>
  <Application>Microsoft Office PowerPoint</Application>
  <PresentationFormat>Широкоэкранный</PresentationFormat>
  <Paragraphs>95</Paragraphs>
  <Slides>27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Batang</vt:lpstr>
      <vt:lpstr>Arial</vt:lpstr>
      <vt:lpstr>Calibri</vt:lpstr>
      <vt:lpstr>Times New Roman</vt:lpstr>
      <vt:lpstr>Trebuchet MS</vt:lpstr>
      <vt:lpstr>Wingdings 3</vt:lpstr>
      <vt:lpstr>Грань</vt:lpstr>
      <vt:lpstr>                            Литература    Русского   Зарубежья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 русского Зарубежья</dc:title>
  <dc:creator>Гость</dc:creator>
  <cp:lastModifiedBy>Гость</cp:lastModifiedBy>
  <cp:revision>68</cp:revision>
  <dcterms:created xsi:type="dcterms:W3CDTF">2015-02-06T16:25:54Z</dcterms:created>
  <dcterms:modified xsi:type="dcterms:W3CDTF">2015-02-14T19:40:33Z</dcterms:modified>
</cp:coreProperties>
</file>