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7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9228-7680-4DC5-92CF-B12D4EA8D0B0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4733-A1F0-48F1-BF52-940B297AF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838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9228-7680-4DC5-92CF-B12D4EA8D0B0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4733-A1F0-48F1-BF52-940B297AF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98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9228-7680-4DC5-92CF-B12D4EA8D0B0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4733-A1F0-48F1-BF52-940B297AF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427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9228-7680-4DC5-92CF-B12D4EA8D0B0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4733-A1F0-48F1-BF52-940B297AF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943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9228-7680-4DC5-92CF-B12D4EA8D0B0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4733-A1F0-48F1-BF52-940B297AF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514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9228-7680-4DC5-92CF-B12D4EA8D0B0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4733-A1F0-48F1-BF52-940B297AF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13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9228-7680-4DC5-92CF-B12D4EA8D0B0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4733-A1F0-48F1-BF52-940B297AF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3756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9228-7680-4DC5-92CF-B12D4EA8D0B0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4733-A1F0-48F1-BF52-940B297AF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8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9228-7680-4DC5-92CF-B12D4EA8D0B0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4733-A1F0-48F1-BF52-940B297AF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02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9228-7680-4DC5-92CF-B12D4EA8D0B0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4733-A1F0-48F1-BF52-940B297AF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9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079228-7680-4DC5-92CF-B12D4EA8D0B0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E4733-A1F0-48F1-BF52-940B297AF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93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79228-7680-4DC5-92CF-B12D4EA8D0B0}" type="datetimeFigureOut">
              <a:rPr lang="ru-RU" smtClean="0"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E4733-A1F0-48F1-BF52-940B297AFE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114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185051" y="188640"/>
            <a:ext cx="3520095" cy="4301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823057" y="261409"/>
            <a:ext cx="270356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/>
              <a:t>Загадка.</a:t>
            </a:r>
          </a:p>
          <a:p>
            <a:r>
              <a:rPr lang="ru-RU" sz="2000" dirty="0" smtClean="0"/>
              <a:t>Жил я посреди двора,</a:t>
            </a:r>
          </a:p>
          <a:p>
            <a:r>
              <a:rPr lang="ru-RU" sz="2000" dirty="0" smtClean="0"/>
              <a:t>Где играет детвора,</a:t>
            </a:r>
          </a:p>
          <a:p>
            <a:r>
              <a:rPr lang="ru-RU" sz="2000" dirty="0" smtClean="0"/>
              <a:t>Но от солнечных лучей</a:t>
            </a:r>
          </a:p>
          <a:p>
            <a:r>
              <a:rPr lang="ru-RU" sz="2000" dirty="0" smtClean="0"/>
              <a:t>Превратился я в ручей.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896037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051" y="3737832"/>
            <a:ext cx="2755325" cy="20660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7613" y="3737831"/>
            <a:ext cx="2725226" cy="2043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74717" y="3737832"/>
            <a:ext cx="2720880" cy="2040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17989" y="239656"/>
            <a:ext cx="50425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Что было сначала, а что потом?</a:t>
            </a:r>
          </a:p>
          <a:p>
            <a:r>
              <a:rPr lang="ru-RU" dirty="0" smtClean="0"/>
              <a:t>- Какая картинка будет первой? (второй, третьей)</a:t>
            </a:r>
            <a:endParaRPr lang="ru-RU" dirty="0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5051" y="1052737"/>
            <a:ext cx="2804005" cy="21028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6153" y="1062307"/>
            <a:ext cx="2757854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00786" y="1052737"/>
            <a:ext cx="2724150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5052" y="3356992"/>
            <a:ext cx="57429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Дети выходят и расставляют последовательно картинки.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8582" y="6059629"/>
            <a:ext cx="6117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- Расскажите историю, которая приключилась с мальчиком. </a:t>
            </a:r>
          </a:p>
          <a:p>
            <a:r>
              <a:rPr lang="ru-RU" dirty="0" smtClean="0"/>
              <a:t>- Придумайте, чем закончилась эта история?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1674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4458" y="40466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Звуковой анализ слова «КОМ»</a:t>
            </a:r>
          </a:p>
          <a:p>
            <a:pPr marL="0" indent="0">
              <a:buNone/>
            </a:pPr>
            <a:r>
              <a:rPr lang="ru-RU" sz="1800" b="1" dirty="0" smtClean="0"/>
              <a:t>- Какой первый звук слышим в слове КОМ? (К) </a:t>
            </a:r>
          </a:p>
          <a:p>
            <a:pPr marL="0" indent="0">
              <a:buNone/>
            </a:pPr>
            <a:r>
              <a:rPr lang="ru-RU" sz="1800" b="1" dirty="0" smtClean="0"/>
              <a:t>- Какой кружочек возьмем? (синий)</a:t>
            </a:r>
          </a:p>
          <a:p>
            <a:pPr marL="0" indent="0">
              <a:buNone/>
            </a:pPr>
            <a:r>
              <a:rPr lang="ru-RU" sz="1800" b="1" dirty="0" smtClean="0"/>
              <a:t>- Почему? (Звук К – согласный звук, обозначается синим цветом) и т.д.</a:t>
            </a:r>
          </a:p>
          <a:p>
            <a:pPr marL="0" indent="0">
              <a:buNone/>
            </a:pPr>
            <a:r>
              <a:rPr lang="ru-RU" sz="4800" b="1" dirty="0" smtClean="0"/>
              <a:t>                       </a:t>
            </a:r>
            <a:r>
              <a:rPr lang="ru-RU" sz="6000" b="1" dirty="0" smtClean="0"/>
              <a:t>К О М</a:t>
            </a:r>
          </a:p>
          <a:p>
            <a:pPr marL="0" indent="0">
              <a:buNone/>
            </a:pPr>
            <a:r>
              <a:rPr lang="ru-RU" sz="4800" b="1" dirty="0" smtClean="0"/>
              <a:t> </a:t>
            </a:r>
            <a:endParaRPr lang="ru-RU" sz="4800" b="1" dirty="0"/>
          </a:p>
        </p:txBody>
      </p:sp>
      <p:sp>
        <p:nvSpPr>
          <p:cNvPr id="4" name="Овал 3"/>
          <p:cNvSpPr/>
          <p:nvPr/>
        </p:nvSpPr>
        <p:spPr>
          <a:xfrm>
            <a:off x="3418363" y="2982386"/>
            <a:ext cx="332345" cy="32823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051327" y="2960244"/>
            <a:ext cx="332345" cy="32823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704938" y="2960001"/>
            <a:ext cx="332345" cy="328235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50927" y="3789040"/>
            <a:ext cx="67133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-Сколько всего звуков в слове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(Три звука)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-Сколько гласных звуков? (Один)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-Назовите. (Звук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-Сколько согласных звуков в слове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(Два)</a:t>
            </a: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-Назовите. (Звук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звук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169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160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fedor</dc:creator>
  <cp:lastModifiedBy>fedor</cp:lastModifiedBy>
  <cp:revision>2</cp:revision>
  <dcterms:created xsi:type="dcterms:W3CDTF">2014-02-01T17:28:17Z</dcterms:created>
  <dcterms:modified xsi:type="dcterms:W3CDTF">2014-02-01T17:32:30Z</dcterms:modified>
</cp:coreProperties>
</file>