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E043-41EE-4A11-A30C-10C53D74CA7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8212-178E-407E-8F1B-56D858A1F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E043-41EE-4A11-A30C-10C53D74CA7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8212-178E-407E-8F1B-56D858A1F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E043-41EE-4A11-A30C-10C53D74CA7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8212-178E-407E-8F1B-56D858A1F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E043-41EE-4A11-A30C-10C53D74CA7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8212-178E-407E-8F1B-56D858A1F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E043-41EE-4A11-A30C-10C53D74CA7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8212-178E-407E-8F1B-56D858A1F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E043-41EE-4A11-A30C-10C53D74CA7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8212-178E-407E-8F1B-56D858A1F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E043-41EE-4A11-A30C-10C53D74CA7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8212-178E-407E-8F1B-56D858A1F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E043-41EE-4A11-A30C-10C53D74CA7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8212-178E-407E-8F1B-56D858A1F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E043-41EE-4A11-A30C-10C53D74CA7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8212-178E-407E-8F1B-56D858A1F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E043-41EE-4A11-A30C-10C53D74CA7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8212-178E-407E-8F1B-56D858A1F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E043-41EE-4A11-A30C-10C53D74CA7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8212-178E-407E-8F1B-56D858A1F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BE043-41EE-4A11-A30C-10C53D74CA7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8212-178E-407E-8F1B-56D858A1F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'&#1056;&#1077;&#1074;&#1080;&#1079;&#1086;&#1088;'%20&#1053;.&#1042;.&#1043;&#1086;&#1075;&#1086;&#1083;&#1103;%20-%20&#1052;&#1072;&#1083;&#1099;&#1081;%20&#1090;&#1077;&#1072;&#1090;&#1088;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</a:t>
            </a:r>
            <a:br>
              <a:rPr lang="ru-RU" dirty="0" smtClean="0"/>
            </a:br>
            <a:r>
              <a:rPr lang="ru-RU" dirty="0" smtClean="0"/>
              <a:t>Н.В.Гоголь «Ревизор»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Первое знакомство с чиновниками города.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Приготовила учитель русского языка и литературы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МАОУ «СОШ № 2 </a:t>
            </a:r>
            <a:r>
              <a:rPr lang="ru-RU" sz="1600" dirty="0" err="1" smtClean="0">
                <a:solidFill>
                  <a:schemeClr val="tx1"/>
                </a:solidFill>
              </a:rPr>
              <a:t>п.Карымское</a:t>
            </a:r>
            <a:r>
              <a:rPr lang="ru-RU" sz="1600" dirty="0" smtClean="0">
                <a:solidFill>
                  <a:schemeClr val="tx1"/>
                </a:solidFill>
              </a:rPr>
              <a:t>»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                        Крюкова Евгения Александровна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черты не характерны для чиновников?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Уважение</a:t>
            </a:r>
          </a:p>
          <a:p>
            <a:r>
              <a:rPr lang="ru-RU" dirty="0" smtClean="0"/>
              <a:t>Страх перед начальством</a:t>
            </a:r>
          </a:p>
          <a:p>
            <a:r>
              <a:rPr lang="ru-RU" dirty="0" smtClean="0"/>
              <a:t>Взяточничество </a:t>
            </a:r>
          </a:p>
          <a:p>
            <a:r>
              <a:rPr lang="ru-RU" dirty="0" smtClean="0"/>
              <a:t>Халатность </a:t>
            </a:r>
          </a:p>
          <a:p>
            <a:r>
              <a:rPr lang="ru-RU" dirty="0" smtClean="0"/>
              <a:t>Глупость</a:t>
            </a:r>
          </a:p>
          <a:p>
            <a:r>
              <a:rPr lang="ru-RU" dirty="0" smtClean="0"/>
              <a:t>Использование служебного положения в личных целях</a:t>
            </a:r>
          </a:p>
          <a:p>
            <a:r>
              <a:rPr lang="ru-RU" dirty="0" smtClean="0"/>
              <a:t>Мошенничество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 за персонажи?</a:t>
            </a:r>
            <a:endParaRPr lang="ru-RU" dirty="0"/>
          </a:p>
        </p:txBody>
      </p:sp>
      <p:pic>
        <p:nvPicPr>
          <p:cNvPr id="4" name="Содержимое 3" descr="0005-010-Bobchinskij-i-Dobchinski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412776"/>
            <a:ext cx="2952328" cy="4742696"/>
          </a:xfrm>
        </p:spPr>
      </p:pic>
      <p:pic>
        <p:nvPicPr>
          <p:cNvPr id="9" name="Рисунок 8" descr="a59a0f2fa71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1412776"/>
            <a:ext cx="2520280" cy="4680520"/>
          </a:xfrm>
          <a:prstGeom prst="rect">
            <a:avLst/>
          </a:prstGeom>
        </p:spPr>
      </p:pic>
      <p:pic>
        <p:nvPicPr>
          <p:cNvPr id="10" name="Рисунок 9" descr="xle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412776"/>
            <a:ext cx="2592288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548680"/>
            <a:ext cx="7488831" cy="5976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качанные файлы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4176464" cy="6408712"/>
          </a:xfrm>
        </p:spPr>
      </p:pic>
      <p:pic>
        <p:nvPicPr>
          <p:cNvPr id="5" name="Рисунок 4" descr="31a6db4ca3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60648"/>
            <a:ext cx="3960440" cy="6336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229600" cy="1503040"/>
          </a:xfrm>
        </p:spPr>
        <p:txBody>
          <a:bodyPr>
            <a:noAutofit/>
          </a:bodyPr>
          <a:lstStyle/>
          <a:p>
            <a:r>
              <a:rPr lang="ru-RU" sz="9600" dirty="0" smtClean="0"/>
              <a:t>Спасибо за </a:t>
            </a:r>
            <a:br>
              <a:rPr lang="ru-RU" sz="9600" dirty="0" smtClean="0"/>
            </a:br>
            <a:r>
              <a:rPr lang="ru-RU" sz="9600" dirty="0" smtClean="0"/>
              <a:t>внимание! 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'Ревизор' Н.В.Гоголя - Малый театр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16632"/>
            <a:ext cx="8784976" cy="6552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4048" y="692696"/>
            <a:ext cx="3682752" cy="4248472"/>
          </a:xfrm>
        </p:spPr>
        <p:txBody>
          <a:bodyPr>
            <a:noAutofit/>
          </a:bodyPr>
          <a:lstStyle/>
          <a:p>
            <a:r>
              <a:rPr lang="ru-RU" sz="6000" dirty="0" smtClean="0"/>
              <a:t>Н.В.Гоголь </a:t>
            </a:r>
            <a:br>
              <a:rPr lang="ru-RU" sz="6000" dirty="0" smtClean="0"/>
            </a:br>
            <a:r>
              <a:rPr lang="ru-RU" sz="6000" dirty="0" smtClean="0"/>
              <a:t>1809-1852гг.</a:t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9" name="Содержимое 8" descr="скачанные файл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3218027" cy="62646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1124744"/>
            <a:ext cx="3456384" cy="410445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В «Ревизоре» я решился собрать в одну кучу всё дурное в России, какое я тогда знал, все несправедливости, какие делаются в тех местах и тех случаях, где всё больше требуется от человека справедливости, и за одним разом посмеяться над всем. </a:t>
            </a:r>
            <a:br>
              <a:rPr lang="ru-RU" sz="2400" dirty="0" smtClean="0"/>
            </a:br>
            <a:r>
              <a:rPr lang="ru-RU" sz="2400" dirty="0" smtClean="0"/>
              <a:t>                                Н.В.Гоголь</a:t>
            </a:r>
            <a:endParaRPr lang="ru-RU" sz="2400" dirty="0"/>
          </a:p>
        </p:txBody>
      </p:sp>
      <p:pic>
        <p:nvPicPr>
          <p:cNvPr id="4" name="Содержимое 3" descr="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3168352" cy="5016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Узнай действующее лицо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Хотя и взяточник, но ведет себя очень солидно</a:t>
            </a:r>
          </a:p>
          <a:p>
            <a:r>
              <a:rPr lang="ru-RU" dirty="0" smtClean="0"/>
              <a:t>Очень любопытна и при случае выказывает тщеславие </a:t>
            </a:r>
          </a:p>
          <a:p>
            <a:r>
              <a:rPr lang="ru-RU" dirty="0" smtClean="0"/>
              <a:t>Без царя в голове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/>
          <a:lstStyle/>
          <a:p>
            <a:r>
              <a:rPr lang="ru-RU" sz="3600" dirty="0" smtClean="0"/>
              <a:t>Чрезвычайно похожи друг на друга</a:t>
            </a:r>
          </a:p>
          <a:p>
            <a:r>
              <a:rPr lang="ru-RU" sz="3600" dirty="0" smtClean="0"/>
              <a:t>Человек, прочитавший пять или шесть </a:t>
            </a:r>
            <a:r>
              <a:rPr lang="ru-RU" sz="3600" dirty="0" err="1" smtClean="0"/>
              <a:t>книг,и</a:t>
            </a:r>
            <a:r>
              <a:rPr lang="ru-RU" sz="3600" dirty="0" smtClean="0"/>
              <a:t> потому несколько вольнодумен</a:t>
            </a:r>
          </a:p>
          <a:p>
            <a:r>
              <a:rPr lang="ru-RU" sz="3600" dirty="0" smtClean="0"/>
              <a:t>Очень услужлив и суетлив</a:t>
            </a:r>
          </a:p>
          <a:p>
            <a:r>
              <a:rPr lang="ru-RU" sz="3600" dirty="0" smtClean="0"/>
              <a:t>Простодушный до наивности человек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Кому принадлежит фраза?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«…если только уже не приехал и не живет где-нибудь инкогнито…»</a:t>
            </a:r>
          </a:p>
          <a:p>
            <a:r>
              <a:rPr lang="ru-RU" dirty="0" smtClean="0"/>
              <a:t>«…человек простой: если умрет, то и так умрет…»</a:t>
            </a:r>
          </a:p>
          <a:p>
            <a:r>
              <a:rPr lang="ru-RU" dirty="0" smtClean="0"/>
              <a:t>«…я говорю всем открыто, что беру взятки, но чем взятки? Борзыми щенками…»</a:t>
            </a:r>
          </a:p>
          <a:p>
            <a:r>
              <a:rPr lang="ru-RU" dirty="0" smtClean="0"/>
              <a:t>«…зато вы в Бога не веруете; вы в церковь никогда не ходите…»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793507"/>
          </a:xfrm>
        </p:spPr>
        <p:txBody>
          <a:bodyPr/>
          <a:lstStyle/>
          <a:p>
            <a:r>
              <a:rPr lang="ru-RU" dirty="0" smtClean="0"/>
              <a:t>«…он скроил такую рожу, какой я никогда ещё не видывал…»</a:t>
            </a:r>
          </a:p>
          <a:p>
            <a:r>
              <a:rPr lang="ru-RU" dirty="0" smtClean="0"/>
              <a:t>«…иное письмо с наслажденьем </a:t>
            </a:r>
            <a:r>
              <a:rPr lang="ru-RU" dirty="0" err="1" smtClean="0"/>
              <a:t>прочтешь-так</a:t>
            </a:r>
            <a:r>
              <a:rPr lang="ru-RU" dirty="0" smtClean="0"/>
              <a:t> описываются разные </a:t>
            </a:r>
            <a:r>
              <a:rPr lang="ru-RU" dirty="0" err="1" smtClean="0"/>
              <a:t>пассажы</a:t>
            </a:r>
            <a:r>
              <a:rPr lang="ru-RU" dirty="0" smtClean="0"/>
              <a:t>…»</a:t>
            </a:r>
          </a:p>
          <a:p>
            <a:r>
              <a:rPr lang="ru-RU" dirty="0" smtClean="0"/>
              <a:t>«Чрезвычайное происшествие!»</a:t>
            </a:r>
          </a:p>
          <a:p>
            <a:r>
              <a:rPr lang="ru-RU" dirty="0" smtClean="0"/>
              <a:t>«Неожиданное известие»</a:t>
            </a:r>
          </a:p>
          <a:p>
            <a:r>
              <a:rPr lang="ru-RU" dirty="0" smtClean="0"/>
              <a:t>«Смотри! Не по чину берешь!»</a:t>
            </a:r>
          </a:p>
          <a:p>
            <a:r>
              <a:rPr lang="ru-RU" dirty="0" smtClean="0"/>
              <a:t>«…Посмотри в щелку и узнай всё, и глаза какие: черные или нет…»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 smtClean="0"/>
              <a:t>«…Добро бы было в самом деле что-нибудь путное, а то ведь </a:t>
            </a:r>
            <a:r>
              <a:rPr lang="ru-RU" dirty="0" err="1" smtClean="0"/>
              <a:t>елистратишка</a:t>
            </a:r>
            <a:r>
              <a:rPr lang="ru-RU" dirty="0" smtClean="0"/>
              <a:t> простой!...»</a:t>
            </a:r>
          </a:p>
          <a:p>
            <a:r>
              <a:rPr lang="ru-RU" dirty="0" smtClean="0"/>
              <a:t>«…Это топор, зажаренный вместо говядины…»</a:t>
            </a:r>
          </a:p>
          <a:p>
            <a:r>
              <a:rPr lang="ru-RU" dirty="0" smtClean="0"/>
              <a:t>«…Ну, слава Богу! </a:t>
            </a:r>
            <a:r>
              <a:rPr lang="ru-RU" dirty="0"/>
              <a:t>д</a:t>
            </a:r>
            <a:r>
              <a:rPr lang="ru-RU" dirty="0" smtClean="0"/>
              <a:t>еньги взял…»</a:t>
            </a:r>
          </a:p>
          <a:p>
            <a:r>
              <a:rPr lang="ru-RU" dirty="0" smtClean="0"/>
              <a:t>«…Дайте, дайте мне взаймы! Я сейчас же расплачусь с трактирщиком…»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307</Words>
  <Application>Microsoft Office PowerPoint</Application>
  <PresentationFormat>Экран (4:3)</PresentationFormat>
  <Paragraphs>42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к уроку  Н.В.Гоголь «Ревизор» Первое знакомство с чиновниками города. </vt:lpstr>
      <vt:lpstr>Слайд 2</vt:lpstr>
      <vt:lpstr>Н.В.Гоголь  1809-1852гг. </vt:lpstr>
      <vt:lpstr>В «Ревизоре» я решился собрать в одну кучу всё дурное в России, какое я тогда знал, все несправедливости, какие делаются в тех местах и тех случаях, где всё больше требуется от человека справедливости, и за одним разом посмеяться над всем.                                  Н.В.Гоголь</vt:lpstr>
      <vt:lpstr>Узнай действующее лицо</vt:lpstr>
      <vt:lpstr>Слайд 6</vt:lpstr>
      <vt:lpstr>Кому принадлежит фраза?</vt:lpstr>
      <vt:lpstr>Слайд 8</vt:lpstr>
      <vt:lpstr>Слайд 9</vt:lpstr>
      <vt:lpstr>Какие черты не характерны для чиновников?</vt:lpstr>
      <vt:lpstr>Что это за персонажи?</vt:lpstr>
      <vt:lpstr>Слайд 12</vt:lpstr>
      <vt:lpstr>Слайд 13</vt:lpstr>
      <vt:lpstr>Спасибо за 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 Н.В.Гоголь «Ревизор» Первое знакомство с чиновниками города.</dc:title>
  <dc:creator>user</dc:creator>
  <cp:lastModifiedBy>асус</cp:lastModifiedBy>
  <cp:revision>9</cp:revision>
  <dcterms:created xsi:type="dcterms:W3CDTF">2014-12-06T10:14:32Z</dcterms:created>
  <dcterms:modified xsi:type="dcterms:W3CDTF">2014-12-14T12:02:07Z</dcterms:modified>
</cp:coreProperties>
</file>