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FF9900"/>
    <a:srgbClr val="1437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5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3316-DDCF-4EC8-9ECA-1C28414AC489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E509-306A-45A7-AEFC-0FAE33E5C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1639-478E-4C71-BF92-DC6F93DC1F8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9027-9C63-41F0-B5BF-3910B8271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CEB4-2889-4983-9EB8-4333C8A63022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1CFBB-6F9A-4AC3-BC69-241356064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73E1-E3C9-4891-9AF7-9E4AE2A36BA3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94E2-005B-415D-8B49-CC3E63399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DC3A-BE2E-45A5-B7C1-4AF3C2D39740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B76E-B176-4246-80C5-AFDBE09D7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3ACC-DF5A-4A0B-8983-6F335158544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CCE0-846F-44B9-A0A5-2D4D0FEE6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E6AD-8947-4052-8E6E-EF327B1D2DE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9D81-FE67-41F7-9527-94A83C0A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E282-BFD4-4031-8F0C-1175EDB2EDA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E746-003E-444F-B748-C5D923AE6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AB5E-3957-4822-AA26-69233FBB4F2C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D257-E6D9-4637-84A3-278067052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5CDF-4969-4570-929A-57FDB6E3C1D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BE5-2354-4F9A-934D-73A71F96B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2099-265E-42BD-879E-42D5D50BC7E0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B161-C42D-4477-A01E-4EE71C39E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6CFF9A-A1DC-45B8-AD7D-1994FA13F68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20A50-CB5F-4F07-8B74-5EE30053A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норма.png"/>
          <p:cNvPicPr>
            <a:picLocks noChangeAspect="1"/>
          </p:cNvPicPr>
          <p:nvPr/>
        </p:nvPicPr>
        <p:blipFill>
          <a:blip r:embed="rId2" cstate="print">
            <a:lum bright="-7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r>
              <a:rPr lang="ru-RU" b="1" smtClean="0"/>
              <a:t>Лист </a:t>
            </a:r>
            <a:br>
              <a:rPr lang="ru-RU" b="1" smtClean="0"/>
            </a:br>
            <a:r>
              <a:rPr lang="ru-RU" b="1" smtClean="0"/>
              <a:t>творческого </a:t>
            </a:r>
            <a:br>
              <a:rPr lang="ru-RU" b="1" smtClean="0"/>
            </a:br>
            <a:r>
              <a:rPr lang="ru-RU" b="1" smtClean="0"/>
              <a:t>роста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90525" y="901700"/>
            <a:ext cx="11033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479" name="Group 143"/>
          <p:cNvGraphicFramePr>
            <a:graphicFrameLocks noGrp="1"/>
          </p:cNvGraphicFramePr>
          <p:nvPr/>
        </p:nvGraphicFramePr>
        <p:xfrm>
          <a:off x="0" y="0"/>
          <a:ext cx="6858000" cy="5363846"/>
        </p:xfrm>
        <a:graphic>
          <a:graphicData uri="http://schemas.openxmlformats.org/drawingml/2006/table">
            <a:tbl>
              <a:tblPr/>
              <a:tblGrid>
                <a:gridCol w="1244600"/>
                <a:gridCol w="1547813"/>
                <a:gridCol w="1441450"/>
                <a:gridCol w="1303337"/>
                <a:gridCol w="132080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Тема, вид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Форма проведения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2006 – 2007 учебный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Урок по теме: «Погода и климат» с элементами интерактивной методики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Городской семинар «Краеведческий материал как способ стимулирование интереса к предмету»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СШ.№ 40 для учителей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2008-2009 учебный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Урок «Значение воды для живых организмов»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Школьный семинар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СШ.№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5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2008-2009 учебный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Выступление «Использование компьютерных  технологий на уроках»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Школьный семинар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СШ.№40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14338" name="Рисунок 7" descr="shkkola.gif"/>
          <p:cNvPicPr>
            <a:picLocks noChangeAspect="1"/>
          </p:cNvPicPr>
          <p:nvPr/>
        </p:nvPicPr>
        <p:blipFill>
          <a:blip r:embed="rId2" cstate="print">
            <a:lum bright="-2000" contrast="30000"/>
          </a:blip>
          <a:srcRect/>
          <a:stretch>
            <a:fillRect/>
          </a:stretch>
        </p:blipFill>
        <p:spPr bwMode="auto">
          <a:xfrm>
            <a:off x="981075" y="5867400"/>
            <a:ext cx="5429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6858000" cy="9144001"/>
        </p:xfrm>
        <a:graphic>
          <a:graphicData uri="http://schemas.openxmlformats.org/drawingml/2006/table">
            <a:tbl>
              <a:tblPr/>
              <a:tblGrid>
                <a:gridCol w="1243013"/>
                <a:gridCol w="1547812"/>
                <a:gridCol w="1443038"/>
                <a:gridCol w="1303337"/>
                <a:gridCol w="1320800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2010 -2011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Выступление «Новые возможности конструирования урока для управления самостоятельной деятельностью учащихся».</a:t>
                      </a: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Педагогический 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СШ.№40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2010 -2011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Выступление «Интерес к познанию – надежная   основа обучения»</a:t>
                      </a: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Педагогический 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 № 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99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2010-2011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Выступление  «Формы работы на уроках и во внеурочное время по развитию воображения».</a:t>
                      </a: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Школьный семинар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СШ.№ 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2010-2011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Выступление: «Результат работы с одаренными детьми»         </a:t>
                      </a: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Малый педсовет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СШ.№ 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– 2012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Выступление «Роль моего предмета в будущей жизни ученика»</a:t>
                      </a: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Педагогический 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СШ.№ 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664" marR="306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6414" name="Group 3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1244600"/>
                <a:gridCol w="1547813"/>
                <a:gridCol w="1439862"/>
                <a:gridCol w="1304925"/>
                <a:gridCol w="13208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2011-2012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Научный проект "Роль профилактической деятельности перинатального центра в снижении количества новорожденных с признаками сердечно-сосудистых заболеваний" в рамках областного (заочного) этапа республиканского конкурса исследовательских проектов «Зерде»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Областной (заочный) этап республиканского конкурса исследовательских проектов «Зерде»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Область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научный руководитель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2011-2012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сайта зам.директора по УВР, учителя географии и естествознания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Персональный сайт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Социальная сеть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sportal.ru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автор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2011-2012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персонального сайта учителя географии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Персональный сайт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Социальная сеть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uKOZ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автор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41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17433" name="Group 2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1246188"/>
                <a:gridCol w="1546225"/>
                <a:gridCol w="1441450"/>
                <a:gridCol w="1303337"/>
                <a:gridCol w="1320800"/>
              </a:tblGrid>
              <a:tr h="366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2011 -2012 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Урок на тему: «Значение воды для жизни на Земле. Охрана вод»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Городской семинар «Привитие интереса к предметам ЕГЦ через внеурочную  и учебную деятельность»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СШ.№ 40 для учителей города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участник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47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2011 -2012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Выступление «Профессиональное мастерство педагога как фактор качественного образования»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Областная научно – методическая конференция, посвященная 20 – летию Независимости Республики Казахстан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СК ИПК и ППК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участник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31" marR="337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7431" name="Рисунок 6" descr="shkkola.gif"/>
          <p:cNvPicPr>
            <a:picLocks noChangeAspect="1"/>
          </p:cNvPicPr>
          <p:nvPr/>
        </p:nvPicPr>
        <p:blipFill>
          <a:blip r:embed="rId2" cstate="print">
            <a:lum bright="-14000" contrast="16000"/>
          </a:blip>
          <a:srcRect/>
          <a:stretch>
            <a:fillRect/>
          </a:stretch>
        </p:blipFill>
        <p:spPr bwMode="auto">
          <a:xfrm>
            <a:off x="1428750" y="5653088"/>
            <a:ext cx="542925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360</Words>
  <Application>Microsoft Office PowerPoint</Application>
  <PresentationFormat>Экран (4:3)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Лист  творческого  роста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 творческого  роста</dc:title>
  <dc:creator>1</dc:creator>
  <cp:lastModifiedBy>1</cp:lastModifiedBy>
  <cp:revision>7</cp:revision>
  <dcterms:created xsi:type="dcterms:W3CDTF">2012-04-08T20:05:39Z</dcterms:created>
  <dcterms:modified xsi:type="dcterms:W3CDTF">2012-04-10T19:06:59Z</dcterms:modified>
</cp:coreProperties>
</file>