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58" r:id="rId5"/>
    <p:sldId id="260" r:id="rId6"/>
    <p:sldId id="266" r:id="rId7"/>
    <p:sldId id="267" r:id="rId8"/>
    <p:sldId id="268" r:id="rId9"/>
    <p:sldId id="261" r:id="rId10"/>
    <p:sldId id="257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100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67B9-2CDC-4F94-A348-81A3DAC724E3}" type="datetimeFigureOut">
              <a:rPr lang="ru-RU" smtClean="0"/>
              <a:pPr/>
              <a:t>12.10.2014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65B7-D3AF-4060-AAEB-D308E636EB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642918"/>
            <a:ext cx="6629392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А.С.Пушкин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«Песнь о вещем Олеге»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iprensky_Pushk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571744"/>
            <a:ext cx="3194708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6wdPLhDsa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32" y="2500306"/>
            <a:ext cx="2428892" cy="38250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3429024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Волхвы́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др. рус.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вълхвъ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«кудесник, волшебник, гадатель») — древнерусские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жрецы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осуществлявшие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богослужения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прорицавшие будущее.</a:t>
            </a:r>
          </a:p>
        </p:txBody>
      </p:sp>
      <p:pic>
        <p:nvPicPr>
          <p:cNvPr id="4" name="Рисунок 3" descr="49ba58b7ef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357166"/>
            <a:ext cx="4953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Выучить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наизусть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«Предсказание кудесника»  или  «Расставание с конем»</a:t>
            </a:r>
          </a:p>
          <a:p>
            <a:pPr algn="ctr">
              <a:buFontTx/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614734" cy="45259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жанра: песнь? Баллада?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Проблематика произведения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Композиция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Образы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9779761_proshani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571612"/>
            <a:ext cx="3429024" cy="4771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Оле́г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Ве́щий Оле́г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, др.-рус. Оль́гъ, Ѡль́гъ, ум. 912)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5572164" cy="564360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князь новгородский с 879 года и великий князь киевский с 882.</a:t>
            </a:r>
          </a:p>
          <a:p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Получив власть над новгородскими землями после смерти 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Рюрика</a:t>
            </a: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как опекун над его малолетним сыном Игорем, Олег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захватил Киев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и перенёс туда столицу, объединив, тем самым, два главных центра восточных славян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Предприимчивый и воинственный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рисоединил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земли древлян, днепровских северян и радимичей, освободив их от дани хазарам. В 907 году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совершен успешный поход на Царьград (Константинополь), в результате которого русские получили богатую дань с византийцев и спустя несколько лет подписали с Византией первый мирный договор.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Необычайная военная удача Олега, его ум и проницательность принесли ему прозвище «Вещий».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Князь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Олег умер в 912 году, оставив сильное государство сыну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Рюрика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Игорю</a:t>
            </a:r>
          </a:p>
          <a:p>
            <a:endParaRPr lang="ru-RU" sz="1800" dirty="0"/>
          </a:p>
        </p:txBody>
      </p:sp>
      <p:pic>
        <p:nvPicPr>
          <p:cNvPr id="4" name="Содержимое 3" descr="Veshyi_OL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5362" y="1500174"/>
            <a:ext cx="3228638" cy="4525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Н.М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Карамзин. История государства Российского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535785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Олег, княжив 33 года, умер в глубокой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старости.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Сей Герой, смиренный летами, хотел уже тишины  и  наслаждался  всеобщим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Миром.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     Никто из соседей не дерзал прервать его спокойствия. Окруженный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знаками побед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славы, Государь народов многочисленных, повелитель  войска  храброго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мог казаться грозным и в самом усыплении старости. Он совершил на земле дело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свое - и смерть его казалась потомству  чудесною.  "Волхвы,  -  так  говорит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Летописец, - предсказали Князю, что ему суждено  умереть  от  любимого  коня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своего. С того времени он не хотел ездить на  нем.  Прошло  четыре  года:  в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осень пятого вспомнил Олег о предсказании, и слыша,  что  конь  давно  умер,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посмеялся над волхвами; захотел видеть его кости;  стал  ногою  на  череп  и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сказал: его ли мне бояться? Но в черепе таилась змея: она ужалила  Князя,  и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Герой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скончался.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Баллада – лирическое стихотворение с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напряжённым, острым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сюжетом (легендарным, историческим, фантастическим). Герои в балладе вступают в конфликт друг с другом, с самой судьбой. Часто присутствует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элемент загадочного, фантастического, необъяснимого, трагически неразрешимого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Жанр «Песни о вещем Олеге»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43494" cy="482919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«Песнь о вещем Олеге» -  легенда, облечённая  в  форму  баллады: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 основе лежит исторический факт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-тема рока, предопределенности, неизбежности судьбы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композиционная особенность - включение диалога (обращения, вопросы-ответы)</a:t>
            </a:r>
          </a:p>
          <a:p>
            <a:endParaRPr lang="ru-RU" dirty="0"/>
          </a:p>
        </p:txBody>
      </p:sp>
      <p:pic>
        <p:nvPicPr>
          <p:cNvPr id="4" name="Рисунок 3" descr="19779761_proshani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1714488"/>
            <a:ext cx="3131648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285728"/>
          <a:ext cx="8501121" cy="59293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71636"/>
                <a:gridCol w="2857520"/>
                <a:gridCol w="4071965"/>
              </a:tblGrid>
              <a:tr h="459488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Летопись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Баллада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7020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Действие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«И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повеле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кормити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водити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его к нему, и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пребы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неколико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лет не виде его,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дондеже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грекы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иде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«Прощай, мой товарищ, мой верный слуга, расстаться настало нам время…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Купайте, кормите отборным зерном…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 князю другого коня подвели…»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933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Волхва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–нет –«И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рече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ему кудесник один...»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«Идёт вдохновенный кудесник,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Покорный Перуну старик одному…»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468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Характер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Князя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–нет –Олег же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посмеяся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 укори кудесника, река: «То ли неправо глаголют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волъсви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но всё то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льжа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есть…»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«Олег усмехнулся – однако чело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 взор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омрачилися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думой»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«Могучий Олег головою поник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 думает: «Что же гаданье?</a:t>
                      </a:r>
                      <a:b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Кудесник, ты лживый безумный старик…»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48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1115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Тема, идея произведения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4543428" cy="550072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Тема:      </a:t>
            </a: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История гибели князя Олега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Тема отношений поэта и власти.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Главная тема – </a:t>
            </a:r>
            <a:r>
              <a:rPr lang="ru-RU" sz="3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судьбы.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Идея: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Не слепой рок приговорил  Олега к смерти «от коня своего», а привязанность к коню, заставившая отбросить все опасения и пожалеть, что у них ни одна судьба.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Верность чувству долга может привести к смерти, но в верности человеческой памяти – залог бессмертия </a:t>
            </a:r>
          </a:p>
          <a:p>
            <a:endParaRPr lang="ru-RU" dirty="0"/>
          </a:p>
        </p:txBody>
      </p:sp>
      <p:pic>
        <p:nvPicPr>
          <p:cNvPr id="4" name="Рисунок 3" descr="19779761_proshani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285860"/>
            <a:ext cx="3285663" cy="45720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Герои , сюжет, композиция произведения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Главные герои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Олег и его верный конь, кудесник.</a:t>
            </a:r>
          </a:p>
          <a:p>
            <a:pPr>
              <a:buFontTx/>
              <a:buNone/>
            </a:pP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Второстепенные  герои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Ольга, Игорь, слуги, дружинники. </a:t>
            </a:r>
          </a:p>
          <a:p>
            <a:pPr>
              <a:buFontTx/>
              <a:buNone/>
            </a:pP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Сюжет баллады:</a:t>
            </a:r>
          </a:p>
          <a:p>
            <a:pPr>
              <a:buFontTx/>
              <a:buNone/>
            </a:pP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Завязка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действия  - встреча     с  мудрым  старцем.</a:t>
            </a:r>
          </a:p>
          <a:p>
            <a:pPr>
              <a:buFontTx/>
              <a:buNone/>
            </a:pP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Кульминация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 развитии  действия – исполнение предсказания.</a:t>
            </a:r>
          </a:p>
          <a:p>
            <a:pPr>
              <a:buFontTx/>
              <a:buNone/>
            </a:pP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Развязка</a:t>
            </a:r>
            <a:r>
              <a:rPr lang="ru-RU" sz="3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действия  -  «На    тризне  плачевной Олега…» 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353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А.С.Пушкин «Песнь о вещем Олеге»</vt:lpstr>
      <vt:lpstr>Вопросы</vt:lpstr>
      <vt:lpstr>Оле́г (Ве́щий Оле́г, др.-рус. Оль́гъ, Ѡль́гъ, ум. 912)</vt:lpstr>
      <vt:lpstr> Н.М. Карамзин. История государства Российского </vt:lpstr>
      <vt:lpstr>Слайд 5</vt:lpstr>
      <vt:lpstr>Жанр «Песни о вещем Олеге»</vt:lpstr>
      <vt:lpstr>Слайд 7</vt:lpstr>
      <vt:lpstr>Тема, идея произведения</vt:lpstr>
      <vt:lpstr>Герои , сюжет, композиция произведения</vt:lpstr>
      <vt:lpstr>Слайд 10</vt:lpstr>
      <vt:lpstr>Домашнее задание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А.С.Пушкин «Песнь о вещем Олеге»</dc:title>
  <dc:creator>Дмитрий</dc:creator>
  <cp:lastModifiedBy>Дмитрий</cp:lastModifiedBy>
  <cp:revision>12</cp:revision>
  <dcterms:created xsi:type="dcterms:W3CDTF">2014-10-12T13:48:19Z</dcterms:created>
  <dcterms:modified xsi:type="dcterms:W3CDTF">2014-10-12T15:11:12Z</dcterms:modified>
</cp:coreProperties>
</file>