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A1D851-4EBD-48B4-BD9E-3FC45F9D84B9}" type="datetime9">
              <a:rPr lang="ru-RU"/>
              <a:pPr>
                <a:defRPr/>
              </a:pPr>
              <a:t>27.12.2014 18:09:00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CC49B9-C2DE-48B1-A15D-8E399704F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808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E957B-600A-4D2F-AF17-16D2658C40E7}" type="datetime9">
              <a:rPr lang="ru-RU"/>
              <a:pPr>
                <a:defRPr/>
              </a:pPr>
              <a:t>27.12.2014 18:08:59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C6284-5887-4417-88ED-2585DFA51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471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9210F-D415-49B1-9F30-45302FB1FD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E9E2-D52C-42B6-A75D-D38ADABEB220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D71E-237E-42BF-A42E-C15E8462A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1EC4-45B8-4313-8A76-11F83FCD27E2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4C3B-7230-42B1-896C-639E8A6A6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55AF-881E-49F6-92CC-A52410B71CB6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C820-FFA2-4BED-A4C1-D5F8D86CE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059E-22AC-4A20-BEB9-50659F2ECA65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63B98-EF31-4673-A839-37D327D97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4B882-3971-4CBD-8A83-632CB3AAFCE5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0700-4016-475A-8F2D-3A58C02A3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3A43-1D51-4459-8D04-5BFF651612ED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F35A-3818-429E-A148-D5F453CE6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29AD4-3DBC-4F41-A595-305A65CF0EAA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6F9A-C908-4081-93DF-9061249F8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D1E5-FF8B-47B1-8E82-1C028E40B3E8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540B-2A82-4F8D-B336-518ED3E40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AB22-37AB-47BC-BFA4-A04031D2FA40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3114-776F-4B92-8D23-33B2076C7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A8CC-B9DE-44C0-8926-9863A83D85F0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2ADD8-DFAC-480E-8A1C-C5E512DD1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21DA-3999-4A92-B0F9-80BDC5A416EA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F7ED-0A2D-43CA-B7EA-915EDA75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2E7963-4C2B-429C-879A-7F9D6B66BA52}" type="datetime1">
              <a:rPr lang="ru-RU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AC73A3-A94C-400D-84C9-41A4C9B5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528" y="4786313"/>
            <a:ext cx="8352928" cy="1470025"/>
          </a:xfrm>
        </p:spPr>
        <p:txBody>
          <a:bodyPr/>
          <a:lstStyle/>
          <a:p>
            <a:r>
              <a:rPr lang="ru-RU" sz="5400" b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800000"/>
                </a:solidFill>
                <a:latin typeface="Book Antiqua" pitchFamily="18" charset="0"/>
                <a:ea typeface="+mj-ea"/>
                <a:cs typeface="+mj-cs"/>
              </a:rPr>
              <a:t>Привитие интереса </a:t>
            </a:r>
            <a:r>
              <a:rPr lang="ru-RU" sz="4400" b="1" i="1" dirty="0" smtClean="0">
                <a:solidFill>
                  <a:srgbClr val="800000"/>
                </a:solidFill>
                <a:latin typeface="Book Antiqua" pitchFamily="18" charset="0"/>
                <a:ea typeface="+mj-ea"/>
                <a:cs typeface="+mj-cs"/>
              </a:rPr>
              <a:t>к чтению </a:t>
            </a:r>
            <a:endParaRPr lang="ru-RU" sz="4400" b="1" i="1" dirty="0" smtClean="0">
              <a:solidFill>
                <a:srgbClr val="800000"/>
              </a:solidFill>
              <a:latin typeface="Book Antiqua" pitchFamily="18" charset="0"/>
              <a:ea typeface="+mj-ea"/>
              <a:cs typeface="+mj-cs"/>
            </a:endParaRPr>
          </a:p>
          <a:p>
            <a:pPr algn="ctr"/>
            <a:r>
              <a:rPr lang="ru-RU" sz="4400" b="1" i="1" dirty="0" smtClean="0">
                <a:solidFill>
                  <a:srgbClr val="800000"/>
                </a:solidFill>
                <a:latin typeface="Book Antiqua" pitchFamily="18" charset="0"/>
                <a:ea typeface="+mj-ea"/>
                <a:cs typeface="+mj-cs"/>
              </a:rPr>
              <a:t>у школьников</a:t>
            </a:r>
            <a:r>
              <a:rPr lang="ru-RU" sz="4400" i="1" dirty="0">
                <a:solidFill>
                  <a:srgbClr val="800000"/>
                </a:solidFill>
                <a:latin typeface="Book Antiqua" pitchFamily="18" charset="0"/>
                <a:ea typeface="+mj-ea"/>
                <a:cs typeface="+mj-cs"/>
              </a:rPr>
              <a:t>.</a:t>
            </a:r>
            <a:endParaRPr lang="ru-RU" sz="4400" i="1" dirty="0"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192" y="5589240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Book Antiqua" pitchFamily="18" charset="0"/>
              </a:rPr>
              <a:t>Выполнила Андреева Л.В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user\Desktop\elitefon.ru-169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697"/>
            <a:ext cx="5087888" cy="388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517632" cy="5433467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latin typeface="Book Antiqua" pitchFamily="18" charset="0"/>
              </a:rPr>
              <a:t>«Чтение – это окошко, через которое дети видят</a:t>
            </a:r>
            <a:r>
              <a:rPr lang="ru-RU" sz="3600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и познают мир и самих себя. Оно открывается перед ребёнком лишь тогда,</a:t>
            </a:r>
            <a:r>
              <a:rPr lang="ru-RU" sz="3600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когда, наряду с чтением,</a:t>
            </a:r>
            <a:r>
              <a:rPr lang="ru-RU" sz="3600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одновременно с ним и даже раньше, чем впервые раскрыта книга,</a:t>
            </a:r>
            <a:r>
              <a:rPr lang="ru-RU" sz="3600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начинается кропотливая работа над словами.»</a:t>
            </a:r>
            <a:endParaRPr lang="ru-RU" sz="3600" i="1" dirty="0" smtClean="0">
              <a:latin typeface="Book Antiqua" pitchFamily="18" charset="0"/>
            </a:endParaRPr>
          </a:p>
          <a:p>
            <a:pPr algn="r">
              <a:buNone/>
            </a:pPr>
            <a:endParaRPr lang="ru-RU" sz="2800" b="1" i="1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ru-RU" sz="2800" b="1" i="1" dirty="0" smtClean="0">
                <a:latin typeface="Book Antiqua" pitchFamily="18" charset="0"/>
              </a:rPr>
              <a:t>В.А. Сухомлинский</a:t>
            </a:r>
            <a:endParaRPr lang="ru-RU" sz="2800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500063" y="6492875"/>
            <a:ext cx="2133600" cy="365125"/>
          </a:xfrm>
        </p:spPr>
        <p:txBody>
          <a:bodyPr/>
          <a:lstStyle/>
          <a:p>
            <a:pPr>
              <a:defRPr/>
            </a:pPr>
            <a:fld id="{CEF3E3EC-838C-4A64-AA22-BC34ACD15591}" type="datetime1">
              <a:rPr lang="ru-RU"/>
              <a:pPr>
                <a:defRPr/>
              </a:pPr>
              <a:t>27.12.2014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96A7788B-7CCA-4FD4-ABEC-3B81EDFFD960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        Вопросы </a:t>
            </a:r>
            <a:r>
              <a:rPr lang="ru-RU" b="1" dirty="0" smtClean="0">
                <a:latin typeface="Book Antiqua" pitchFamily="18" charset="0"/>
              </a:rPr>
              <a:t>ребенка: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409331"/>
          </a:xfrm>
        </p:spPr>
        <p:txBody>
          <a:bodyPr/>
          <a:lstStyle/>
          <a:p>
            <a:pPr lvl="0"/>
            <a:r>
              <a:rPr lang="ru-RU" b="1" dirty="0" smtClean="0">
                <a:latin typeface="Book Antiqua" pitchFamily="18" charset="0"/>
              </a:rPr>
              <a:t>Понимаю ли я автора?</a:t>
            </a:r>
          </a:p>
          <a:p>
            <a:pPr lvl="0"/>
            <a:r>
              <a:rPr lang="ru-RU" b="1" dirty="0" smtClean="0">
                <a:latin typeface="Book Antiqua" pitchFamily="18" charset="0"/>
              </a:rPr>
              <a:t>Трудно мне или легко читать его произведение?</a:t>
            </a:r>
          </a:p>
          <a:p>
            <a:pPr lvl="0"/>
            <a:r>
              <a:rPr lang="ru-RU" b="1" dirty="0" smtClean="0">
                <a:latin typeface="Book Antiqua" pitchFamily="18" charset="0"/>
              </a:rPr>
              <a:t>Нравится оно мне или нет?</a:t>
            </a:r>
          </a:p>
          <a:p>
            <a:pPr lvl="0"/>
            <a:r>
              <a:rPr lang="ru-RU" b="1" dirty="0" smtClean="0">
                <a:latin typeface="Book Antiqua" pitchFamily="18" charset="0"/>
              </a:rPr>
              <a:t>Весело мне или грустно, когда я читаю?</a:t>
            </a:r>
          </a:p>
          <a:p>
            <a:pPr lvl="0"/>
            <a:r>
              <a:rPr lang="ru-RU" b="1" dirty="0" smtClean="0">
                <a:latin typeface="Book Antiqua" pitchFamily="18" charset="0"/>
              </a:rPr>
              <a:t>Что бы сделал я в подобной ситуации?</a:t>
            </a:r>
          </a:p>
          <a:p>
            <a:endParaRPr lang="ru-RU" dirty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2808312"/>
          </a:xfrm>
        </p:spPr>
        <p:txBody>
          <a:bodyPr/>
          <a:lstStyle/>
          <a:p>
            <a:pPr lvl="0"/>
            <a:r>
              <a:rPr lang="ru-RU" sz="2800" dirty="0" smtClean="0">
                <a:latin typeface="Book Antiqua" pitchFamily="18" charset="0"/>
              </a:rPr>
              <a:t>когда </a:t>
            </a:r>
            <a:r>
              <a:rPr lang="ru-RU" sz="2800" dirty="0" smtClean="0">
                <a:latin typeface="Book Antiqua" pitchFamily="18" charset="0"/>
              </a:rPr>
              <a:t>ребёнок почувствует себя</a:t>
            </a: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b="1" u="sng" dirty="0" smtClean="0">
                <a:latin typeface="Book Antiqua" pitchFamily="18" charset="0"/>
              </a:rPr>
              <a:t>участником</a:t>
            </a: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событий, которые изображены писателем; </a:t>
            </a:r>
          </a:p>
          <a:p>
            <a:r>
              <a:rPr lang="ru-RU" sz="2800" dirty="0" smtClean="0">
                <a:latin typeface="Book Antiqua" pitchFamily="18" charset="0"/>
              </a:rPr>
              <a:t>когда он откроет </a:t>
            </a:r>
            <a:r>
              <a:rPr lang="ru-RU" sz="2800" b="1" u="sng" dirty="0" smtClean="0">
                <a:latin typeface="Book Antiqua" pitchFamily="18" charset="0"/>
              </a:rPr>
              <a:t>личный смысл</a:t>
            </a:r>
            <a:r>
              <a:rPr lang="ru-RU" sz="2800" u="sng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в читаемом;</a:t>
            </a:r>
          </a:p>
          <a:p>
            <a:pPr lvl="0"/>
            <a:r>
              <a:rPr lang="ru-RU" sz="2800" dirty="0" smtClean="0">
                <a:latin typeface="Book Antiqua" pitchFamily="18" charset="0"/>
              </a:rPr>
              <a:t>когда книга предстанет перед ним в роли пространства для </a:t>
            </a:r>
            <a:r>
              <a:rPr lang="ru-RU" sz="2800" b="1" u="sng" dirty="0" smtClean="0">
                <a:latin typeface="Book Antiqua" pitchFamily="18" charset="0"/>
              </a:rPr>
              <a:t>реализации его собственного творческого потенциала </a:t>
            </a:r>
            <a:endParaRPr lang="ru-RU" sz="2800" u="sng" dirty="0" smtClean="0">
              <a:latin typeface="Book Antiqua" pitchFamily="18" charset="0"/>
            </a:endParaRPr>
          </a:p>
          <a:p>
            <a:pPr>
              <a:buNone/>
            </a:pPr>
            <a:endParaRPr lang="ru-RU" sz="3600" u="sng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49080"/>
            <a:ext cx="446449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548680"/>
            <a:ext cx="6222001" cy="5616624"/>
          </a:xfrm>
        </p:spPr>
        <p:txBody>
          <a:bodyPr/>
          <a:lstStyle/>
          <a:p>
            <a:pPr algn="r"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latin typeface="Book Antiqua" pitchFamily="18" charset="0"/>
              </a:rPr>
              <a:t>   «То, что ребёнку              необходимо запомнить и чему научиться, прежде всего, должно быть </a:t>
            </a:r>
          </a:p>
          <a:p>
            <a:pPr algn="ctr">
              <a:buNone/>
            </a:pPr>
            <a:r>
              <a:rPr lang="ru-RU" sz="3600" b="1" i="1" dirty="0" smtClean="0">
                <a:latin typeface="Book Antiqua" pitchFamily="18" charset="0"/>
              </a:rPr>
              <a:t>для него интересным</a:t>
            </a:r>
            <a:r>
              <a:rPr lang="ru-RU" b="1" i="1" dirty="0" smtClean="0">
                <a:latin typeface="Book Antiqua" pitchFamily="18" charset="0"/>
              </a:rPr>
              <a:t>».</a:t>
            </a:r>
          </a:p>
          <a:p>
            <a:pPr algn="r">
              <a:buNone/>
            </a:pPr>
            <a:r>
              <a:rPr lang="ru-RU" dirty="0">
                <a:latin typeface="Book Antiqua" pitchFamily="18" charset="0"/>
              </a:rPr>
              <a:t>Сухомлинский В. А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2052" name="Picture 4" descr="http://valishenka.ucoz.ru/_pu/0/849046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295232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8600"/>
            <a:ext cx="8748464" cy="6286204"/>
          </a:xfrm>
        </p:spPr>
        <p:txBody>
          <a:bodyPr/>
          <a:lstStyle/>
          <a:p>
            <a:pPr algn="r">
              <a:buNone/>
            </a:pPr>
            <a:r>
              <a:rPr lang="ru-RU" sz="3600" b="1" i="1" dirty="0" smtClean="0">
                <a:latin typeface="Book Antiqua" pitchFamily="18" charset="0"/>
              </a:rPr>
              <a:t>               «Ребёнок учится тому, </a:t>
            </a:r>
          </a:p>
          <a:p>
            <a:pPr algn="r">
              <a:buNone/>
            </a:pPr>
            <a:r>
              <a:rPr lang="ru-RU" sz="3600" b="1" i="1" dirty="0" smtClean="0">
                <a:latin typeface="Book Antiqua" pitchFamily="18" charset="0"/>
              </a:rPr>
              <a:t>         Что видит у себя в дому:</a:t>
            </a:r>
          </a:p>
          <a:p>
            <a:pPr algn="r">
              <a:buNone/>
            </a:pPr>
            <a:r>
              <a:rPr lang="ru-RU" sz="3600" b="1" i="1" dirty="0" smtClean="0">
                <a:latin typeface="Book Antiqua" pitchFamily="18" charset="0"/>
              </a:rPr>
              <a:t>         Родители пример </a:t>
            </a:r>
            <a:r>
              <a:rPr lang="ru-RU" sz="3600" b="1" i="1" dirty="0" smtClean="0">
                <a:latin typeface="Book Antiqua" pitchFamily="18" charset="0"/>
              </a:rPr>
              <a:t>ему» </a:t>
            </a:r>
            <a:endParaRPr lang="ru-RU" sz="3600" b="1" i="1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ru-RU" sz="2800" b="1" dirty="0" err="1" smtClean="0">
                <a:latin typeface="Book Antiqua" pitchFamily="18" charset="0"/>
              </a:rPr>
              <a:t>Брант</a:t>
            </a: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b="1" dirty="0" err="1" smtClean="0">
                <a:latin typeface="Book Antiqua" pitchFamily="18" charset="0"/>
              </a:rPr>
              <a:t>Себастиан</a:t>
            </a:r>
            <a:r>
              <a:rPr lang="ru-RU" sz="2800" b="1" dirty="0" smtClean="0">
                <a:latin typeface="Book Antiqua" pitchFamily="18" charset="0"/>
              </a:rPr>
              <a:t>, </a:t>
            </a:r>
          </a:p>
          <a:p>
            <a:pPr algn="r">
              <a:buNone/>
            </a:pPr>
            <a:r>
              <a:rPr lang="ru-RU" sz="2800" b="1" dirty="0" smtClean="0">
                <a:latin typeface="Book Antiqua" pitchFamily="18" charset="0"/>
              </a:rPr>
              <a:t>немецкий сатирик и </a:t>
            </a:r>
          </a:p>
          <a:p>
            <a:pPr algn="r">
              <a:buNone/>
            </a:pPr>
            <a:r>
              <a:rPr lang="ru-RU" sz="2800" b="1" dirty="0" smtClean="0">
                <a:latin typeface="Book Antiqua" pitchFamily="18" charset="0"/>
              </a:rPr>
              <a:t>моралист Средневековья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454811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http://etc.usf.edu/clipart/25100/25139/brant_25139_m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599"/>
            <a:ext cx="2904257" cy="315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ребен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633670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r>
              <a:rPr lang="ru-RU" sz="3200" b="1" dirty="0" smtClean="0">
                <a:latin typeface="Book Antiqua" pitchFamily="18" charset="0"/>
              </a:rPr>
              <a:t>Особенности наших читателей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840254"/>
            <a:ext cx="5188023" cy="5829105"/>
          </a:xfrm>
        </p:spPr>
        <p:txBody>
          <a:bodyPr/>
          <a:lstStyle/>
          <a:p>
            <a:r>
              <a:rPr lang="ru-RU" sz="2400" b="1" i="1" dirty="0" smtClean="0">
                <a:latin typeface="Book Antiqua" pitchFamily="18" charset="0"/>
              </a:rPr>
              <a:t>Эмоциональность</a:t>
            </a:r>
          </a:p>
          <a:p>
            <a:pPr marL="0" indent="0">
              <a:buNone/>
            </a:pPr>
            <a:r>
              <a:rPr lang="ru-RU" sz="2400" b="1" dirty="0" smtClean="0">
                <a:latin typeface="Book Antiqua" pitchFamily="18" charset="0"/>
              </a:rPr>
              <a:t>"Пусть поэзия слова действует на них, как музыка, прямо через сердце, мимо головы, для которой ещё настанет своё время»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i="1" dirty="0" smtClean="0">
                <a:latin typeface="Book Antiqua" pitchFamily="18" charset="0"/>
              </a:rPr>
              <a:t>В. Г. Белинский.</a:t>
            </a:r>
            <a:r>
              <a:rPr lang="ru-RU" sz="2400" dirty="0" smtClean="0">
                <a:latin typeface="Book Antiqua" pitchFamily="18" charset="0"/>
              </a:rPr>
              <a:t> </a:t>
            </a:r>
          </a:p>
          <a:p>
            <a:r>
              <a:rPr lang="ru-RU" sz="2400" b="1" i="1" dirty="0" smtClean="0">
                <a:latin typeface="Book Antiqua" pitchFamily="18" charset="0"/>
              </a:rPr>
              <a:t>Отождествление </a:t>
            </a:r>
            <a:r>
              <a:rPr lang="ru-RU" sz="2400" b="1" dirty="0" smtClean="0">
                <a:latin typeface="Book Antiqua" pitchFamily="18" charset="0"/>
              </a:rPr>
              <a:t>художественного мира и реального</a:t>
            </a:r>
            <a:r>
              <a:rPr lang="ru-RU" sz="2400" b="1" dirty="0" smtClean="0">
                <a:latin typeface="Book Antiqua" pitchFamily="18" charset="0"/>
              </a:rPr>
              <a:t>;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i="1" dirty="0" smtClean="0">
                <a:latin typeface="Book Antiqua" pitchFamily="18" charset="0"/>
              </a:rPr>
              <a:t>Чуткость </a:t>
            </a:r>
            <a:r>
              <a:rPr lang="ru-RU" sz="2400" b="1" dirty="0" smtClean="0">
                <a:latin typeface="Book Antiqua" pitchFamily="18" charset="0"/>
              </a:rPr>
              <a:t>к слову и к художественной детали</a:t>
            </a:r>
            <a:r>
              <a:rPr lang="ru-RU" sz="2400" b="1" dirty="0" smtClean="0">
                <a:latin typeface="Book Antiqua" pitchFamily="18" charset="0"/>
              </a:rPr>
              <a:t>;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i="1" dirty="0" smtClean="0">
                <a:latin typeface="Book Antiqua" pitchFamily="18" charset="0"/>
              </a:rPr>
              <a:t>Эффект присутствия</a:t>
            </a:r>
            <a:r>
              <a:rPr lang="ru-RU" sz="2400" dirty="0" smtClean="0">
                <a:latin typeface="Book Antiqua" pitchFamily="18" charset="0"/>
              </a:rPr>
              <a:t>;</a:t>
            </a:r>
            <a:endParaRPr lang="ru-RU" sz="2000" dirty="0" smtClean="0">
              <a:latin typeface="Book Antiqua" pitchFamily="18" charset="0"/>
            </a:endParaRPr>
          </a:p>
          <a:p>
            <a:pPr lvl="0"/>
            <a:r>
              <a:rPr lang="ru-RU" sz="2400" b="1" i="1" dirty="0" smtClean="0">
                <a:latin typeface="Book Antiqua" pitchFamily="18" charset="0"/>
              </a:rPr>
              <a:t>Отсутствие реакции </a:t>
            </a:r>
            <a:r>
              <a:rPr lang="ru-RU" sz="2400" b="1" dirty="0" smtClean="0">
                <a:latin typeface="Book Antiqua" pitchFamily="18" charset="0"/>
              </a:rPr>
              <a:t>на художественную форму.</a:t>
            </a:r>
            <a:endParaRPr lang="ru-RU" sz="2400" dirty="0" smtClean="0">
              <a:latin typeface="Book Antiqua" pitchFamily="18" charset="0"/>
            </a:endParaRPr>
          </a:p>
          <a:p>
            <a:endParaRPr lang="ru-RU" sz="2000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1249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4" y="837729"/>
            <a:ext cx="3236913" cy="277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573016"/>
            <a:ext cx="8229600" cy="316835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     </a:t>
            </a:r>
            <a:r>
              <a:rPr lang="ru-RU" sz="2400" b="1" i="1" dirty="0" smtClean="0">
                <a:latin typeface="Book Antiqua" pitchFamily="18" charset="0"/>
              </a:rPr>
              <a:t>“</a:t>
            </a:r>
            <a:r>
              <a:rPr lang="ru-RU" sz="2400" b="1" i="1" dirty="0" smtClean="0">
                <a:latin typeface="Book Antiqua" pitchFamily="18" charset="0"/>
              </a:rPr>
              <a:t>Школьный материал не может волновать каждым разделом… Значит, учебное – обязательно скучное? Нет, волнение, радость приносит не сам материал, а выполненная учеником работа, преодоление трудности, маленькая победа мысли, маленькая победа над собой. Вот где исток интереса, который может быть постоянным»	                                                                </a:t>
            </a:r>
            <a:endParaRPr lang="ru-RU" sz="2400" i="1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Book Antiqua" pitchFamily="18" charset="0"/>
              </a:rPr>
              <a:t>                                                         </a:t>
            </a:r>
            <a:r>
              <a:rPr lang="ru-RU" sz="2400" b="1" i="1" dirty="0" smtClean="0">
                <a:latin typeface="Book Antiqua" pitchFamily="18" charset="0"/>
              </a:rPr>
              <a:t>В.Сухомлинский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8059E-22AC-4A20-BEB9-50659F2ECA65}" type="datetime1">
              <a:rPr lang="ru-RU" smtClean="0"/>
              <a:pPr>
                <a:defRPr/>
              </a:pPr>
              <a:t>27.12.2014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3B98-EF31-4673-A839-37D327D97B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3074" name="Picture 2" descr="C:\Users\user\Desktop\сухомлин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633670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1">
  <a:themeElements>
    <a:clrScheme name="Другая 34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1</Template>
  <TotalTime>182</TotalTime>
  <Words>318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Литература 1</vt:lpstr>
      <vt:lpstr> </vt:lpstr>
      <vt:lpstr>Презентация PowerPoint</vt:lpstr>
      <vt:lpstr>        Вопросы ребенка:</vt:lpstr>
      <vt:lpstr>Презентация PowerPoint</vt:lpstr>
      <vt:lpstr>Презентация PowerPoint</vt:lpstr>
      <vt:lpstr>Презентация PowerPoint</vt:lpstr>
      <vt:lpstr>Особенности наших читателей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ZVER</dc:creator>
  <dc:description>http://aida.ucoz.ru</dc:description>
  <cp:lastModifiedBy>user</cp:lastModifiedBy>
  <cp:revision>20</cp:revision>
  <dcterms:created xsi:type="dcterms:W3CDTF">2011-11-20T11:05:09Z</dcterms:created>
  <dcterms:modified xsi:type="dcterms:W3CDTF">2014-12-27T16:04:00Z</dcterms:modified>
  <cp:category>шаблоны к Powerpoint</cp:category>
</cp:coreProperties>
</file>