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1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78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94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38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54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4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4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61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9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779D4-D900-44C7-9B3E-92AE677AEBD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F6800-D6B2-4758-B9E0-E6A9E4453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7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8120" y="201721"/>
            <a:ext cx="2575999" cy="1676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9601" y="578256"/>
            <a:ext cx="24545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95600" y="232555"/>
            <a:ext cx="2484120" cy="1676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25817" y="578256"/>
            <a:ext cx="22236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HNO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ru-RU" sz="20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05" y="3688861"/>
            <a:ext cx="2566638" cy="17558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05" y="1933061"/>
            <a:ext cx="2566638" cy="17558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402" y="147447"/>
            <a:ext cx="2566638" cy="17558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244" y="229946"/>
            <a:ext cx="2566638" cy="17558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426724" y="716755"/>
            <a:ext cx="2646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</a:t>
            </a:r>
            <a:r>
              <a:rPr lang="en-US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COOH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4302" y="578255"/>
            <a:ext cx="15311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31189" y="2254656"/>
            <a:ext cx="24545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5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5118" y="4164345"/>
            <a:ext cx="25026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HCOOH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35981" y="1989183"/>
            <a:ext cx="2399899" cy="1699678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025817" y="2395462"/>
            <a:ext cx="1942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КOH</a:t>
            </a:r>
            <a:endParaRPr lang="ru-RU" sz="54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952" y="1977250"/>
            <a:ext cx="2481287" cy="178018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865" y="1994611"/>
            <a:ext cx="2481287" cy="1780186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5231803" y="2448277"/>
            <a:ext cx="2409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Ca</a:t>
            </a:r>
            <a:r>
              <a:rPr lang="en-US" sz="4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(OH)</a:t>
            </a:r>
            <a:r>
              <a:rPr lang="en-US" sz="4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endParaRPr lang="ru-RU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756928" y="2377357"/>
            <a:ext cx="23775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ru-RU" sz="20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60163" y="3781323"/>
            <a:ext cx="2471640" cy="166333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704796" y="4102789"/>
            <a:ext cx="2613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331576" y="3846482"/>
            <a:ext cx="2471640" cy="166333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89425" y="3858168"/>
            <a:ext cx="2471640" cy="166333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581388" y="4012763"/>
            <a:ext cx="197201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LiCl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989923" y="4102789"/>
            <a:ext cx="21932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0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NaCl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6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08972" y="30324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7581" y="31278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20363" y="302257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7580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31753" y="212165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20362" y="38927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08970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8971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31854" y="2081297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31754" y="33339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2338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31753" y="39099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7356" y="798511"/>
            <a:ext cx="24080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NaHSO</a:t>
            </a:r>
            <a:r>
              <a:rPr lang="en-US" sz="4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33588" y="721567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20362" y="781959"/>
            <a:ext cx="24368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NaHCO</a:t>
            </a:r>
            <a:r>
              <a:rPr lang="en-US" sz="4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840663" y="690785"/>
            <a:ext cx="23054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7580" y="2498189"/>
            <a:ext cx="24432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Na</a:t>
            </a:r>
            <a:r>
              <a:rPr lang="en-US" sz="4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r>
              <a:rPr lang="en-US" sz="4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CO</a:t>
            </a:r>
            <a:r>
              <a:rPr lang="en-US" sz="4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</a:t>
            </a:r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70310" y="2573848"/>
            <a:ext cx="2477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688936" y="2485665"/>
            <a:ext cx="2031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AlCl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943245" y="2525217"/>
            <a:ext cx="22365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6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038" y="4258920"/>
            <a:ext cx="2441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KHSO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857129" y="4368090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Al</a:t>
            </a:r>
            <a:r>
              <a:rPr lang="ru-RU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r>
              <a:rPr lang="ru-RU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SO</a:t>
            </a:r>
            <a:r>
              <a:rPr lang="en-US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4</a:t>
            </a:r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  <a:r>
              <a:rPr lang="en-US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02056" y="4351252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ru-RU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885652" y="4450176"/>
            <a:ext cx="2396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(NH</a:t>
            </a:r>
            <a:r>
              <a:rPr lang="en-US" sz="32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4</a:t>
            </a:r>
            <a:r>
              <a:rPr lang="en-US" sz="3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  <a:r>
              <a:rPr lang="en-US" sz="32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r>
              <a:rPr lang="en-US" sz="3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CO</a:t>
            </a:r>
            <a:r>
              <a:rPr lang="en-US" sz="32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</a:t>
            </a:r>
            <a:endParaRPr lang="ru-R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6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08972" y="30324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7581" y="31278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20363" y="302257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7580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31753" y="212165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20362" y="38927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08970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8971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0362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31754" y="33339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2338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31753" y="39099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7695" y="808481"/>
            <a:ext cx="2169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08970" y="808480"/>
            <a:ext cx="2351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4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20362" y="859708"/>
            <a:ext cx="2374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841254" y="828929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Ba(NO</a:t>
            </a:r>
            <a:r>
              <a:rPr lang="en-US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6450" y="2454689"/>
            <a:ext cx="22621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BaCl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07275" y="2500855"/>
            <a:ext cx="24753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624932" y="2439498"/>
            <a:ext cx="17652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0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KBr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950925" y="2408522"/>
            <a:ext cx="21615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FeCl</a:t>
            </a:r>
            <a:r>
              <a:rPr lang="ru-RU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29951" y="4316539"/>
            <a:ext cx="24080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NaNO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00209" y="4327065"/>
            <a:ext cx="24769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KHCO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850955" y="4159599"/>
            <a:ext cx="13131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7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KI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825224" y="4224178"/>
            <a:ext cx="2406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823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08972" y="30324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7581" y="31278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20363" y="302257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7580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31753" y="212165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20362" y="38927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08970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8971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0362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31754" y="33339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2338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31753" y="39099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7508" y="660447"/>
            <a:ext cx="25314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ZnSO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25500" y="644264"/>
            <a:ext cx="180203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6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KCl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69002" y="860502"/>
            <a:ext cx="2407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824646" y="860502"/>
            <a:ext cx="2407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8857" y="2531831"/>
            <a:ext cx="23743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985183" y="2480898"/>
            <a:ext cx="22236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ZnCl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64616" y="2480898"/>
            <a:ext cx="25106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897070" y="2461543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85686" y="4231509"/>
            <a:ext cx="22236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808757" y="4277675"/>
            <a:ext cx="2411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4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81102" y="4270373"/>
            <a:ext cx="2377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MgCl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831753" y="4323842"/>
            <a:ext cx="2406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MnSO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10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08972" y="30324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7581" y="31278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20363" y="302257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7580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31753" y="212165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20362" y="38927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08970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8971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0362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31754" y="33339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2338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31753" y="39099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94317" y="736597"/>
            <a:ext cx="24064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MnO</a:t>
            </a:r>
            <a:r>
              <a:rPr lang="en-US" sz="6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70434" y="747123"/>
            <a:ext cx="22769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Fe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O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52471" y="272796"/>
            <a:ext cx="3535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Бромная вода</a:t>
            </a:r>
            <a:endParaRPr lang="ru-RU" sz="1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36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226687" y="583067"/>
            <a:ext cx="15183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7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С</a:t>
            </a:r>
            <a:r>
              <a:rPr lang="en-US" sz="7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u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0385" y="2771443"/>
            <a:ext cx="2412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Фенолфталеин</a:t>
            </a:r>
            <a:endParaRPr lang="ru-RU" sz="11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69824" y="2470996"/>
            <a:ext cx="22781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0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NaBr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320362" y="2709888"/>
            <a:ext cx="2393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Метилоранж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532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08972" y="30324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7581" y="31278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20363" y="302257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7580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31753" y="212165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20362" y="38927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08970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8971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0362" y="2097491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31754" y="333393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2338" y="3882199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31753" y="3909925"/>
            <a:ext cx="2399899" cy="169967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3086" y="644264"/>
            <a:ext cx="23801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FeCl</a:t>
            </a:r>
            <a:r>
              <a:rPr lang="en-US" sz="6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64718" y="690430"/>
            <a:ext cx="23775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KNCS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65606" y="690430"/>
            <a:ext cx="2411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Na</a:t>
            </a:r>
            <a:r>
              <a:rPr lang="en-US" sz="4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</a:t>
            </a:r>
            <a:r>
              <a:rPr lang="en-US" sz="4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PO</a:t>
            </a:r>
            <a:r>
              <a:rPr lang="en-US" sz="4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4</a:t>
            </a:r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605944" y="603174"/>
            <a:ext cx="851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13742" y="2501712"/>
            <a:ext cx="24693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54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FeSO</a:t>
            </a:r>
            <a:r>
              <a:rPr lang="en-US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4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94564" y="2508156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CoCl</a:t>
            </a:r>
            <a:r>
              <a:rPr lang="ru-RU" sz="54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381636" y="2593387"/>
            <a:ext cx="2379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sz="40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872305" y="2474910"/>
            <a:ext cx="23407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CaCO</a:t>
            </a:r>
            <a:r>
              <a:rPr lang="en-US" sz="4800" b="1" baseline="-250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2753" y="4180271"/>
            <a:ext cx="10390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Al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85898" y="4226437"/>
            <a:ext cx="17620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736505" y="4108135"/>
            <a:ext cx="135966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Zn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389570" y="4134104"/>
            <a:ext cx="12842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6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Fe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17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93</Words>
  <Application>Microsoft Office PowerPoint</Application>
  <PresentationFormat>Широкоэкранный</PresentationFormat>
  <Paragraphs>68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Учитель-Хим</dc:creator>
  <cp:lastModifiedBy>Учитель-Хим</cp:lastModifiedBy>
  <cp:revision>11</cp:revision>
  <cp:lastPrinted>2015-02-05T07:47:35Z</cp:lastPrinted>
  <dcterms:created xsi:type="dcterms:W3CDTF">2015-02-05T06:36:18Z</dcterms:created>
  <dcterms:modified xsi:type="dcterms:W3CDTF">2015-02-09T10:29:33Z</dcterms:modified>
</cp:coreProperties>
</file>