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7"/>
  </p:notesMasterIdLst>
  <p:sldIdLst>
    <p:sldId id="280" r:id="rId2"/>
    <p:sldId id="329" r:id="rId3"/>
    <p:sldId id="257" r:id="rId4"/>
    <p:sldId id="326" r:id="rId5"/>
    <p:sldId id="327" r:id="rId6"/>
    <p:sldId id="328" r:id="rId7"/>
    <p:sldId id="330" r:id="rId8"/>
    <p:sldId id="331" r:id="rId9"/>
    <p:sldId id="336" r:id="rId10"/>
    <p:sldId id="333" r:id="rId11"/>
    <p:sldId id="337" r:id="rId12"/>
    <p:sldId id="334" r:id="rId13"/>
    <p:sldId id="338" r:id="rId14"/>
    <p:sldId id="339" r:id="rId15"/>
    <p:sldId id="34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69" autoAdjust="0"/>
    <p:restoredTop sz="85258" autoAdjust="0"/>
  </p:normalViewPr>
  <p:slideViewPr>
    <p:cSldViewPr>
      <p:cViewPr varScale="1">
        <p:scale>
          <a:sx n="62" d="100"/>
          <a:sy n="62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A46ECA-DCC1-4971-9A9D-DFCBAFB86BF5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F71C44-2A1F-48E7-BB8E-B4F1E73D8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9967AD-07B2-47E6-B12E-803FB7E2EFA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6B061D-8979-4EA3-B46D-A88BED43BBA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822B0E-37FF-48B4-B319-F68E5BEA2770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7D5D23-BD7C-4979-86FA-338DED89C3D9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8EA949-3FE4-4943-B463-66211C3C7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C9864A-1673-48BA-939F-6CFCDDD11EFA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C3C7D6-37E4-45B8-80BF-A57038E2D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01CE31-62A0-4336-A0B1-5D89F28520A4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27F37B-9144-444C-BE30-17254E3B8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AA6BB-8B6B-420D-9D17-926A73E5E9A4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A83FF3-49E1-489F-AB02-0B6C34DC7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1441EF-4668-4050-AEDA-EA4A9D50B795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C441D1-A52E-4C91-AEDD-D6145CB2E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276731-8353-4EE5-AABB-BC174988BCF9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BF47F8-2DE9-4989-A153-476E0E272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BA2CDF-B37B-4A69-A6F4-7BF5B1CBD855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5982E1-0195-4C5E-A666-F14517368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CB9344-67ED-4297-A79C-2A96FB877BB8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31B2CF-AD3F-4D11-8C4D-63DFDD4D1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A9565D-D937-492F-A8CC-C56663D86F57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4B0C07-E04E-4EF2-8142-ACD854764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F67201-3DA0-4917-9204-C1099A1CC9AB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2E1F87-AF5C-4505-B4C3-8ADE4FEAF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1D0D0A-AD12-4887-A06A-5EB104473228}" type="datetime1">
              <a:rPr lang="ru-RU" smtClean="0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FFB0ED-7896-4ABC-80AE-15E12B80C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2000">
              <a:srgbClr val="E6D78A"/>
            </a:gs>
            <a:gs pos="12000">
              <a:schemeClr val="accent6">
                <a:lumMod val="5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182775" cy="53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Первые постройки Санкт-Петербурга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dirty="0" err="1" smtClean="0"/>
              <a:t>овтсйетларимдА</a:t>
            </a:r>
            <a:r>
              <a:rPr lang="ru-RU" sz="4800" dirty="0" smtClean="0"/>
              <a:t>;</a:t>
            </a:r>
            <a:endParaRPr lang="en-US" sz="4800" dirty="0" smtClean="0"/>
          </a:p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  <a:r>
              <a:rPr lang="en-US" sz="4800" dirty="0" err="1" smtClean="0"/>
              <a:t>Domik</a:t>
            </a:r>
            <a:r>
              <a:rPr lang="en-US" sz="4800" dirty="0" smtClean="0"/>
              <a:t> Petra</a:t>
            </a:r>
            <a:endParaRPr lang="ru-RU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00232" y="2428868"/>
            <a:ext cx="6302743" cy="1158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4714884"/>
            <a:ext cx="7643866" cy="70788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ьтсоперк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яаксволвапортеП</a:t>
            </a: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Первые постройки Санкт-Петербурга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 Адмиралтейство;</a:t>
            </a:r>
          </a:p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Домик Петра</a:t>
            </a:r>
            <a:endParaRPr lang="en-US" sz="4800" dirty="0" smtClean="0"/>
          </a:p>
          <a:p>
            <a:pPr>
              <a:buNone/>
            </a:pPr>
            <a:endParaRPr lang="ru-RU" sz="4800" dirty="0" smtClean="0"/>
          </a:p>
          <a:p>
            <a:endParaRPr lang="ru-RU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85992"/>
            <a:ext cx="6302743" cy="1158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4714884"/>
            <a:ext cx="7643866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Петропавловская крепость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Павильон Адмиралтейства со стороны Дворцового моста. Фото 1900-1910 г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Перспектива Невского проспекта и Адмиралтейство. Фото конец XIX века.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994"/>
            <a:ext cx="6096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Петропавловская </a:t>
            </a:r>
            <a:r>
              <a:rPr lang="ru-RU" sz="2400" dirty="0" err="1" smtClean="0"/>
              <a:t>крепость.Открытка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нач</a:t>
            </a:r>
            <a:r>
              <a:rPr lang="ru-RU" sz="2400" dirty="0" smtClean="0"/>
              <a:t>.</a:t>
            </a:r>
            <a:r>
              <a:rPr lang="en-US" sz="2400" dirty="0" smtClean="0"/>
              <a:t>XX </a:t>
            </a:r>
            <a:r>
              <a:rPr lang="ru-RU" sz="2400" dirty="0" smtClean="0"/>
              <a:t>века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978797" cy="444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dirty="0" smtClean="0"/>
              <a:t>Домик Петра первого. Фото начала 20 века.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854189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796429_lagorio_1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176830" cy="5364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2" y="714356"/>
            <a:ext cx="7601862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EA949-3FE4-4943-B463-66211C3C71F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1713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91" y="816850"/>
            <a:ext cx="8525789" cy="519006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4-027-Arkhitekt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500042"/>
            <a:ext cx="4416672" cy="564631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737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571480"/>
            <a:ext cx="5554683" cy="555468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632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4356"/>
            <a:ext cx="7270477" cy="5364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008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182370" cy="5364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3FF3-49E1-489F-AB02-0B6C34DC70E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5070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642918"/>
            <a:ext cx="6954948" cy="5364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EA949-3FE4-4943-B463-66211C3C71F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ОСЕН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ОСЕННИЙ</Template>
  <TotalTime>2368</TotalTime>
  <Words>69</Words>
  <Application>Microsoft Office PowerPoint</Application>
  <PresentationFormat>Экран (4:3)</PresentationFormat>
  <Paragraphs>32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Фокина Л. П. Шаблон ОСЕННИЙ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Первые постройки Санкт-Петербурга </vt:lpstr>
      <vt:lpstr> Первые постройки Санкт-Петербурга </vt:lpstr>
      <vt:lpstr>Павильон Адмиралтейства со стороны Дворцового моста. Фото 1900-1910 г</vt:lpstr>
      <vt:lpstr>Перспектива Невского проспекта и Адмиралтейство. Фото конец XIX века.</vt:lpstr>
      <vt:lpstr>Петропавловская крепость.Открытка нач.XX века</vt:lpstr>
      <vt:lpstr>Домик Петра первого. Фото начала 20 века.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ГС(К)ОУ «Специальная (коррекционная) общеобразовательная школа-интернат № 2 VIII вида» с. Усть-Кулом   за 2009/2010 учебный год</dc:title>
  <dc:creator>user</dc:creator>
  <cp:lastModifiedBy>Лютоевы</cp:lastModifiedBy>
  <cp:revision>232</cp:revision>
  <dcterms:created xsi:type="dcterms:W3CDTF">2009-02-11T10:58:20Z</dcterms:created>
  <dcterms:modified xsi:type="dcterms:W3CDTF">2014-01-03T13:59:59Z</dcterms:modified>
</cp:coreProperties>
</file>