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6FAA3-5FF7-48A3-AEC3-C4DB8FFD8B0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9EBC-D4B7-485A-94BE-15107F429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0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9EBC-D4B7-485A-94BE-15107F42938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97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9B48A3-3F84-4E26-A716-F6061CFA64F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BBF6A-FF51-4361-8A41-6A2BA2D2E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м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4522" y="0"/>
            <a:ext cx="9413045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" name="Picture 6" descr="arg-newtrain-sm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094288"/>
            <a:ext cx="17621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47622" y="1412776"/>
            <a:ext cx="3648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Загадки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6751" y="2492896"/>
            <a:ext cx="241444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ПДД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428604"/>
            <a:ext cx="3533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Баранова Лидия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25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300192" y="3231718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 descr="5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4030662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5110" y="692696"/>
            <a:ext cx="5958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дорога!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5149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8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97425"/>
            <a:ext cx="38036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73238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На двух колесах я качу,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Двумя педалями верчу,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За руль держусь, гляжу вперед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008000"/>
                </a:solidFill>
              </a:rPr>
              <a:t>И  вижу - скоро…</a:t>
            </a:r>
            <a:endParaRPr lang="ru-RU" sz="4000" b="1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pic>
        <p:nvPicPr>
          <p:cNvPr id="4106" name="Picture 10" descr="pict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420687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751138" y="6040438"/>
            <a:ext cx="1217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Переход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380288" y="60928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Поворот </a:t>
            </a:r>
          </a:p>
        </p:txBody>
      </p:sp>
      <p:sp>
        <p:nvSpPr>
          <p:cNvPr id="411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25" y="188640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724400"/>
            <a:ext cx="4248150" cy="172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54944" y="161514"/>
            <a:ext cx="6027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 и скажи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картинке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4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5796136" y="321297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 descr="8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38036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24163" y="5656263"/>
            <a:ext cx="1338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Поворот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980728"/>
            <a:ext cx="6346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поворот!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336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машины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телеги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У велосипеда — есть,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8000"/>
                </a:solidFill>
              </a:rPr>
              <a:t>А у поезда — не счесть. </a:t>
            </a:r>
            <a:endParaRPr lang="ru-RU" sz="4400" b="1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400">
              <a:solidFill>
                <a:srgbClr val="008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3798" name="Picture 6" descr="pict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1751012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pict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4400"/>
            <a:ext cx="17922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ру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18478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4724400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4797425"/>
            <a:ext cx="1800225" cy="1800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122" y="44026"/>
            <a:ext cx="7034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 и скажи по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картинке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444208" y="2520950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 descr="pict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1" y="2205335"/>
            <a:ext cx="5400675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4581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трамвай!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208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7" y="306521"/>
            <a:ext cx="8815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Спасибо за внимание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</a:t>
            </a:r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олодцы!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60847"/>
            <a:ext cx="4762500" cy="461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9844" y="6273249"/>
            <a:ext cx="2184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Viki.rdf.ru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73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6707187" cy="5576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Светофорик  задаст</a:t>
            </a:r>
          </a:p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тебе вопросы и загадки,</a:t>
            </a:r>
          </a:p>
          <a:p>
            <a:pPr algn="ctr">
              <a:buFontTx/>
              <a:buNone/>
            </a:pP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5001">
                      <a:srgbClr val="FF0000"/>
                    </a:gs>
                    <a:gs pos="17501">
                      <a:srgbClr val="BA0066"/>
                    </a:gs>
                    <a:gs pos="35000">
                      <a:srgbClr val="66008F"/>
                    </a:gs>
                    <a:gs pos="50000">
                      <a:srgbClr val="000082"/>
                    </a:gs>
                    <a:gs pos="65000">
                      <a:srgbClr val="66008F"/>
                    </a:gs>
                    <a:gs pos="82500">
                      <a:srgbClr val="BA0066"/>
                    </a:gs>
                    <a:gs pos="95000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 ты постарайся на них ответить.</a:t>
            </a:r>
          </a:p>
        </p:txBody>
      </p:sp>
      <p:pic>
        <p:nvPicPr>
          <p:cNvPr id="10245" name="Picture 5" descr="светоф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287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58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00113" y="1484313"/>
            <a:ext cx="71278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8000"/>
                </a:solidFill>
              </a:rPr>
              <a:t>Удивительный вагон!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Посудите сами: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Рельсы в воздухе, а он </a:t>
            </a:r>
            <a:br>
              <a:rPr lang="ru-RU" sz="4400" b="1">
                <a:solidFill>
                  <a:srgbClr val="008000"/>
                </a:solidFill>
              </a:rPr>
            </a:br>
            <a:r>
              <a:rPr lang="ru-RU" sz="4400" b="1">
                <a:solidFill>
                  <a:srgbClr val="008000"/>
                </a:solidFill>
              </a:rPr>
              <a:t>Держит их руками... </a:t>
            </a:r>
            <a:br>
              <a:rPr lang="ru-RU" sz="4400" b="1">
                <a:solidFill>
                  <a:srgbClr val="008000"/>
                </a:solidFill>
              </a:rPr>
            </a:br>
            <a:endParaRPr lang="ru-RU" sz="4400" b="1">
              <a:solidFill>
                <a:srgbClr val="008000"/>
              </a:solidFill>
            </a:endParaRPr>
          </a:p>
        </p:txBody>
      </p:sp>
      <p:pic>
        <p:nvPicPr>
          <p:cNvPr id="11269" name="Picture 5" descr="троллейб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40982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троллейбус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2084387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а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37648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4508500"/>
            <a:ext cx="2519362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4508500"/>
            <a:ext cx="2519363" cy="15843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Подумай и </a:t>
            </a:r>
            <a:r>
              <a:rPr lang="ru-RU" sz="4000" b="1" dirty="0" smtClean="0">
                <a:solidFill>
                  <a:srgbClr val="FFFF00"/>
                </a:solidFill>
              </a:rPr>
              <a:t>скажи по картинке</a:t>
            </a:r>
            <a:r>
              <a:rPr lang="ru-RU" sz="4000" dirty="0" smtClean="0">
                <a:solidFill>
                  <a:schemeClr val="tx2"/>
                </a:solidFill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4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412209" y="285293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 descr="pict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49425"/>
            <a:ext cx="5183187" cy="44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4026"/>
            <a:ext cx="4360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роллейбус!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207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1412875"/>
            <a:ext cx="8280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В два ряда дома стоят,</a:t>
            </a:r>
          </a:p>
          <a:p>
            <a:r>
              <a:rPr lang="ru-RU" sz="4000" b="1">
                <a:solidFill>
                  <a:srgbClr val="008000"/>
                </a:solidFill>
              </a:rPr>
              <a:t>Десять, двадцать, сто подряд</a:t>
            </a:r>
          </a:p>
          <a:p>
            <a:r>
              <a:rPr lang="ru-RU" sz="4000" b="1">
                <a:solidFill>
                  <a:srgbClr val="008000"/>
                </a:solidFill>
              </a:rPr>
              <a:t>И квадратными глазами</a:t>
            </a:r>
          </a:p>
          <a:p>
            <a:r>
              <a:rPr lang="ru-RU" sz="4000" b="1">
                <a:solidFill>
                  <a:srgbClr val="008000"/>
                </a:solidFill>
              </a:rPr>
              <a:t>Друг на друга глядят.</a:t>
            </a:r>
            <a:r>
              <a:rPr lang="ru-RU" sz="4400"/>
              <a:t> </a:t>
            </a:r>
            <a:endParaRPr lang="ru-RU" sz="4400" b="1"/>
          </a:p>
        </p:txBody>
      </p:sp>
      <p:pic>
        <p:nvPicPr>
          <p:cNvPr id="13318" name="Picture 6" descr="pict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789238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pic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811462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Рисунок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66541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00113" y="6092825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ПЕРЕХОД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24300" y="609282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УЛИЦА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04025" y="6092825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ДОРОГА</a:t>
            </a:r>
          </a:p>
        </p:txBody>
      </p:sp>
      <p:sp>
        <p:nvSpPr>
          <p:cNvPr id="13324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4149725"/>
            <a:ext cx="2808288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9113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149725"/>
            <a:ext cx="2808287" cy="22320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Подумай и </a:t>
            </a:r>
            <a:r>
              <a:rPr lang="ru-RU" sz="4000" b="1" dirty="0" smtClean="0">
                <a:solidFill>
                  <a:srgbClr val="FFFF00"/>
                </a:solidFill>
              </a:rPr>
              <a:t>скажи по </a:t>
            </a:r>
            <a:r>
              <a:rPr lang="ru-RU" sz="4000" b="1" dirty="0">
                <a:solidFill>
                  <a:srgbClr val="FFFF00"/>
                </a:solidFill>
              </a:rPr>
              <a:t>картинке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436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084168" y="3212976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521970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908720"/>
            <a:ext cx="563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улица!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4538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628775"/>
            <a:ext cx="7715250" cy="2765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Два колесика подряд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Их ногами вертят,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А поверх торчком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Сам хозяин крючком.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b="1" dirty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Подумай и скажи по картинке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6390" name="Picture 6" descr="велосипе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2363787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мотоцикл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266541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0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2376488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6600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4868863"/>
            <a:ext cx="2663825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6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03875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" t="8661" r="5795" b="8661"/>
          <a:stretch>
            <a:fillRect/>
          </a:stretch>
        </p:blipFill>
        <p:spPr>
          <a:xfrm>
            <a:off x="6156176" y="2996952"/>
            <a:ext cx="2308225" cy="3022600"/>
          </a:xfrm>
          <a:prstGeom prst="rect">
            <a:avLst/>
          </a:prstGeom>
          <a:solidFill>
            <a:schemeClr val="accent1">
              <a:alpha val="0"/>
            </a:schemeClr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26159"/>
            <a:ext cx="489585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239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 велосипед!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73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29813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Высоких деревьев длинней,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Травиночки маленькой ниже.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С ней дали становятся ближе,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008000"/>
                </a:solidFill>
              </a:rPr>
              <a:t>И мир открывается с ней. </a:t>
            </a:r>
            <a:endParaRPr lang="ru-RU" sz="4000" b="1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ru-RU" sz="4000" b="1">
              <a:solidFill>
                <a:srgbClr val="008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03350" y="6165850"/>
            <a:ext cx="1052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Дорога</a:t>
            </a:r>
            <a:r>
              <a:rPr lang="ru-RU"/>
              <a:t> </a:t>
            </a:r>
          </a:p>
        </p:txBody>
      </p:sp>
      <p:pic>
        <p:nvPicPr>
          <p:cNvPr id="19462" name="Picture 6" descr="5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1455737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1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1439862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516688" y="6237288"/>
            <a:ext cx="1617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Перекрёсток</a:t>
            </a:r>
            <a:endParaRPr lang="ru-RU"/>
          </a:p>
        </p:txBody>
      </p:sp>
      <p:pic>
        <p:nvPicPr>
          <p:cNvPr id="19465" name="Picture 9" descr="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871663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40200" y="62372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Книга </a:t>
            </a:r>
            <a:endParaRPr lang="ru-RU"/>
          </a:p>
        </p:txBody>
      </p:sp>
      <p:sp>
        <p:nvSpPr>
          <p:cNvPr id="19467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6013" y="4581525"/>
            <a:ext cx="1439862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5375" y="4581525"/>
            <a:ext cx="1944688" cy="1655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4652963"/>
            <a:ext cx="1512887" cy="165576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Подумай и  </a:t>
            </a:r>
            <a:r>
              <a:rPr lang="ru-RU" sz="4000" b="1" dirty="0" smtClean="0">
                <a:solidFill>
                  <a:srgbClr val="FFFF00"/>
                </a:solidFill>
              </a:rPr>
              <a:t>скажи по </a:t>
            </a:r>
            <a:r>
              <a:rPr lang="ru-RU" sz="4000" b="1" dirty="0">
                <a:solidFill>
                  <a:srgbClr val="FFFF00"/>
                </a:solidFill>
              </a:rPr>
              <a:t>картинке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00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194</Words>
  <Application>Microsoft Office PowerPoint</Application>
  <PresentationFormat>Экран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 </vt:lpstr>
      <vt:lpstr>Слайд 12</vt:lpstr>
      <vt:lpstr> 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Лидия</cp:lastModifiedBy>
  <cp:revision>8</cp:revision>
  <dcterms:created xsi:type="dcterms:W3CDTF">2013-04-05T14:44:00Z</dcterms:created>
  <dcterms:modified xsi:type="dcterms:W3CDTF">2014-01-04T06:02:51Z</dcterms:modified>
</cp:coreProperties>
</file>