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59" r:id="rId6"/>
    <p:sldId id="261" r:id="rId7"/>
    <p:sldId id="266" r:id="rId8"/>
    <p:sldId id="267" r:id="rId9"/>
    <p:sldId id="265" r:id="rId10"/>
    <p:sldId id="264" r:id="rId11"/>
    <p:sldId id="268" r:id="rId12"/>
    <p:sldId id="263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7" d="100"/>
          <a:sy n="87" d="100"/>
        </p:scale>
        <p:origin x="-2292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DAB3-1FE8-4619-99BE-9952F96F3792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76FE-8B11-4BED-9396-6DFB34F0C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DAB3-1FE8-4619-99BE-9952F96F3792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76FE-8B11-4BED-9396-6DFB34F0C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DAB3-1FE8-4619-99BE-9952F96F3792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76FE-8B11-4BED-9396-6DFB34F0C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DAB3-1FE8-4619-99BE-9952F96F3792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76FE-8B11-4BED-9396-6DFB34F0C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DAB3-1FE8-4619-99BE-9952F96F3792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76FE-8B11-4BED-9396-6DFB34F0C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DAB3-1FE8-4619-99BE-9952F96F3792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76FE-8B11-4BED-9396-6DFB34F0C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DAB3-1FE8-4619-99BE-9952F96F3792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76FE-8B11-4BED-9396-6DFB34F0C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DAB3-1FE8-4619-99BE-9952F96F3792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76FE-8B11-4BED-9396-6DFB34F0C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DAB3-1FE8-4619-99BE-9952F96F3792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76FE-8B11-4BED-9396-6DFB34F0C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DAB3-1FE8-4619-99BE-9952F96F3792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76FE-8B11-4BED-9396-6DFB34F0C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DAB3-1FE8-4619-99BE-9952F96F3792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76FE-8B11-4BED-9396-6DFB34F0C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6DAB3-1FE8-4619-99BE-9952F96F3792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476FE-8B11-4BED-9396-6DFB34F0C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10.proshkolu.ru/content/media/pic/std/4000000/3389000/3388399-e6920fa8268af667.jpg"/>
          <p:cNvPicPr>
            <a:picLocks noChangeAspect="1" noChangeArrowheads="1"/>
          </p:cNvPicPr>
          <p:nvPr/>
        </p:nvPicPr>
        <p:blipFill>
          <a:blip r:embed="rId2"/>
          <a:srcRect b="2913"/>
          <a:stretch>
            <a:fillRect/>
          </a:stretch>
        </p:blipFill>
        <p:spPr bwMode="auto">
          <a:xfrm>
            <a:off x="0" y="-285777"/>
            <a:ext cx="9143999" cy="717361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85918" y="285728"/>
            <a:ext cx="67824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Николай Семенович Лесков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30" name="AutoShape 6" descr="Портрет Лескова Н.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Портрет Лескова Н.С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00240"/>
            <a:ext cx="33337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10.proshkolu.ru/content/media/pic/std/4000000/3389000/3388399-e6920fa8268af667.jpg"/>
          <p:cNvPicPr>
            <a:picLocks noChangeAspect="1" noChangeArrowheads="1"/>
          </p:cNvPicPr>
          <p:nvPr/>
        </p:nvPicPr>
        <p:blipFill>
          <a:blip r:embed="rId2"/>
          <a:srcRect b="2913"/>
          <a:stretch>
            <a:fillRect/>
          </a:stretch>
        </p:blipFill>
        <p:spPr bwMode="auto">
          <a:xfrm>
            <a:off x="0" y="-285777"/>
            <a:ext cx="9143999" cy="71736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488" y="4357694"/>
            <a:ext cx="60721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Немалую долю в биографии Николая Лескова занимает вегетарианство. После знакомства с 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Л.Толстым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 Лесков стал убежденным вегетарианцем, печатал заметки о вегетарианстве. </a:t>
            </a:r>
            <a:endParaRPr lang="ru-R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22530" name="Picture 2" descr="http://i002.radikal.ru/1109/05/e310803e5b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0"/>
            <a:ext cx="3190421" cy="4143404"/>
          </a:xfrm>
          <a:prstGeom prst="rect">
            <a:avLst/>
          </a:prstGeom>
          <a:noFill/>
          <a:ln w="28575">
            <a:solidFill>
              <a:srgbClr val="9966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10.proshkolu.ru/content/media/pic/std/4000000/3389000/3388399-e6920fa8268af667.jpg"/>
          <p:cNvPicPr>
            <a:picLocks noChangeAspect="1" noChangeArrowheads="1"/>
          </p:cNvPicPr>
          <p:nvPr/>
        </p:nvPicPr>
        <p:blipFill>
          <a:blip r:embed="rId2"/>
          <a:srcRect b="2913"/>
          <a:stretch>
            <a:fillRect/>
          </a:stretch>
        </p:blipFill>
        <p:spPr bwMode="auto">
          <a:xfrm>
            <a:off x="0" y="-285777"/>
            <a:ext cx="9143999" cy="71736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0"/>
            <a:ext cx="67866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Талантливость русского человека, доброта и щедрость его души всегда восхищали Лескова, и эта тема нашла свое выражение в рассказах "Левша (Сказ о тульском косом Левше и о стальной блохе)" (1881), "Тупейный художник" (1883), "Человек на часах" (1887).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578" name="Picture 2" descr="http://mybook.in.ua/files/books/middle/image_44754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42917">
            <a:off x="6356812" y="3066860"/>
            <a:ext cx="1998518" cy="3085190"/>
          </a:xfrm>
          <a:prstGeom prst="rect">
            <a:avLst/>
          </a:prstGeom>
          <a:noFill/>
          <a:ln>
            <a:solidFill>
              <a:srgbClr val="996633"/>
            </a:solidFill>
          </a:ln>
        </p:spPr>
      </p:pic>
      <p:pic>
        <p:nvPicPr>
          <p:cNvPr id="24580" name="Picture 4" descr="http://eois.mskobr.ru/book_images/img_3952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214554"/>
            <a:ext cx="2134581" cy="3276582"/>
          </a:xfrm>
          <a:prstGeom prst="rect">
            <a:avLst/>
          </a:prstGeom>
          <a:noFill/>
          <a:ln>
            <a:solidFill>
              <a:srgbClr val="996633"/>
            </a:solidFill>
          </a:ln>
        </p:spPr>
      </p:pic>
      <p:pic>
        <p:nvPicPr>
          <p:cNvPr id="24582" name="Picture 6" descr="http://skupiknigi.ru/multimedia/books_covers/100327916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26281">
            <a:off x="1785918" y="2285992"/>
            <a:ext cx="2143140" cy="3240168"/>
          </a:xfrm>
          <a:prstGeom prst="rect">
            <a:avLst/>
          </a:prstGeom>
          <a:noFill/>
          <a:ln>
            <a:solidFill>
              <a:srgbClr val="9966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10.proshkolu.ru/content/media/pic/std/4000000/3389000/3388399-e6920fa8268af667.jpg"/>
          <p:cNvPicPr>
            <a:picLocks noChangeAspect="1" noChangeArrowheads="1"/>
          </p:cNvPicPr>
          <p:nvPr/>
        </p:nvPicPr>
        <p:blipFill>
          <a:blip r:embed="rId2"/>
          <a:srcRect b="2913"/>
          <a:stretch>
            <a:fillRect/>
          </a:stretch>
        </p:blipFill>
        <p:spPr bwMode="auto">
          <a:xfrm>
            <a:off x="0" y="-285777"/>
            <a:ext cx="9143999" cy="71736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7620" y="407194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5 марта (21 февраля) 1895 года </a:t>
            </a:r>
            <a:endParaRPr lang="en-US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Николай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Семенович Лесков умирает в Петербурге. Причиной смерти становится приступ астмы, которая мучает писателя последние 5 лет его жизни. Похоронен на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Волковском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кладбище.</a:t>
            </a:r>
          </a:p>
        </p:txBody>
      </p:sp>
      <p:pic>
        <p:nvPicPr>
          <p:cNvPr id="23554" name="Picture 2" descr="http://family-history.ru/pic/catalog/SPb/Literatorskie-mostki/Leskov-NS/Leskov-NS-mogila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0"/>
            <a:ext cx="5072098" cy="3804074"/>
          </a:xfrm>
          <a:prstGeom prst="rect">
            <a:avLst/>
          </a:prstGeom>
          <a:noFill/>
          <a:ln w="28575">
            <a:solidFill>
              <a:srgbClr val="9966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10.proshkolu.ru/content/media/pic/std/4000000/3389000/3388399-e6920fa8268af667.jpg"/>
          <p:cNvPicPr>
            <a:picLocks noChangeAspect="1" noChangeArrowheads="1"/>
          </p:cNvPicPr>
          <p:nvPr/>
        </p:nvPicPr>
        <p:blipFill>
          <a:blip r:embed="rId2"/>
          <a:srcRect b="2913"/>
          <a:stretch>
            <a:fillRect/>
          </a:stretch>
        </p:blipFill>
        <p:spPr bwMode="auto">
          <a:xfrm>
            <a:off x="0" y="-285777"/>
            <a:ext cx="9143999" cy="71736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28926" y="32861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http://autotravel.ru/phalbum.php/author/9261/0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40005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http://shgpi.edu.ru/biblioteka/forum/viewtopic.php?f=13&amp;t=522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2714620"/>
            <a:ext cx="4423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http://do.gendocs.ru/docs/index-59977.html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2000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http://900igr.net/fotografii/literatura/ZHizn-i-tvorchestvo-Leskova/008-1841god.html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47863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http://russdom.ru/oldsayte/2006/200602i/20060226.html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16430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http://www.tula-web.ru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0"/>
            <a:ext cx="27104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Интернет- ресурсы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488" y="928670"/>
            <a:ext cx="4429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http://tvorilife.com/leskov-nikolay-semenovich-biografiya.html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43240" y="5500702"/>
            <a:ext cx="4091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http://www.kostyor.ru/biography/?n=115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10.proshkolu.ru/content/media/pic/std/4000000/3389000/3388399-e6920fa8268af667.jpg"/>
          <p:cNvPicPr>
            <a:picLocks noChangeAspect="1" noChangeArrowheads="1"/>
          </p:cNvPicPr>
          <p:nvPr/>
        </p:nvPicPr>
        <p:blipFill>
          <a:blip r:embed="rId2"/>
          <a:srcRect b="2913"/>
          <a:stretch>
            <a:fillRect/>
          </a:stretch>
        </p:blipFill>
        <p:spPr bwMode="auto">
          <a:xfrm>
            <a:off x="0" y="-285777"/>
            <a:ext cx="9143999" cy="717361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14546" y="285728"/>
            <a:ext cx="6000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Русский писатель-этнограф. Николай Семенович Лесков родился 16 февраля (по старому стилю - 4 февраля) 1831 года в селе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</a:rPr>
              <a:t>Горохово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 Орловской губернии, где у богатых родственников гостила его мать, там же жила и его бабушка по материнской линии. Род Лесковых по отцовской линии происходил из духовенства: дед Николая Лескова (Дмитрий Лесков), его отец, дед и прадед были священниками в селе 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Леска Орловской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губернии. От названия села Лески и была образована родовая фамилия Лесковых.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10.proshkolu.ru/content/media/pic/std/4000000/3389000/3388399-e6920fa8268af667.jpg"/>
          <p:cNvPicPr>
            <a:picLocks noChangeAspect="1" noChangeArrowheads="1"/>
          </p:cNvPicPr>
          <p:nvPr/>
        </p:nvPicPr>
        <p:blipFill>
          <a:blip r:embed="rId2"/>
          <a:srcRect b="2913"/>
          <a:stretch>
            <a:fillRect/>
          </a:stretch>
        </p:blipFill>
        <p:spPr bwMode="auto">
          <a:xfrm>
            <a:off x="0" y="-285777"/>
            <a:ext cx="9143999" cy="71736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1285860"/>
            <a:ext cx="32861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Отец Николая Лескова, Семен Дмитриевич (1789-1848), служил дворянским заседателем орловской палаты уголовного суда, где и получил дворянство. Мать, Марья Петровна Алферьева (1813-1886), принадлежала к дворянскому роду Орловской губернии.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3" descr="C:\Documents and Settings\Root\Рабочий стол\Марья Петровна Лескова,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4404" y="428604"/>
            <a:ext cx="3787709" cy="5143536"/>
          </a:xfrm>
          <a:prstGeom prst="rect">
            <a:avLst/>
          </a:prstGeom>
          <a:noFill/>
          <a:ln w="28575">
            <a:solidFill>
              <a:srgbClr val="9966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10.proshkolu.ru/content/media/pic/std/4000000/3389000/3388399-e6920fa8268af667.jpg"/>
          <p:cNvPicPr>
            <a:picLocks noChangeAspect="1" noChangeArrowheads="1"/>
          </p:cNvPicPr>
          <p:nvPr/>
        </p:nvPicPr>
        <p:blipFill>
          <a:blip r:embed="rId2"/>
          <a:srcRect b="2913"/>
          <a:stretch>
            <a:fillRect/>
          </a:stretch>
        </p:blipFill>
        <p:spPr bwMode="auto">
          <a:xfrm>
            <a:off x="0" y="-285777"/>
            <a:ext cx="9143999" cy="71736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08" y="214290"/>
            <a:ext cx="68580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Детские годы Николая Лескова прошли в Орле и в принадлежащих родителям имениях Орловской губернии. Несколько лет Лесков проводит в доме Страховых, богатых родственников со стороны матери, куда отдан из-за нехватки у родителей средств на домашнее обучение сына. У Страховых для воспитания детей наняты русский, немецкий учителя, француженка. Лесков учится вместе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с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двоюродными братьями и сестрами, причем намного превосходит их в способностях. Николая, одаренного большими способностями, чем его двоюродные братья, и более успевающего в учебе</a:t>
            </a:r>
            <a:r>
              <a:rPr lang="ru-RU" b="1" i="1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b="1" i="1" smtClean="0">
                <a:solidFill>
                  <a:schemeClr val="accent1">
                    <a:lumMod val="75000"/>
                  </a:schemeClr>
                </a:solidFill>
              </a:rPr>
              <a:t>невзлюбили,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и по просьбе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будущего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писателя бабушка написала его отцу, чтобы тот забрал сына. Николай стал жить с родителями в Орле - в доме на Третьей дворянской улице. </a:t>
            </a:r>
          </a:p>
        </p:txBody>
      </p:sp>
      <p:pic>
        <p:nvPicPr>
          <p:cNvPr id="7" name="Picture 4" descr="http://900igr.net/datas/literatura/Pisatel-Leskov/0005-005-Dom-muzej-N.S.Leskova.jpg"/>
          <p:cNvPicPr>
            <a:picLocks noChangeAspect="1" noChangeArrowheads="1"/>
          </p:cNvPicPr>
          <p:nvPr/>
        </p:nvPicPr>
        <p:blipFill>
          <a:blip r:embed="rId3"/>
          <a:srcRect l="6742" r="10423" b="13955"/>
          <a:stretch>
            <a:fillRect/>
          </a:stretch>
        </p:blipFill>
        <p:spPr bwMode="auto">
          <a:xfrm>
            <a:off x="5572132" y="4000504"/>
            <a:ext cx="3392772" cy="2643206"/>
          </a:xfrm>
          <a:prstGeom prst="rect">
            <a:avLst/>
          </a:prstGeom>
          <a:noFill/>
          <a:ln w="28575">
            <a:solidFill>
              <a:srgbClr val="9966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10.proshkolu.ru/content/media/pic/std/4000000/3389000/3388399-e6920fa8268af667.jpg"/>
          <p:cNvPicPr>
            <a:picLocks noChangeAspect="1" noChangeArrowheads="1"/>
          </p:cNvPicPr>
          <p:nvPr/>
        </p:nvPicPr>
        <p:blipFill>
          <a:blip r:embed="rId2"/>
          <a:srcRect b="2913"/>
          <a:stretch>
            <a:fillRect/>
          </a:stretch>
        </p:blipFill>
        <p:spPr bwMode="auto">
          <a:xfrm>
            <a:off x="0" y="-285777"/>
            <a:ext cx="9143999" cy="71736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86116" y="3929066"/>
            <a:ext cx="56436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В 1841 он поступил в орловскую гимназию, но учился неровно и в 1846, не выдержав переводных экзаменов, начал службу писцом в Орловской палате уголовного суда. В те годы он много читал, вращался в кругу орловской интеллигенции. Внезапная смерть отца и "бедственное разорение" семьи изменили судьбу Лескова. </a:t>
            </a:r>
          </a:p>
        </p:txBody>
      </p:sp>
      <p:pic>
        <p:nvPicPr>
          <p:cNvPr id="8194" name="Picture 2" descr="http://900igr.net/datai/literatura/Leskov/0008-012-1841g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0"/>
            <a:ext cx="5500726" cy="3766262"/>
          </a:xfrm>
          <a:prstGeom prst="rect">
            <a:avLst/>
          </a:prstGeom>
          <a:noFill/>
          <a:ln w="28575">
            <a:solidFill>
              <a:srgbClr val="9966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10.proshkolu.ru/content/media/pic/std/4000000/3389000/3388399-e6920fa8268af667.jpg"/>
          <p:cNvPicPr>
            <a:picLocks noChangeAspect="1" noChangeArrowheads="1"/>
          </p:cNvPicPr>
          <p:nvPr/>
        </p:nvPicPr>
        <p:blipFill>
          <a:blip r:embed="rId2"/>
          <a:srcRect b="2913"/>
          <a:stretch>
            <a:fillRect/>
          </a:stretch>
        </p:blipFill>
        <p:spPr bwMode="auto">
          <a:xfrm>
            <a:off x="0" y="-315617"/>
            <a:ext cx="9143999" cy="717361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5984" y="214290"/>
            <a:ext cx="67151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Он переехал в Киев, под опеку дяди, профессора университета, и стал служить в Киевской казенной палате. В доме дяди, брата матери, профессора медицины, пробудился горячий интерес Лескова к украинской культуре, он увлекся старинной живописью и архитектурой Киева, став в дальнейшем выдающимся знатоком древнего русского искусства.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8" name="Picture 4" descr="http://us-immigration.us/albums/%CA%E8%E5%E2-%CC%E0%E9-2002/Leskov2.siz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286124"/>
            <a:ext cx="4357718" cy="2859753"/>
          </a:xfrm>
          <a:prstGeom prst="rect">
            <a:avLst/>
          </a:prstGeom>
          <a:noFill/>
          <a:ln w="28575">
            <a:solidFill>
              <a:srgbClr val="996633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929322" y="6286520"/>
            <a:ext cx="294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Дом Н.С. Лескова в г. Киеве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10.proshkolu.ru/content/media/pic/std/4000000/3389000/3388399-e6920fa8268af667.jpg"/>
          <p:cNvPicPr>
            <a:picLocks noChangeAspect="1" noChangeArrowheads="1"/>
          </p:cNvPicPr>
          <p:nvPr/>
        </p:nvPicPr>
        <p:blipFill>
          <a:blip r:embed="rId2"/>
          <a:srcRect b="2913"/>
          <a:stretch>
            <a:fillRect/>
          </a:stretch>
        </p:blipFill>
        <p:spPr bwMode="auto">
          <a:xfrm>
            <a:off x="0" y="-285777"/>
            <a:ext cx="9143999" cy="71736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628" y="1071546"/>
            <a:ext cx="3929074" cy="286232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В 1857 Лесков вышел в отставку и поступил на частную службу в крупную торговую компанию, которая занималась переселением крестьян на новые земли и по делам которой изъездил почти всю Европейскую часть России.</a:t>
            </a:r>
          </a:p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Начало литературной деятельности Лескова относится к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1860. 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482" name="Picture 2" descr="http://do.gendocs.ru/pars_docs/tw_refs/60/59977/59977_html_m217244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14290"/>
            <a:ext cx="2714644" cy="4348382"/>
          </a:xfrm>
          <a:prstGeom prst="rect">
            <a:avLst/>
          </a:prstGeom>
          <a:noFill/>
          <a:ln w="28575">
            <a:solidFill>
              <a:srgbClr val="9966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10.proshkolu.ru/content/media/pic/std/4000000/3389000/3388399-e6920fa8268af667.jpg"/>
          <p:cNvPicPr>
            <a:picLocks noChangeAspect="1" noChangeArrowheads="1"/>
          </p:cNvPicPr>
          <p:nvPr/>
        </p:nvPicPr>
        <p:blipFill>
          <a:blip r:embed="rId2"/>
          <a:srcRect b="2913"/>
          <a:stretch>
            <a:fillRect/>
          </a:stretch>
        </p:blipFill>
        <p:spPr bwMode="auto">
          <a:xfrm>
            <a:off x="1" y="-315617"/>
            <a:ext cx="9143999" cy="71736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0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январе 1861 Лесков поселяется в Петербурге с желанием посвятить себя литературной и журналистской деятельности. Он начал печататься в "Отечественных записках".</a:t>
            </a:r>
          </a:p>
        </p:txBody>
      </p:sp>
      <p:pic>
        <p:nvPicPr>
          <p:cNvPr id="7" name="Picture 2" descr="http://image2.yell.ru/responses/5/4/9/r_683968_9vv5f80esr5zl8x28if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500174"/>
            <a:ext cx="5143535" cy="3857652"/>
          </a:xfrm>
          <a:prstGeom prst="rect">
            <a:avLst/>
          </a:prstGeom>
          <a:noFill/>
          <a:ln w="28575">
            <a:solidFill>
              <a:srgbClr val="996633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214810" y="55721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Петербургский кабинет Н.С.Лескова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10.proshkolu.ru/content/media/pic/std/4000000/3389000/3388399-e6920fa8268af667.jpg"/>
          <p:cNvPicPr>
            <a:picLocks noChangeAspect="1" noChangeArrowheads="1"/>
          </p:cNvPicPr>
          <p:nvPr/>
        </p:nvPicPr>
        <p:blipFill>
          <a:blip r:embed="rId2"/>
          <a:srcRect b="2913"/>
          <a:stretch>
            <a:fillRect/>
          </a:stretch>
        </p:blipFill>
        <p:spPr bwMode="auto">
          <a:xfrm>
            <a:off x="0" y="-285777"/>
            <a:ext cx="9143999" cy="71736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0298" y="1071546"/>
            <a:ext cx="62150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В русскую литературу Лесков пришел, имея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большой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запас наблюдений над русской жизнью, с искренним сочувствием к народным нуждам, что нашло свое отражение в его рассказах "Погасшее дело" (1862), "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Разбойник».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В 1862 в качестве корреспондента газеты "Северная пчела" посетил Польшу, Западную Украину, Чехию. Ему хотелось ознакомиться с бытом, искусством и поэзией западных славян, которым он очень симпатизировал. Поездка закончилась посещением Парижа. Весной 1863 Лесков вернулся в Россию.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624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2014-02-01T11:41:53Z</dcterms:created>
  <dcterms:modified xsi:type="dcterms:W3CDTF">2014-02-13T15:24:12Z</dcterms:modified>
</cp:coreProperties>
</file>