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8" r:id="rId10"/>
    <p:sldId id="269" r:id="rId11"/>
    <p:sldId id="270" r:id="rId12"/>
    <p:sldId id="271" r:id="rId13"/>
    <p:sldId id="272" r:id="rId14"/>
    <p:sldId id="266" r:id="rId15"/>
    <p:sldId id="265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62-A1F1-46E0-BAAA-9CB7CA9C12E5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7E57-F904-4132-A4D7-BDCE23F85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62-A1F1-46E0-BAAA-9CB7CA9C12E5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7E57-F904-4132-A4D7-BDCE23F85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62-A1F1-46E0-BAAA-9CB7CA9C12E5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7E57-F904-4132-A4D7-BDCE23F85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62-A1F1-46E0-BAAA-9CB7CA9C12E5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7E57-F904-4132-A4D7-BDCE23F85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62-A1F1-46E0-BAAA-9CB7CA9C12E5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7E57-F904-4132-A4D7-BDCE23F85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62-A1F1-46E0-BAAA-9CB7CA9C12E5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7E57-F904-4132-A4D7-BDCE23F85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62-A1F1-46E0-BAAA-9CB7CA9C12E5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7E57-F904-4132-A4D7-BDCE23F85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62-A1F1-46E0-BAAA-9CB7CA9C12E5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7E57-F904-4132-A4D7-BDCE23F85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62-A1F1-46E0-BAAA-9CB7CA9C12E5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7E57-F904-4132-A4D7-BDCE23F85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62-A1F1-46E0-BAAA-9CB7CA9C12E5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7E57-F904-4132-A4D7-BDCE23F85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462-A1F1-46E0-BAAA-9CB7CA9C12E5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7E57-F904-4132-A4D7-BDCE23F85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AA462-A1F1-46E0-BAAA-9CB7CA9C12E5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47E57-F904-4132-A4D7-BDCE23F85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Значимость культурных ценностей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рассказу Р.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Брэдбери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«Улыбка»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5892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Автор: Учитель русского языка и литературы МАОУ </a:t>
            </a:r>
            <a:r>
              <a:rPr lang="ru-RU" sz="2400" b="1" dirty="0" err="1" smtClean="0"/>
              <a:t>Волковской</a:t>
            </a:r>
            <a:r>
              <a:rPr lang="ru-RU" sz="2400" b="1" dirty="0" smtClean="0"/>
              <a:t> СОШ К.А. Потехина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Говорят, она улыбается…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Потехина Ксения\Desktop\jSw6qfO70O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268760"/>
            <a:ext cx="3555714" cy="5106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же красивая!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5" descr="C:\Users\Потехина Ксения\Desktop\УЛЫБКА\джокон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96778"/>
            <a:ext cx="3744416" cy="4888164"/>
          </a:xfrm>
          <a:prstGeom prst="rect">
            <a:avLst/>
          </a:prstGeom>
          <a:noFill/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24744"/>
            <a:ext cx="6120680" cy="550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609329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«Улыбка, чудесная улыбка…»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D:\Работа\ЛИТЕРАТУРА\7 КЛАСС\УЛЫБКА\Mona_Lisa_detail_mou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13602" cy="553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ЛИТЕРАТУРА\7 КЛАСС\УЛЫБКА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3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Культурные ценности - </a:t>
            </a:r>
            <a:r>
              <a:rPr lang="ru-RU" sz="3200" dirty="0" smtClean="0"/>
              <a:t>движимые или недвижимые объекты, составляющие культурное достояние человечества.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D:\Работа\ЛИТЕРАТУРА\7 КЛАСС\Жены декабристов\памятник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2139702" cy="2852936"/>
          </a:xfrm>
          <a:prstGeom prst="rect">
            <a:avLst/>
          </a:prstGeom>
          <a:noFill/>
        </p:spPr>
      </p:pic>
      <p:pic>
        <p:nvPicPr>
          <p:cNvPr id="3075" name="Picture 3" descr="D:\Работа\ЛИТЕРАТУРА\7 КЛАСС\Чехов\cd2e1f1efa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1048"/>
            <a:ext cx="3329947" cy="2497460"/>
          </a:xfrm>
          <a:prstGeom prst="rect">
            <a:avLst/>
          </a:prstGeom>
          <a:noFill/>
        </p:spPr>
      </p:pic>
      <p:pic>
        <p:nvPicPr>
          <p:cNvPr id="5" name="Picture 7" descr="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564904"/>
            <a:ext cx="3239789" cy="2290025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6" name="Picture 5" descr="&quot;«Петербургский сборник», изданный Н. А. Некрасовым. 1846.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140968"/>
            <a:ext cx="2808312" cy="3416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pyfrb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63888" y="112474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dirty="0" smtClean="0"/>
              <a:t>В целях защиты культурные ценности обозначаются специальным знаком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84784"/>
            <a:ext cx="89644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«Цель, для которой требуются неправые  средства, </a:t>
            </a:r>
          </a:p>
          <a:p>
            <a:pPr algn="ctr"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есть правая цель»</a:t>
            </a:r>
          </a:p>
          <a:p>
            <a:pPr algn="ctr">
              <a:buNone/>
            </a:pPr>
            <a:r>
              <a:rPr lang="ru-RU" sz="4000" dirty="0" smtClean="0"/>
              <a:t>                                                                          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К.Маркс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техина Ксения\Desktop\УЛЫБКА\RayBradbu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2857500" cy="2857500"/>
          </a:xfrm>
          <a:prstGeom prst="rect">
            <a:avLst/>
          </a:prstGeom>
          <a:noFill/>
        </p:spPr>
      </p:pic>
      <p:pic>
        <p:nvPicPr>
          <p:cNvPr id="3075" name="Picture 3" descr="C:\Users\Потехина Ксения\Desktop\УЛЫБКА\брэдбер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60648"/>
            <a:ext cx="2872214" cy="28155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476672"/>
            <a:ext cx="56886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err="1"/>
              <a:t>Рэймонд</a:t>
            </a:r>
            <a:r>
              <a:rPr lang="ru-RU" sz="2000" b="1" dirty="0"/>
              <a:t> Дуглас «</a:t>
            </a:r>
            <a:r>
              <a:rPr lang="ru-RU" sz="2000" b="1" dirty="0" err="1"/>
              <a:t>Рэй</a:t>
            </a:r>
            <a:r>
              <a:rPr lang="ru-RU" sz="2000" b="1" dirty="0"/>
              <a:t>» </a:t>
            </a:r>
            <a:r>
              <a:rPr lang="ru-RU" sz="2000" b="1" dirty="0" err="1"/>
              <a:t>Брэдбери</a:t>
            </a:r>
            <a:r>
              <a:rPr lang="ru-RU" sz="2000" dirty="0"/>
              <a:t> — американский писатель, известный по антиутопии «451 градус по Фаренгейту», циклу рассказов «Марсианские хроники» и частично автобиографическому роману «Вино из одуванчиков».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3717032"/>
            <a:ext cx="56886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О</a:t>
            </a:r>
            <a:r>
              <a:rPr lang="ru-RU" sz="2000" dirty="0" smtClean="0"/>
              <a:t>бщество потребления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Оптимизм: </a:t>
            </a:r>
            <a:r>
              <a:rPr lang="ru-RU" sz="2000" dirty="0"/>
              <a:t>прозревшие одиночки учитывают ошибки человечества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отехина Ксения\Desktop\УЛЫБКА\Rej_Bredberi__Ulyb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2540000" cy="3924300"/>
          </a:xfrm>
          <a:prstGeom prst="rect">
            <a:avLst/>
          </a:prstGeom>
          <a:noFill/>
        </p:spPr>
      </p:pic>
      <p:pic>
        <p:nvPicPr>
          <p:cNvPr id="1026" name="Picture 2" descr="D:\Работа\ЛИТЕРАТУРА\7 КЛАСС\УЛЫБКА\234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8592" y="3068960"/>
            <a:ext cx="3122116" cy="3297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u="sng" dirty="0" smtClean="0"/>
              <a:t>2061 год</a:t>
            </a:r>
            <a:endParaRPr lang="ru-RU" sz="9600" b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060848"/>
            <a:ext cx="3168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Кофе ненастоящий 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39552" y="2708920"/>
            <a:ext cx="5832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Города—груды развалин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356992"/>
            <a:ext cx="6048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Дороги  </a:t>
            </a:r>
            <a:r>
              <a:rPr lang="ru-RU" sz="2800" dirty="0"/>
              <a:t>от  бомбежек словно  пила,  вверх-вниз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437112"/>
            <a:ext cx="6800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Поля  </a:t>
            </a:r>
            <a:r>
              <a:rPr lang="ru-RU" sz="2800" dirty="0"/>
              <a:t>по  ночам светятся, радиоактивные...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u="sng" dirty="0" smtClean="0"/>
              <a:t>2061 год</a:t>
            </a:r>
            <a:endParaRPr lang="ru-RU" sz="9600" b="1" u="sng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2132856"/>
            <a:ext cx="522007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Сколько  времени  одна  сплошная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катавасия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была... И достались нам только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рожки да ножки.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88840"/>
            <a:ext cx="3688210" cy="218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861048"/>
            <a:ext cx="4564393" cy="236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56592" y="414908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623731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ГРИГСБИ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Потехина Ксения\Desktop\0_69ca5_d81efe6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2724921" cy="3429496"/>
          </a:xfrm>
          <a:prstGeom prst="rect">
            <a:avLst/>
          </a:prstGeom>
          <a:noFill/>
        </p:spPr>
      </p:pic>
      <p:pic>
        <p:nvPicPr>
          <p:cNvPr id="2051" name="Picture 3" descr="D:\Работа\ЛИТЕРАТУРА\7 КЛАСС\УЛЫБКА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852936"/>
            <a:ext cx="3971925" cy="305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/>
              <a:t>ПРАЗДНИК</a:t>
            </a:r>
            <a:endParaRPr lang="ru-RU" sz="8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91683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u="sng" dirty="0" smtClean="0"/>
              <a:t>Радость</a:t>
            </a:r>
            <a:endParaRPr lang="ru-RU" sz="48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3068960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u="sng" dirty="0" smtClean="0"/>
              <a:t>Счастье</a:t>
            </a:r>
            <a:endParaRPr lang="ru-RU" sz="4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422108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u="sng" dirty="0" smtClean="0"/>
              <a:t>Веселье</a:t>
            </a:r>
            <a:endParaRPr lang="ru-RU" sz="4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147990"/>
            <a:ext cx="64807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Вандализм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— одна из форм поведения человека, в ходе которого уничтожаются или оскверняются предметы искусства, культуры, иного имущества общественного значения, иного частного имущества и т. 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276872"/>
            <a:ext cx="316835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149080"/>
            <a:ext cx="3186023" cy="234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08920"/>
            <a:ext cx="3217540" cy="243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260648"/>
            <a:ext cx="77403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Цивилизация-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b="1" u="sng" dirty="0" smtClean="0"/>
              <a:t>1.</a:t>
            </a:r>
            <a:r>
              <a:rPr lang="ru-RU" sz="2800" dirty="0" smtClean="0"/>
              <a:t> Определенная ступень развития общества, его материальной и духовной культуры. </a:t>
            </a:r>
            <a:r>
              <a:rPr lang="ru-RU" sz="2800" b="1" u="sng" dirty="0" smtClean="0"/>
              <a:t>2.</a:t>
            </a:r>
            <a:r>
              <a:rPr lang="ru-RU" sz="2800" dirty="0" smtClean="0"/>
              <a:t> Современная мировая культура. </a:t>
            </a:r>
            <a:r>
              <a:rPr lang="ru-RU" sz="2800" b="1" u="sng" dirty="0" smtClean="0"/>
              <a:t>3.</a:t>
            </a:r>
            <a:r>
              <a:rPr lang="ru-RU" sz="2800" dirty="0" smtClean="0"/>
              <a:t> Мыслимая как реальность совокупность живых существ со своей материальной и духовной культурой.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171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Значимость культурных ценностей</vt:lpstr>
      <vt:lpstr>Слайд 2</vt:lpstr>
      <vt:lpstr>Слайд 3</vt:lpstr>
      <vt:lpstr>2061 год</vt:lpstr>
      <vt:lpstr>2061 год</vt:lpstr>
      <vt:lpstr>Слайд 6</vt:lpstr>
      <vt:lpstr>Слайд 7</vt:lpstr>
      <vt:lpstr>Слайд 8</vt:lpstr>
      <vt:lpstr>Слайд 9</vt:lpstr>
      <vt:lpstr>Говорят, она улыбается…</vt:lpstr>
      <vt:lpstr>Она же красивая!</vt:lpstr>
      <vt:lpstr>Слайд 12</vt:lpstr>
      <vt:lpstr>Слайд 13</vt:lpstr>
      <vt:lpstr>Слайд 14</vt:lpstr>
      <vt:lpstr>Слайд 15</vt:lpstr>
      <vt:lpstr>Слайд 16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Значимость культурных ценностей</dc:title>
  <dc:creator>Потехина Ксения</dc:creator>
  <cp:lastModifiedBy>Потехина Ксения</cp:lastModifiedBy>
  <cp:revision>29</cp:revision>
  <dcterms:created xsi:type="dcterms:W3CDTF">2013-03-18T09:46:00Z</dcterms:created>
  <dcterms:modified xsi:type="dcterms:W3CDTF">2013-10-31T09:44:17Z</dcterms:modified>
</cp:coreProperties>
</file>