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3" r:id="rId5"/>
    <p:sldId id="260" r:id="rId6"/>
    <p:sldId id="264" r:id="rId7"/>
    <p:sldId id="266" r:id="rId8"/>
    <p:sldId id="274" r:id="rId9"/>
    <p:sldId id="267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0" autoAdjust="0"/>
  </p:normalViewPr>
  <p:slideViewPr>
    <p:cSldViewPr>
      <p:cViewPr varScale="1">
        <p:scale>
          <a:sx n="98" d="100"/>
          <a:sy n="98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AA2C2-F1BE-46EC-B283-B64E7042E6D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BFA85D-B471-4832-87AB-F49ECDCABE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Применение современных </a:t>
            </a:r>
            <a:br>
              <a:rPr lang="ru-RU" sz="3600" dirty="0" smtClean="0"/>
            </a:br>
            <a:r>
              <a:rPr lang="ru-RU" sz="3600" dirty="0" smtClean="0"/>
              <a:t>образовательных технологий</a:t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 err="1" smtClean="0"/>
              <a:t>логозанятиях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700" dirty="0" smtClean="0"/>
              <a:t> </a:t>
            </a:r>
            <a:r>
              <a:rPr lang="ru-RU" sz="6700" dirty="0" err="1" smtClean="0"/>
              <a:t>Синквейн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7854696" cy="26432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Семакина Галина Николаевна, </a:t>
            </a:r>
          </a:p>
          <a:p>
            <a:pPr algn="ctr"/>
            <a:r>
              <a:rPr lang="ru-RU" sz="2100" dirty="0" smtClean="0"/>
              <a:t>учитель-логопед высшей квалификационной категории</a:t>
            </a:r>
          </a:p>
          <a:p>
            <a:pPr algn="ctr"/>
            <a:r>
              <a:rPr lang="ru-RU" sz="2100" dirty="0" smtClean="0"/>
              <a:t> МБОУ «Средняя общеобразовательная школа №29 </a:t>
            </a:r>
          </a:p>
          <a:p>
            <a:pPr algn="ctr"/>
            <a:r>
              <a:rPr lang="ru-RU" sz="2100" dirty="0" smtClean="0"/>
              <a:t>г.Йошкар-Олы»</a:t>
            </a:r>
          </a:p>
          <a:p>
            <a:pPr algn="ctr"/>
            <a:endParaRPr lang="ru-RU" sz="2100" dirty="0" smtClean="0"/>
          </a:p>
          <a:p>
            <a:pPr algn="ctr"/>
            <a:endParaRPr lang="ru-RU" sz="2100" dirty="0" smtClean="0"/>
          </a:p>
          <a:p>
            <a:pPr algn="ctr"/>
            <a:endParaRPr lang="ru-RU" sz="2100" dirty="0" smtClean="0"/>
          </a:p>
          <a:p>
            <a:pPr algn="ctr"/>
            <a:r>
              <a:rPr lang="ru-RU" sz="2100" dirty="0" smtClean="0"/>
              <a:t>2013</a:t>
            </a:r>
            <a:endParaRPr lang="ru-RU" sz="2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071546"/>
            <a:ext cx="5572164" cy="443484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1.Самолет.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2. Быстрый, огромный.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3. Летит, сигналит, светится.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4.Я люблю летать.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5. Транспорт.</a:t>
            </a:r>
          </a:p>
          <a:p>
            <a:endParaRPr lang="ru-RU" dirty="0"/>
          </a:p>
        </p:txBody>
      </p:sp>
      <p:pic>
        <p:nvPicPr>
          <p:cNvPr id="5" name="Содержимое 4" descr="P1010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000372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071546"/>
            <a:ext cx="6643734" cy="443484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Снег.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Пушистый, холодный.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Падает, кружится, ложится.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Мне нравится снег.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Вода.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1010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214686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928670"/>
            <a:ext cx="6072230" cy="443484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Буквы.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Гласные, согласные.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Видим, пишем, выделяем.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Слова складываются из букв.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Письмо.</a:t>
            </a:r>
          </a:p>
          <a:p>
            <a:endParaRPr lang="ru-RU" dirty="0"/>
          </a:p>
        </p:txBody>
      </p:sp>
      <p:pic>
        <p:nvPicPr>
          <p:cNvPr id="5" name="Содержимое 4" descr="P1010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286124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6000792" cy="44348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Лиса.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Рыжая</a:t>
            </a:r>
            <a:r>
              <a:rPr lang="ru-RU" b="1" i="1" dirty="0" smtClean="0">
                <a:solidFill>
                  <a:srgbClr val="7030A0"/>
                </a:solidFill>
              </a:rPr>
              <a:t>, хитрая.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Бегает</a:t>
            </a:r>
            <a:r>
              <a:rPr lang="ru-RU" b="1" i="1" dirty="0" smtClean="0">
                <a:solidFill>
                  <a:srgbClr val="7030A0"/>
                </a:solidFill>
              </a:rPr>
              <a:t>, прячется, крадется.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Я </a:t>
            </a:r>
            <a:r>
              <a:rPr lang="ru-RU" b="1" i="1" dirty="0" smtClean="0">
                <a:solidFill>
                  <a:srgbClr val="7030A0"/>
                </a:solidFill>
              </a:rPr>
              <a:t>любуюсь лисой.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Дикое </a:t>
            </a:r>
            <a:r>
              <a:rPr lang="ru-RU" b="1" i="1" dirty="0" smtClean="0">
                <a:solidFill>
                  <a:srgbClr val="7030A0"/>
                </a:solidFill>
              </a:rPr>
              <a:t>животное.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10100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571744"/>
            <a:ext cx="2928958" cy="390527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рассказа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синквейну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57586"/>
          </a:xfrm>
        </p:spPr>
        <p:txBody>
          <a:bodyPr/>
          <a:lstStyle/>
          <a:p>
            <a:pPr indent="45720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лесу живет рыжая и хитрая лиса. Она умелая охотница. Чтобы поймать мышку, ей приходится долго бегать по лесу. Почувствовав грызуна, лисица  осторожно  крадется  и стремительно нападает. Дикие животные давно приспособились к такой жизни.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5686436" cy="17859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Составление </a:t>
            </a:r>
            <a:r>
              <a:rPr lang="ru-RU" sz="4000" dirty="0" err="1" smtClean="0"/>
              <a:t>синквейна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по сказке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Заюшкина</a:t>
            </a:r>
            <a:r>
              <a:rPr lang="ru-RU" sz="2800" b="1" dirty="0" smtClean="0"/>
              <a:t> избушка»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3714752"/>
            <a:ext cx="6900882" cy="443484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Лиса.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Хитрая, лживая.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Захватывает, выгоняет, пугается.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Друзья приходят на выручку зайцу.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Наказана.</a:t>
            </a:r>
          </a:p>
          <a:p>
            <a:endParaRPr lang="ru-RU" dirty="0"/>
          </a:p>
        </p:txBody>
      </p:sp>
      <p:pic>
        <p:nvPicPr>
          <p:cNvPr id="9" name="Содержимое 8" descr="P10100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357298"/>
            <a:ext cx="2290772" cy="32709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</a:t>
            </a:r>
            <a:r>
              <a:rPr lang="ru-RU" dirty="0" err="1" smtClean="0"/>
              <a:t>синквейна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физкультминутке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2071678"/>
            <a:ext cx="8115328" cy="44348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Дети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Здоровые</a:t>
            </a:r>
            <a:r>
              <a:rPr lang="ru-RU" b="1" i="1" dirty="0" smtClean="0">
                <a:solidFill>
                  <a:srgbClr val="7030A0"/>
                </a:solidFill>
              </a:rPr>
              <a:t>, бодрые.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Шагают</a:t>
            </a:r>
            <a:r>
              <a:rPr lang="ru-RU" b="1" i="1" dirty="0" smtClean="0">
                <a:solidFill>
                  <a:srgbClr val="7030A0"/>
                </a:solidFill>
              </a:rPr>
              <a:t>, прыгают, крутятся.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Нам </a:t>
            </a:r>
            <a:r>
              <a:rPr lang="ru-RU" b="1" i="1" dirty="0" smtClean="0">
                <a:solidFill>
                  <a:srgbClr val="7030A0"/>
                </a:solidFill>
              </a:rPr>
              <a:t>они нравятся.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Спортсмены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10100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571876"/>
            <a:ext cx="3714776" cy="27860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</a:t>
            </a:r>
            <a:r>
              <a:rPr lang="ru-RU" dirty="0" err="1" smtClean="0"/>
              <a:t>синквейна</a:t>
            </a:r>
            <a:r>
              <a:rPr lang="ru-RU" dirty="0" smtClean="0"/>
              <a:t>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285860"/>
            <a:ext cx="7429552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Учитель.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Творческий, добрый.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Учит, воспитывает, </a:t>
            </a:r>
            <a:r>
              <a:rPr lang="ru-RU" b="1" i="1" dirty="0" smtClean="0">
                <a:solidFill>
                  <a:srgbClr val="7030A0"/>
                </a:solidFill>
              </a:rPr>
              <a:t>развивает.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Мне нравится работа учителя.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Наставник.</a:t>
            </a:r>
          </a:p>
          <a:p>
            <a:endParaRPr lang="ru-RU" dirty="0"/>
          </a:p>
        </p:txBody>
      </p:sp>
      <p:pic>
        <p:nvPicPr>
          <p:cNvPr id="5" name="Содержимое 4" descr="P1010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161239"/>
            <a:ext cx="3186106" cy="23895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Содержимое 4" descr="P1010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643182"/>
            <a:ext cx="3357586" cy="25181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стихотворная форма из пяти строк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появился в Америке в начале 20-го века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под влиянием популярной в то время японской поэзии.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Впоследствии по всему миру,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 том числе и в России,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его стали использовать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в дидактических целях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в качестве довольно результативного 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метода развития образной речи.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впервые был разработан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американской поэтессой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Аделаидой </a:t>
            </a:r>
            <a:r>
              <a:rPr lang="ru-RU" sz="3200" b="1" dirty="0" err="1" smtClean="0">
                <a:solidFill>
                  <a:srgbClr val="002060"/>
                </a:solidFill>
              </a:rPr>
              <a:t>Крэпси</a:t>
            </a:r>
            <a:r>
              <a:rPr lang="ru-RU" sz="32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вдохновившейся  японскими  слоговыми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миниатюрами танка и </a:t>
            </a:r>
            <a:r>
              <a:rPr lang="ru-RU" sz="3200" b="1" dirty="0" err="1" smtClean="0">
                <a:solidFill>
                  <a:srgbClr val="002060"/>
                </a:solidFill>
              </a:rPr>
              <a:t>хайку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Синквейны</a:t>
            </a:r>
            <a:r>
              <a:rPr lang="ru-RU" sz="3200" b="1" dirty="0" smtClean="0">
                <a:solidFill>
                  <a:srgbClr val="002060"/>
                </a:solidFill>
              </a:rPr>
              <a:t> были включены в 1914 году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в ее посмертный сборник стихов.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8" indent="0" algn="ctr">
              <a:buClr>
                <a:schemeClr val="accent3"/>
              </a:buClr>
              <a:buSzPct val="9500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очень прост в построении, </a:t>
            </a:r>
          </a:p>
          <a:p>
            <a:pPr marL="274320" lvl="8" indent="0" algn="ctr">
              <a:buClr>
                <a:schemeClr val="accent3"/>
              </a:buClr>
              <a:buSzPct val="9500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что делает его довольно эффективным</a:t>
            </a:r>
          </a:p>
          <a:p>
            <a:pPr marL="274320" lvl="8" indent="0" algn="ctr">
              <a:buClr>
                <a:schemeClr val="accent3"/>
              </a:buClr>
              <a:buSzPct val="9500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методом развития для ребенка</a:t>
            </a:r>
          </a:p>
          <a:p>
            <a:pPr marL="274320" lvl="8" indent="0" algn="ctr">
              <a:buClr>
                <a:schemeClr val="accent3"/>
              </a:buClr>
              <a:buSzPct val="9500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и способствует формированию аналитических способностей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синквейнов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143116"/>
            <a:ext cx="4038600" cy="3863336"/>
          </a:xfrm>
        </p:spPr>
        <p:txBody>
          <a:bodyPr/>
          <a:lstStyle/>
          <a:p>
            <a:pPr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традиционный</a:t>
            </a:r>
          </a:p>
          <a:p>
            <a:pPr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составляется</a:t>
            </a:r>
          </a:p>
          <a:p>
            <a:pPr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слоговому принципу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143116"/>
            <a:ext cx="4038600" cy="386333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дидактический</a:t>
            </a:r>
          </a:p>
          <a:p>
            <a:pPr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составляется главным образом по </a:t>
            </a:r>
            <a:r>
              <a:rPr lang="ru-RU" sz="3200" b="1" dirty="0" smtClean="0">
                <a:solidFill>
                  <a:srgbClr val="002060"/>
                </a:solidFill>
              </a:rPr>
              <a:t>смыслу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28860" y="2857496"/>
            <a:ext cx="357190" cy="6429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29388" y="2857496"/>
            <a:ext cx="357190" cy="6429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Правила составления </a:t>
            </a:r>
            <a:br>
              <a:rPr lang="ru-RU" sz="3600" dirty="0" smtClean="0"/>
            </a:br>
            <a:r>
              <a:rPr lang="ru-RU" sz="3600" dirty="0" smtClean="0"/>
              <a:t>дидактического </a:t>
            </a:r>
            <a:r>
              <a:rPr lang="ru-RU" sz="3600" dirty="0" err="1" smtClean="0"/>
              <a:t>синквейна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5643626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первая строка -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одно слово, обычно существительное, 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отражающее главную идею;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вторая строка </a:t>
            </a:r>
            <a:r>
              <a:rPr lang="ru-RU" sz="3800" b="1" dirty="0" smtClean="0">
                <a:solidFill>
                  <a:srgbClr val="002060"/>
                </a:solidFill>
              </a:rPr>
              <a:t>– 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два слова, прилагательные;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третья строка </a:t>
            </a:r>
            <a:r>
              <a:rPr lang="ru-RU" sz="3800" b="1" dirty="0" smtClean="0">
                <a:solidFill>
                  <a:srgbClr val="002060"/>
                </a:solidFill>
              </a:rPr>
              <a:t>–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три слова, глаголы, 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описывающие действия в рамках темы;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четвертая строка </a:t>
            </a:r>
            <a:r>
              <a:rPr lang="ru-RU" sz="3800" b="1" dirty="0" smtClean="0">
                <a:solidFill>
                  <a:srgbClr val="002060"/>
                </a:solidFill>
              </a:rPr>
              <a:t>– 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фраза из нескольких слов, 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показывающая отношение к теме;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пятая строка </a:t>
            </a:r>
            <a:r>
              <a:rPr lang="ru-RU" sz="3800" b="1" dirty="0" smtClean="0">
                <a:solidFill>
                  <a:srgbClr val="002060"/>
                </a:solidFill>
              </a:rPr>
              <a:t>–</a:t>
            </a:r>
          </a:p>
          <a:p>
            <a:pPr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слова, связанные с первым, отражающие сущность темы ( это может быть одно слово)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</a:t>
            </a:r>
            <a:r>
              <a:rPr lang="ru-RU" dirty="0" err="1" smtClean="0"/>
              <a:t>синквейнов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использованием наглядности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1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143248"/>
            <a:ext cx="4143404" cy="310755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85786" y="571480"/>
            <a:ext cx="5643602" cy="34259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Мишка.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Плюшевый, мягкий.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Сидит, смотрит, радуется.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Мой мишка самый лучший.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Игрушка.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388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Применение современных  образовательных технологий на логозанятиях  Синквейн</vt:lpstr>
      <vt:lpstr>Синквейн - </vt:lpstr>
      <vt:lpstr>Синквейн </vt:lpstr>
      <vt:lpstr>Синквейн </vt:lpstr>
      <vt:lpstr>Синквейн</vt:lpstr>
      <vt:lpstr>Виды синквейнов</vt:lpstr>
      <vt:lpstr>Правила составления  дидактического синквейна </vt:lpstr>
      <vt:lpstr>Составление синквейнов  с использованием наглядности</vt:lpstr>
      <vt:lpstr>Слайд 9</vt:lpstr>
      <vt:lpstr>Слайд 10</vt:lpstr>
      <vt:lpstr>Слайд 11</vt:lpstr>
      <vt:lpstr>Слайд 12</vt:lpstr>
      <vt:lpstr>Слайд 13</vt:lpstr>
      <vt:lpstr>Составление рассказа  по синквейну</vt:lpstr>
      <vt:lpstr>Составление синквейна  по сказке «Заюшкина избушка»</vt:lpstr>
      <vt:lpstr>Составление синквейна  по физкультминутке</vt:lpstr>
      <vt:lpstr>Составление синквейна по теме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 (современная образовательная технология)</dc:title>
  <dc:creator>user</dc:creator>
  <cp:lastModifiedBy>user</cp:lastModifiedBy>
  <cp:revision>52</cp:revision>
  <dcterms:created xsi:type="dcterms:W3CDTF">2013-11-06T09:59:13Z</dcterms:created>
  <dcterms:modified xsi:type="dcterms:W3CDTF">2013-11-06T11:39:24Z</dcterms:modified>
</cp:coreProperties>
</file>