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34D1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0C3FF78-DB0B-4BD3-817D-66E1D979B8F7}" type="datetimeFigureOut">
              <a:rPr lang="ru-RU" smtClean="0"/>
              <a:pPr/>
              <a:t>24.11.2013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3D94AF7-6329-45BB-8B4B-F7C99F95A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886728" cy="4286279"/>
          </a:xfrm>
        </p:spPr>
        <p:txBody>
          <a:bodyPr>
            <a:normAutofit fontScale="90000"/>
          </a:bodyPr>
          <a:lstStyle/>
          <a:p>
            <a:r>
              <a:rPr lang="ru-RU" sz="6600" dirty="0" smtClean="0">
                <a:solidFill>
                  <a:srgbClr val="0000FF"/>
                </a:solidFill>
              </a:rPr>
              <a:t>          </a:t>
            </a:r>
            <a:br>
              <a:rPr lang="ru-RU" sz="6600" dirty="0" smtClean="0">
                <a:solidFill>
                  <a:srgbClr val="0000FF"/>
                </a:solidFill>
              </a:rPr>
            </a:br>
            <a:r>
              <a:rPr lang="ru-RU" sz="6600" dirty="0" smtClean="0">
                <a:solidFill>
                  <a:srgbClr val="0000FF"/>
                </a:solidFill>
              </a:rPr>
              <a:t/>
            </a:r>
            <a:br>
              <a:rPr lang="ru-RU" sz="6600" dirty="0" smtClean="0">
                <a:solidFill>
                  <a:srgbClr val="0000FF"/>
                </a:solidFill>
              </a:rPr>
            </a:br>
            <a:r>
              <a:rPr lang="ru-RU" sz="6600" dirty="0" smtClean="0">
                <a:solidFill>
                  <a:srgbClr val="0000FF"/>
                </a:solidFill>
              </a:rPr>
              <a:t/>
            </a:r>
            <a:br>
              <a:rPr lang="ru-RU" sz="6600" dirty="0" smtClean="0">
                <a:solidFill>
                  <a:srgbClr val="0000FF"/>
                </a:solidFill>
              </a:rPr>
            </a:br>
            <a:r>
              <a:rPr lang="ru-RU" sz="6600" dirty="0" smtClean="0">
                <a:solidFill>
                  <a:srgbClr val="0000FF"/>
                </a:solidFill>
              </a:rPr>
              <a:t>             Умножение </a:t>
            </a:r>
            <a:br>
              <a:rPr lang="ru-RU" sz="6600" dirty="0" smtClean="0">
                <a:solidFill>
                  <a:srgbClr val="0000FF"/>
                </a:solidFill>
              </a:rPr>
            </a:br>
            <a:r>
              <a:rPr lang="ru-RU" sz="6600" dirty="0" smtClean="0">
                <a:solidFill>
                  <a:srgbClr val="0000FF"/>
                </a:solidFill>
              </a:rPr>
              <a:t>                       и  </a:t>
            </a:r>
            <a:br>
              <a:rPr lang="ru-RU" sz="6600" dirty="0" smtClean="0">
                <a:solidFill>
                  <a:srgbClr val="0000FF"/>
                </a:solidFill>
              </a:rPr>
            </a:br>
            <a:r>
              <a:rPr lang="ru-RU" sz="6600" dirty="0" smtClean="0">
                <a:solidFill>
                  <a:srgbClr val="0000FF"/>
                </a:solidFill>
              </a:rPr>
              <a:t>               деление </a:t>
            </a:r>
            <a:br>
              <a:rPr lang="ru-RU" sz="6600" dirty="0" smtClean="0">
                <a:solidFill>
                  <a:srgbClr val="0000FF"/>
                </a:solidFill>
              </a:rPr>
            </a:br>
            <a:r>
              <a:rPr lang="ru-RU" sz="6600" dirty="0" smtClean="0">
                <a:solidFill>
                  <a:srgbClr val="0000FF"/>
                </a:solidFill>
              </a:rPr>
              <a:t>   десятичных дробей</a:t>
            </a:r>
            <a:br>
              <a:rPr lang="ru-RU" sz="6600" dirty="0" smtClean="0">
                <a:solidFill>
                  <a:srgbClr val="0000FF"/>
                </a:solidFill>
              </a:rPr>
            </a:br>
            <a:r>
              <a:rPr lang="ru-RU" sz="6600" dirty="0" smtClean="0">
                <a:solidFill>
                  <a:srgbClr val="0000FF"/>
                </a:solidFill>
              </a:rPr>
              <a:t>         на 10, 100, 1000</a:t>
            </a:r>
            <a:endParaRPr lang="ru-RU" sz="6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/>
          </a:blip>
          <a:srcRect/>
          <a:stretch>
            <a:fillRect/>
          </a:stretch>
        </p:blipFill>
        <p:spPr bwMode="auto">
          <a:xfrm>
            <a:off x="2428860" y="142852"/>
            <a:ext cx="6715140" cy="65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809628">
            <a:off x="-1383476" y="2426749"/>
            <a:ext cx="1111158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Это интересно!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840435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2" y="428603"/>
          <a:ext cx="8286812" cy="56436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1703"/>
                <a:gridCol w="2071703"/>
                <a:gridCol w="2071703"/>
                <a:gridCol w="2071703"/>
              </a:tblGrid>
              <a:tr h="18812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81201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812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Равнобедренный треугольник 9"/>
          <p:cNvSpPr/>
          <p:nvPr/>
        </p:nvSpPr>
        <p:spPr>
          <a:xfrm>
            <a:off x="2857488" y="785794"/>
            <a:ext cx="1571636" cy="1071570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3143240" y="4786322"/>
            <a:ext cx="785818" cy="57150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6929454" y="2857496"/>
            <a:ext cx="1643074" cy="500066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7000892" y="642918"/>
            <a:ext cx="1571636" cy="107157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286116" y="2786058"/>
            <a:ext cx="857256" cy="8572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072330" y="4286256"/>
            <a:ext cx="1428760" cy="1643074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286380" y="1142984"/>
            <a:ext cx="714380" cy="71438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286380" y="1142984"/>
            <a:ext cx="714380" cy="785818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072066" y="4714884"/>
            <a:ext cx="1357322" cy="57150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4348" y="2714620"/>
            <a:ext cx="1571636" cy="8572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071538" y="857232"/>
            <a:ext cx="857256" cy="92869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429256" y="2714620"/>
            <a:ext cx="642942" cy="71438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214414" y="4929198"/>
            <a:ext cx="428628" cy="50006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</a:t>
            </a:r>
            <a:r>
              <a:rPr lang="ru-RU" sz="6700" dirty="0" smtClean="0"/>
              <a:t>Проверяем себя!</a:t>
            </a:r>
            <a:br>
              <a:rPr lang="ru-RU" sz="6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4</a:t>
            </a:r>
          </a:p>
          <a:p>
            <a:pPr>
              <a:buNone/>
            </a:pPr>
            <a:r>
              <a:rPr lang="ru-RU" dirty="0" smtClean="0"/>
              <a:t>                3</a:t>
            </a:r>
          </a:p>
          <a:p>
            <a:pPr>
              <a:buNone/>
            </a:pPr>
            <a:r>
              <a:rPr lang="ru-RU" dirty="0" smtClean="0"/>
              <a:t>                               4</a:t>
            </a:r>
          </a:p>
          <a:p>
            <a:pPr>
              <a:buNone/>
            </a:pPr>
            <a:r>
              <a:rPr lang="ru-RU" dirty="0" smtClean="0"/>
              <a:t>                                               2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2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1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9600" dirty="0" smtClean="0"/>
              <a:t> путешествие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1535" y="500040"/>
          <a:ext cx="8072464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7536"/>
                <a:gridCol w="1968901"/>
                <a:gridCol w="1968901"/>
                <a:gridCol w="1787126"/>
              </a:tblGrid>
              <a:tr h="1128721">
                <a:tc>
                  <a:txBody>
                    <a:bodyPr/>
                    <a:lstStyle/>
                    <a:p>
                      <a:pPr algn="ctr"/>
                      <a:endParaRPr lang="ru-RU" sz="3200" b="1" dirty="0" smtClean="0"/>
                    </a:p>
                    <a:p>
                      <a:pPr algn="ctr"/>
                      <a:r>
                        <a:rPr lang="ru-RU" sz="3200" b="1" dirty="0" smtClean="0"/>
                        <a:t>0,3 ∙ 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0,3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к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0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л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3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п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128721">
                <a:tc>
                  <a:txBody>
                    <a:bodyPr/>
                    <a:lstStyle/>
                    <a:p>
                      <a:pPr algn="ctr"/>
                      <a:endParaRPr lang="ru-RU" sz="3200" b="1" dirty="0" smtClean="0"/>
                    </a:p>
                    <a:p>
                      <a:pPr algn="ctr"/>
                      <a:r>
                        <a:rPr lang="ru-RU" sz="3200" b="1" dirty="0" smtClean="0"/>
                        <a:t>0,75 ∙ 1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0,75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о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1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75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р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128721">
                <a:tc>
                  <a:txBody>
                    <a:bodyPr/>
                    <a:lstStyle/>
                    <a:p>
                      <a:pPr algn="ctr"/>
                      <a:endParaRPr lang="ru-RU" sz="3200" b="1" dirty="0" smtClean="0"/>
                    </a:p>
                    <a:p>
                      <a:pPr algn="ctr"/>
                      <a:r>
                        <a:rPr lang="ru-RU" sz="3200" b="1" dirty="0" smtClean="0"/>
                        <a:t>2 ∙ 10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м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200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н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20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д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128721">
                <a:tc>
                  <a:txBody>
                    <a:bodyPr/>
                    <a:lstStyle/>
                    <a:p>
                      <a:pPr algn="ctr"/>
                      <a:endParaRPr lang="ru-RU" sz="3200" b="1" dirty="0" smtClean="0"/>
                    </a:p>
                    <a:p>
                      <a:pPr algn="ctr"/>
                      <a:r>
                        <a:rPr lang="ru-RU" sz="3200" b="1" dirty="0" smtClean="0"/>
                        <a:t>0,5 ∙ 100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50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к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500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с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0,5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е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128721">
                <a:tc>
                  <a:txBody>
                    <a:bodyPr/>
                    <a:lstStyle/>
                    <a:p>
                      <a:pPr algn="ctr"/>
                      <a:endParaRPr lang="ru-RU" sz="3200" b="1" dirty="0" smtClean="0"/>
                    </a:p>
                    <a:p>
                      <a:pPr algn="ctr"/>
                      <a:r>
                        <a:rPr lang="ru-RU" sz="3200" b="1" dirty="0" smtClean="0"/>
                        <a:t>2,6 ÷ 10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26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ф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0,26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а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/>
                        <a:t>0,026</a:t>
                      </a:r>
                    </a:p>
                    <a:p>
                      <a:pPr algn="ctr"/>
                      <a:r>
                        <a:rPr lang="ru-RU" sz="3600" b="1" dirty="0" smtClean="0">
                          <a:solidFill>
                            <a:srgbClr val="0070C0"/>
                          </a:solidFill>
                        </a:rPr>
                        <a:t>и</a:t>
                      </a:r>
                      <a:endParaRPr lang="ru-RU" sz="3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1971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9600" dirty="0" smtClean="0">
                <a:solidFill>
                  <a:srgbClr val="002060"/>
                </a:solidFill>
              </a:rPr>
              <a:t>          </a:t>
            </a:r>
            <a:r>
              <a:rPr lang="ru-RU" sz="9600" dirty="0" smtClean="0">
                <a:solidFill>
                  <a:srgbClr val="0000FF"/>
                </a:solidFill>
              </a:rPr>
              <a:t>Молога</a:t>
            </a:r>
            <a:endParaRPr lang="ru-RU" sz="9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Узнаем длину реки Молога,  </a:t>
            </a:r>
            <a:br>
              <a:rPr lang="ru-RU" dirty="0" smtClean="0"/>
            </a:br>
            <a:r>
              <a:rPr lang="ru-RU" dirty="0" smtClean="0"/>
              <a:t>        протекающей в пределах нашего </a:t>
            </a:r>
            <a:br>
              <a:rPr lang="ru-RU" dirty="0" smtClean="0"/>
            </a:br>
            <a:r>
              <a:rPr lang="ru-RU" dirty="0" smtClean="0"/>
              <a:t>        района.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pPr>
              <a:buNone/>
            </a:pPr>
            <a:r>
              <a:rPr lang="ru-RU" sz="6600" dirty="0"/>
              <a:t> </a:t>
            </a:r>
            <a:r>
              <a:rPr lang="ru-RU" sz="6600" dirty="0" smtClean="0"/>
              <a:t>        </a:t>
            </a:r>
          </a:p>
          <a:p>
            <a:pPr algn="ctr">
              <a:buNone/>
            </a:pPr>
            <a:r>
              <a:rPr lang="ru-RU" sz="6600" dirty="0" smtClean="0"/>
              <a:t> Х ÷ 10 = 7,4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Найти длину всей реки Молога, </a:t>
            </a:r>
            <a:br>
              <a:rPr lang="ru-RU" dirty="0" smtClean="0"/>
            </a:br>
            <a:r>
              <a:rPr lang="ru-RU" dirty="0" smtClean="0"/>
              <a:t>        исток реки находится в болоте </a:t>
            </a:r>
            <a:br>
              <a:rPr lang="ru-RU" dirty="0" smtClean="0"/>
            </a:br>
            <a:r>
              <a:rPr lang="ru-RU" dirty="0" smtClean="0"/>
              <a:t>        западней деревни Ключевая </a:t>
            </a:r>
            <a:br>
              <a:rPr lang="ru-RU" dirty="0" smtClean="0"/>
            </a:br>
            <a:r>
              <a:rPr lang="ru-RU" dirty="0" smtClean="0"/>
              <a:t>        </a:t>
            </a:r>
            <a:r>
              <a:rPr lang="ru-RU" dirty="0" err="1" smtClean="0"/>
              <a:t>Бежецкого</a:t>
            </a:r>
            <a:r>
              <a:rPr lang="ru-RU" dirty="0" smtClean="0"/>
              <a:t> района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286124"/>
            <a:ext cx="8329642" cy="284003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Условие задачи: длина всей реки больше </a:t>
            </a:r>
          </a:p>
          <a:p>
            <a:pPr>
              <a:buNone/>
            </a:pPr>
            <a:r>
              <a:rPr lang="ru-RU" dirty="0" smtClean="0"/>
              <a:t>          длины реки протекающей в нашем </a:t>
            </a:r>
          </a:p>
          <a:p>
            <a:pPr>
              <a:buNone/>
            </a:pPr>
            <a:r>
              <a:rPr lang="ru-RU" dirty="0" smtClean="0"/>
              <a:t>          районе в 6 раз.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skitalets.ru/books/100mar/sx35.jpg"/>
          <p:cNvPicPr>
            <a:picLocks noGrp="1"/>
          </p:cNvPicPr>
          <p:nvPr>
            <p:ph idx="1"/>
          </p:nvPr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2643174" y="0"/>
            <a:ext cx="478634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384</TotalTime>
  <Words>108</Words>
  <Application>Microsoft Office PowerPoint</Application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                          Умножение                         и                  деление     десятичных дробей          на 10, 100, 1000</vt:lpstr>
      <vt:lpstr>Слайд 2</vt:lpstr>
      <vt:lpstr>                Проверяем себя!  </vt:lpstr>
      <vt:lpstr>Слайд 4</vt:lpstr>
      <vt:lpstr>Слайд 5</vt:lpstr>
      <vt:lpstr>Слайд 6</vt:lpstr>
      <vt:lpstr>             Узнаем длину реки Молога,           протекающей в пределах нашего          района.</vt:lpstr>
      <vt:lpstr>        Найти длину всей реки Молога,          исток реки находится в болоте          западней деревни Ключевая          Бежецкого района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и деление десятичных дробей на 10, 100, 1000</dc:title>
  <dc:creator>школа</dc:creator>
  <cp:lastModifiedBy>Химия</cp:lastModifiedBy>
  <cp:revision>28</cp:revision>
  <dcterms:created xsi:type="dcterms:W3CDTF">2012-11-19T06:08:20Z</dcterms:created>
  <dcterms:modified xsi:type="dcterms:W3CDTF">2013-11-24T11:36:14Z</dcterms:modified>
</cp:coreProperties>
</file>