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6"/>
  </p:notesMasterIdLst>
  <p:sldIdLst>
    <p:sldId id="267" r:id="rId2"/>
    <p:sldId id="268" r:id="rId3"/>
    <p:sldId id="274" r:id="rId4"/>
    <p:sldId id="263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F5764"/>
    <a:srgbClr val="9D17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4925F81-1D4A-4865-A8DD-164AF8B0577E}" type="datetimeFigureOut">
              <a:rPr lang="ru-RU"/>
              <a:pPr>
                <a:defRPr/>
              </a:pPr>
              <a:t>14.12.2014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49C5A87-712E-44D6-A467-8687FE9CBE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6384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EEE1D-428A-47FD-A5B6-58766F4783BC}" type="datetimeFigureOut">
              <a:rPr lang="en-US"/>
              <a:pPr>
                <a:defRPr/>
              </a:pPr>
              <a:t>12/14/2014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E4ECA-EB50-42FF-BA79-ABD04A1022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293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A7536-EE82-4E4A-97FF-6D1043520A6E}" type="datetimeFigureOut">
              <a:rPr lang="en-US"/>
              <a:pPr>
                <a:defRPr/>
              </a:pPr>
              <a:t>12/14/2014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3EA40-3293-4C4B-8AAE-5CBC6DDCD1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167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C2E89-399B-4EC0-A762-D3205EA8D7E0}" type="datetimeFigureOut">
              <a:rPr lang="en-US"/>
              <a:pPr>
                <a:defRPr/>
              </a:pPr>
              <a:t>12/14/2014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959E5-B18F-4466-9387-C851DC921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433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7E902-C473-4223-9138-BA64AA005D71}" type="datetimeFigureOut">
              <a:rPr lang="en-US"/>
              <a:pPr>
                <a:defRPr/>
              </a:pPr>
              <a:t>12/14/2014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BAA26-C643-4A13-96D7-1C57FFA96B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7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4671D-001B-444F-B198-C4ACEB465431}" type="datetimeFigureOut">
              <a:rPr lang="en-US"/>
              <a:pPr>
                <a:defRPr/>
              </a:pPr>
              <a:t>12/14/2014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3EE42-D952-4EF4-9451-168E252337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541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6EC9C-0075-41EB-B6F6-A73CE0210D25}" type="datetimeFigureOut">
              <a:rPr lang="en-US"/>
              <a:pPr>
                <a:defRPr/>
              </a:pPr>
              <a:t>12/14/2014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CBCD2-D392-482F-99D6-AF5D51FCA9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25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C5560-135B-42D0-9E57-80518DE6363E}" type="datetimeFigureOut">
              <a:rPr lang="en-US"/>
              <a:pPr>
                <a:defRPr/>
              </a:pPr>
              <a:t>12/14/2014</a:t>
            </a:fld>
            <a:endParaRPr 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E6716-677A-4F88-8622-6C717B490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123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F1CCA-6B3B-4DA0-BE36-C238ECFBAA5E}" type="datetimeFigureOut">
              <a:rPr lang="en-US"/>
              <a:pPr>
                <a:defRPr/>
              </a:pPr>
              <a:t>12/14/2014</a:t>
            </a:fld>
            <a:endParaRPr lang="en-US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EF218-7205-44AA-8819-CF38DB6CE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355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B3EDA-F6F2-42E9-B840-EF13CDE36E81}" type="datetimeFigureOut">
              <a:rPr lang="en-US"/>
              <a:pPr>
                <a:defRPr/>
              </a:pPr>
              <a:t>12/14/2014</a:t>
            </a:fld>
            <a:endParaRPr lang="en-US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0FADB-0025-44FC-84D2-0215BBF982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99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C442F-C21B-4B5D-A1FF-DEF6721A369B}" type="datetimeFigureOut">
              <a:rPr lang="en-US"/>
              <a:pPr>
                <a:defRPr/>
              </a:pPr>
              <a:t>12/14/2014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A95D6-DFC3-467C-9BC4-839B20058D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550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D1C9B-D655-453A-A37A-D05A2E283CA1}" type="datetimeFigureOut">
              <a:rPr lang="en-US"/>
              <a:pPr>
                <a:defRPr/>
              </a:pPr>
              <a:t>12/14/2014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6DE6E-0616-438C-A697-A941732A2D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86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6AD0C64-581B-4A98-A1F5-B67CF57BB219}" type="datetimeFigureOut">
              <a:rPr lang="en-US"/>
              <a:pPr>
                <a:defRPr/>
              </a:pPr>
              <a:t>12/14/2014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CD5F4FF-319E-45D9-821F-1C65154618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7" name="Group 1"/>
          <p:cNvGrpSpPr>
            <a:grpSpLocks/>
          </p:cNvGrpSpPr>
          <p:nvPr/>
        </p:nvGrpSpPr>
        <p:grpSpPr bwMode="auto">
          <a:xfrm>
            <a:off x="450850" y="268288"/>
            <a:ext cx="8277225" cy="1157287"/>
            <a:chOff x="284" y="169"/>
            <a:chExt cx="5214" cy="729"/>
          </a:xfrm>
        </p:grpSpPr>
        <p:pic>
          <p:nvPicPr>
            <p:cNvPr id="307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" y="169"/>
              <a:ext cx="5215" cy="7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3078" name="Text Box 3"/>
            <p:cNvSpPr txBox="1">
              <a:spLocks noChangeArrowheads="1"/>
            </p:cNvSpPr>
            <p:nvPr/>
          </p:nvSpPr>
          <p:spPr bwMode="auto">
            <a:xfrm>
              <a:off x="284" y="169"/>
              <a:ext cx="5215" cy="7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343912"/>
            <a:ext cx="17526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0256" y="2362200"/>
            <a:ext cx="1886744" cy="181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800" decel="100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5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0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1"/>
          <p:cNvGrpSpPr>
            <a:grpSpLocks/>
          </p:cNvGrpSpPr>
          <p:nvPr/>
        </p:nvGrpSpPr>
        <p:grpSpPr bwMode="auto">
          <a:xfrm>
            <a:off x="450850" y="201613"/>
            <a:ext cx="8240713" cy="949325"/>
            <a:chOff x="284" y="127"/>
            <a:chExt cx="5191" cy="598"/>
          </a:xfrm>
        </p:grpSpPr>
        <p:pic>
          <p:nvPicPr>
            <p:cNvPr id="4103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" y="127"/>
              <a:ext cx="5192" cy="5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104" name="Text Box 3"/>
            <p:cNvSpPr txBox="1">
              <a:spLocks noChangeArrowheads="1"/>
            </p:cNvSpPr>
            <p:nvPr/>
          </p:nvSpPr>
          <p:spPr bwMode="auto">
            <a:xfrm>
              <a:off x="284" y="127"/>
              <a:ext cx="5192" cy="5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pic>
        <p:nvPicPr>
          <p:cNvPr id="4099" name="Picture 4"/>
          <p:cNvPicPr>
            <a:picLocks noChangeAspect="1" noChangeArrowheads="1"/>
          </p:cNvPicPr>
          <p:nvPr/>
        </p:nvPicPr>
        <p:blipFill>
          <a:blip r:embed="rId4">
            <a:lum bright="-22000" contrast="2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87" y="2430462"/>
            <a:ext cx="3581400" cy="183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>
                    <a:lum bright="-22000" contrast="28000"/>
                  </a:blip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2743200" y="3682422"/>
            <a:ext cx="3352800" cy="30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Lucida Sans Unicode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Lucida Sans Unicode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Lucida Sans Unicode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Lucida Sans Unicode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Lucida Sans Unicode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Lucida Sans Unicode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Lucida Sans Unicode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Lucida Sans Unicode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Lucida Sans Unicode" charset="0"/>
              </a:defRPr>
            </a:lvl9pPr>
          </a:lstStyle>
          <a:p>
            <a:pPr>
              <a:defRPr/>
            </a:pPr>
            <a:r>
              <a:rPr lang="en-GB" sz="1400" dirty="0" err="1" smtClean="0">
                <a:solidFill>
                  <a:srgbClr val="C3C2C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Энергия</a:t>
            </a:r>
            <a:r>
              <a:rPr lang="en-GB" sz="1400" dirty="0" smtClean="0">
                <a:solidFill>
                  <a:srgbClr val="C3C2C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; </a:t>
            </a:r>
            <a:r>
              <a:rPr lang="en-GB" sz="1400" dirty="0" err="1" smtClean="0">
                <a:solidFill>
                  <a:srgbClr val="C3C2C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сила</a:t>
            </a:r>
            <a:r>
              <a:rPr lang="en-GB" sz="1400" dirty="0" smtClean="0">
                <a:solidFill>
                  <a:srgbClr val="C3C2C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; </a:t>
            </a:r>
            <a:r>
              <a:rPr lang="en-GB" sz="1400" dirty="0" err="1" smtClean="0">
                <a:solidFill>
                  <a:srgbClr val="C3C2C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кровь</a:t>
            </a:r>
            <a:r>
              <a:rPr lang="en-GB" sz="1400" dirty="0" smtClean="0">
                <a:solidFill>
                  <a:srgbClr val="C3C2C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, </a:t>
            </a:r>
            <a:r>
              <a:rPr lang="en-GB" sz="1400" dirty="0" err="1" smtClean="0">
                <a:solidFill>
                  <a:srgbClr val="C3C2C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пролитая</a:t>
            </a:r>
            <a:r>
              <a:rPr lang="en-GB" sz="1400" dirty="0" smtClean="0">
                <a:solidFill>
                  <a:srgbClr val="C3C2C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 </a:t>
            </a:r>
            <a:r>
              <a:rPr lang="en-GB" sz="1400" dirty="0" err="1" smtClean="0">
                <a:solidFill>
                  <a:srgbClr val="C3C2C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за</a:t>
            </a:r>
            <a:r>
              <a:rPr lang="en-GB" sz="1400" dirty="0" smtClean="0">
                <a:solidFill>
                  <a:srgbClr val="C3C2C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 </a:t>
            </a:r>
            <a:r>
              <a:rPr lang="en-GB" sz="1400" dirty="0" err="1" smtClean="0">
                <a:solidFill>
                  <a:srgbClr val="C3C2C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Отечество</a:t>
            </a:r>
            <a:endParaRPr lang="en-GB" sz="1400" dirty="0" smtClean="0">
              <a:solidFill>
                <a:srgbClr val="C3C2C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687" y="2590800"/>
            <a:ext cx="3200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152380" y="3244334"/>
            <a:ext cx="28392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 err="1">
                <a:solidFill>
                  <a:srgbClr val="A6D0D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Вера</a:t>
            </a:r>
            <a:r>
              <a:rPr lang="en-GB" dirty="0">
                <a:solidFill>
                  <a:srgbClr val="A6D0D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 и </a:t>
            </a:r>
            <a:r>
              <a:rPr lang="en-GB" dirty="0" err="1">
                <a:solidFill>
                  <a:srgbClr val="A6D0D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верность</a:t>
            </a:r>
            <a:r>
              <a:rPr lang="en-GB" dirty="0">
                <a:solidFill>
                  <a:srgbClr val="A6D0D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; </a:t>
            </a:r>
            <a:r>
              <a:rPr lang="en-GB" dirty="0" err="1">
                <a:solidFill>
                  <a:srgbClr val="A6D0D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постоянство</a:t>
            </a:r>
            <a:endParaRPr lang="en-GB" dirty="0">
              <a:solidFill>
                <a:srgbClr val="A6D0D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2" charset="0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86000"/>
            <a:ext cx="2084387" cy="201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514601"/>
            <a:ext cx="1951037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7211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pPr marL="1743075" lvl="4" indent="-381000"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1400" b="1" smtClean="0">
              <a:latin typeface="Book Antiqua" pitchFamily="18" charset="0"/>
            </a:endParaRPr>
          </a:p>
          <a:p>
            <a:pPr marL="1743075" lvl="4" indent="-381000"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1400" b="1" smtClean="0">
              <a:latin typeface="Book Antiqua" pitchFamily="18" charset="0"/>
            </a:endParaRPr>
          </a:p>
          <a:p>
            <a:pPr marL="1743075" lvl="4" indent="-3810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400" b="1" smtClean="0">
                <a:latin typeface="Book Antiqua" pitchFamily="18" charset="0"/>
              </a:rPr>
              <a:t>                   </a:t>
            </a:r>
            <a:r>
              <a:rPr lang="ru-RU" sz="1400" b="1" u="sng" smtClean="0">
                <a:latin typeface="Book Antiqua" pitchFamily="18" charset="0"/>
              </a:rPr>
              <a:t>Проверь себя</a:t>
            </a:r>
          </a:p>
          <a:p>
            <a:pPr marL="1743075" lvl="4" indent="-381000"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1400" b="1" u="sng" smtClean="0">
              <a:latin typeface="Book Antiqua" pitchFamily="18" charset="0"/>
            </a:endParaRPr>
          </a:p>
          <a:p>
            <a:pPr marL="1743075" lvl="4" indent="-3810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400" b="1" smtClean="0">
                <a:latin typeface="Book Antiqua" pitchFamily="18" charset="0"/>
              </a:rPr>
              <a:t>           Знаешь ли ты свой край?</a:t>
            </a:r>
          </a:p>
          <a:p>
            <a:pPr marL="1743075" lvl="4" indent="-3810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400" b="1" i="1" smtClean="0">
                <a:latin typeface="Book Antiqua" pitchFamily="18" charset="0"/>
              </a:rPr>
              <a:t>1)  Что относится к государственным символам Республики  Мордовия?</a:t>
            </a:r>
          </a:p>
          <a:p>
            <a:pPr marL="1743075" lvl="4" indent="-3810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400" b="1" i="1" smtClean="0">
                <a:latin typeface="Book Antiqua" pitchFamily="18" charset="0"/>
              </a:rPr>
              <a:t>           в) гимн</a:t>
            </a:r>
          </a:p>
          <a:p>
            <a:pPr marL="1743075" lvl="4" indent="-381000" eaLnBrk="1" hangingPunct="1">
              <a:lnSpc>
                <a:spcPct val="80000"/>
              </a:lnSpc>
            </a:pPr>
            <a:endParaRPr lang="ru-RU" sz="1400" b="1" i="1" smtClean="0">
              <a:latin typeface="Book Antiqua" pitchFamily="18" charset="0"/>
            </a:endParaRPr>
          </a:p>
          <a:p>
            <a:pPr marL="1743075" lvl="4" indent="-3810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400" b="1" i="1" smtClean="0">
                <a:latin typeface="Book Antiqua" pitchFamily="18" charset="0"/>
              </a:rPr>
              <a:t>2)  Кто автор флага Республики Мордовия?</a:t>
            </a:r>
          </a:p>
          <a:p>
            <a:pPr marL="1743075" lvl="4" indent="-3810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400" b="1" i="1" smtClean="0">
                <a:latin typeface="Book Antiqua" pitchFamily="18" charset="0"/>
              </a:rPr>
              <a:t>         б)  Алешкин А.С.</a:t>
            </a:r>
          </a:p>
          <a:p>
            <a:pPr marL="1743075" lvl="4" indent="-3810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400" b="1" i="1" smtClean="0">
                <a:latin typeface="Book Antiqua" pitchFamily="18" charset="0"/>
              </a:rPr>
              <a:t>            </a:t>
            </a:r>
          </a:p>
          <a:p>
            <a:pPr marL="1743075" lvl="4" indent="-3810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400" b="1" i="1" smtClean="0">
                <a:latin typeface="Book Antiqua" pitchFamily="18" charset="0"/>
              </a:rPr>
              <a:t>3)  Какие цвета имеет флаг Республики Мордовия?</a:t>
            </a:r>
          </a:p>
          <a:p>
            <a:pPr marL="1743075" lvl="4" indent="-3810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400" b="1" i="1" smtClean="0">
                <a:latin typeface="Book Antiqua" pitchFamily="18" charset="0"/>
              </a:rPr>
              <a:t>        б) темно-красный, белый, темно-синий</a:t>
            </a:r>
          </a:p>
          <a:p>
            <a:pPr marL="1743075" lvl="4" indent="-3810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400" b="1" i="1" smtClean="0">
                <a:latin typeface="Book Antiqua" pitchFamily="18" charset="0"/>
              </a:rPr>
              <a:t>       </a:t>
            </a:r>
          </a:p>
          <a:p>
            <a:pPr marL="1743075" lvl="4" indent="-3810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400" b="1" i="1" smtClean="0">
                <a:latin typeface="Book Antiqua" pitchFamily="18" charset="0"/>
              </a:rPr>
              <a:t>4)  Что означает белый цвет на флаге Республики Мордовия?</a:t>
            </a:r>
          </a:p>
          <a:p>
            <a:pPr marL="1743075" lvl="4" indent="-3810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400" b="1" i="1" smtClean="0">
                <a:latin typeface="Book Antiqua" pitchFamily="18" charset="0"/>
              </a:rPr>
              <a:t>        в)  чистота и мудрость</a:t>
            </a:r>
          </a:p>
          <a:p>
            <a:pPr marL="1743075" lvl="4" indent="-381000" eaLnBrk="1" hangingPunct="1">
              <a:lnSpc>
                <a:spcPct val="80000"/>
              </a:lnSpc>
            </a:pPr>
            <a:endParaRPr lang="ru-RU" sz="1400" b="1" i="1" smtClean="0">
              <a:latin typeface="Book Antiqua" pitchFamily="18" charset="0"/>
            </a:endParaRPr>
          </a:p>
          <a:p>
            <a:pPr marL="1743075" lvl="4" indent="-3810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400" b="1" i="1" smtClean="0">
                <a:latin typeface="Book Antiqua" pitchFamily="18" charset="0"/>
              </a:rPr>
              <a:t>5)   Кто автор герба Республики Мордовия?</a:t>
            </a:r>
          </a:p>
          <a:p>
            <a:pPr marL="1743075" lvl="4" indent="-3810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400" b="1" i="1" smtClean="0">
                <a:latin typeface="Book Antiqua" pitchFamily="18" charset="0"/>
              </a:rPr>
              <a:t>       б)  Чикринев Н.Д.        </a:t>
            </a:r>
          </a:p>
          <a:p>
            <a:pPr marL="1743075" lvl="4" indent="-3810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400" b="1" i="1" smtClean="0">
                <a:latin typeface="Book Antiqua" pitchFamily="18" charset="0"/>
              </a:rPr>
              <a:t>           </a:t>
            </a:r>
          </a:p>
          <a:p>
            <a:pPr marL="1743075" lvl="4" indent="-3810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400" b="1" i="1" smtClean="0">
                <a:latin typeface="Book Antiqua" pitchFamily="18" charset="0"/>
              </a:rPr>
              <a:t>6)   На каких языках звучит гимн Республики Мордовия?</a:t>
            </a:r>
          </a:p>
          <a:p>
            <a:pPr marL="1743075" lvl="4" indent="-3810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400" b="1" i="1" smtClean="0">
                <a:latin typeface="Book Antiqua" pitchFamily="18" charset="0"/>
              </a:rPr>
              <a:t>       а)  мокшанский, эрзянский, русский</a:t>
            </a:r>
          </a:p>
          <a:p>
            <a:pPr marL="1743075" lvl="4" indent="-381000" eaLnBrk="1" hangingPunct="1">
              <a:lnSpc>
                <a:spcPct val="80000"/>
              </a:lnSpc>
            </a:pPr>
            <a:endParaRPr lang="ru-RU" sz="1400" b="1" i="1" smtClean="0">
              <a:latin typeface="Book Antiqua" pitchFamily="18" charset="0"/>
            </a:endParaRPr>
          </a:p>
          <a:p>
            <a:pPr marL="1743075" lvl="4" indent="-3810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400" b="1" i="1" smtClean="0">
                <a:latin typeface="Book Antiqua" pitchFamily="18" charset="0"/>
              </a:rPr>
              <a:t>7)   Назовите автора музыки гимна Республики Мордовия?</a:t>
            </a:r>
          </a:p>
          <a:p>
            <a:pPr marL="1743075" lvl="4" indent="-3810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400" b="1" i="1" smtClean="0">
                <a:latin typeface="Book Antiqua" pitchFamily="18" charset="0"/>
              </a:rPr>
              <a:t>       а) Кошелева Н.В. </a:t>
            </a:r>
          </a:p>
          <a:p>
            <a:pPr marL="1743075" lvl="4" indent="-381000" eaLnBrk="1" hangingPunct="1">
              <a:lnSpc>
                <a:spcPct val="80000"/>
              </a:lnSpc>
            </a:pPr>
            <a:endParaRPr lang="ru-RU" sz="1400" b="1" i="1" smtClean="0">
              <a:latin typeface="Book Antiqua" pitchFamily="18" charset="0"/>
            </a:endParaRPr>
          </a:p>
          <a:p>
            <a:pPr marL="1743075" lvl="4" indent="-3810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400" b="1" i="1" smtClean="0">
                <a:latin typeface="Book Antiqua" pitchFamily="18" charset="0"/>
              </a:rPr>
              <a:t>8)   Кто сочинил слова гимна Республики Мордовия?</a:t>
            </a:r>
          </a:p>
          <a:p>
            <a:pPr marL="1743075" lvl="4" indent="-3810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400" b="1" i="1" smtClean="0">
                <a:latin typeface="Book Antiqua" pitchFamily="18" charset="0"/>
              </a:rPr>
              <a:t>      б) Кинякин С.В.</a:t>
            </a:r>
          </a:p>
          <a:p>
            <a:pPr marL="1743075" lvl="4" indent="-381000" eaLnBrk="1" hangingPunct="1">
              <a:lnSpc>
                <a:spcPct val="80000"/>
              </a:lnSpc>
            </a:pPr>
            <a:endParaRPr lang="ru-RU" sz="1400" b="1" i="1" smtClean="0">
              <a:latin typeface="Book Antiqua" pitchFamily="18" charset="0"/>
            </a:endParaRPr>
          </a:p>
          <a:p>
            <a:pPr marL="1743075" lvl="4" indent="-381000" eaLnBrk="1" hangingPunct="1">
              <a:lnSpc>
                <a:spcPct val="80000"/>
              </a:lnSpc>
            </a:pPr>
            <a:endParaRPr lang="ru-RU" sz="1400" b="1" i="1" smtClean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1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21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1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21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15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5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215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15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15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decel="100000" fill="hold"/>
                                        <p:tgtEl>
                                          <p:spTgt spid="215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150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50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900" decel="100000" fill="hold"/>
                                        <p:tgtEl>
                                          <p:spTgt spid="2150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150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150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2150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150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150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900" decel="100000" fill="hold"/>
                                        <p:tgtEl>
                                          <p:spTgt spid="2150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150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150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900" decel="100000" fill="hold"/>
                                        <p:tgtEl>
                                          <p:spTgt spid="2150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150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150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900" decel="100000" fill="hold"/>
                                        <p:tgtEl>
                                          <p:spTgt spid="2150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150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150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900" decel="100000" fill="hold"/>
                                        <p:tgtEl>
                                          <p:spTgt spid="2150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150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150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900" decel="100000" fill="hold"/>
                                        <p:tgtEl>
                                          <p:spTgt spid="2150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1507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1507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900" decel="100000" fill="hold"/>
                                        <p:tgtEl>
                                          <p:spTgt spid="21507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1507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1507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900" decel="100000" fill="hold"/>
                                        <p:tgtEl>
                                          <p:spTgt spid="21507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</TotalTime>
  <Words>151</Words>
  <Application>Microsoft Office PowerPoint</Application>
  <PresentationFormat>Экран (4:3)</PresentationFormat>
  <Paragraphs>30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Герб Республики Мордовия</dc:title>
  <cp:lastModifiedBy>Admin</cp:lastModifiedBy>
  <cp:revision>28</cp:revision>
  <dcterms:modified xsi:type="dcterms:W3CDTF">2014-12-14T13:54:46Z</dcterms:modified>
</cp:coreProperties>
</file>