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15A4-FCCA-4DF3-A376-845F233C7B9A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4B07-B659-46DD-9C38-BFD9DDC71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15A4-FCCA-4DF3-A376-845F233C7B9A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4B07-B659-46DD-9C38-BFD9DDC71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latin typeface="Monotype Corsiva" pitchFamily="66" charset="0"/>
              </a:rPr>
              <a:t>Методы обучения учащихся  в классах , имеющих детей с интеллектуальной недостаточностью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latin typeface="Monotype Corsiva" pitchFamily="66" charset="0"/>
                <a:cs typeface="Times New Roman" pitchFamily="18" charset="0"/>
              </a:rPr>
              <a:t>Устный счет</a:t>
            </a:r>
            <a:endParaRPr lang="ru-RU" sz="4000" b="1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9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latin typeface="Monotype Corsiva" pitchFamily="66" charset="0"/>
                <a:cs typeface="Times New Roman" pitchFamily="18" charset="0"/>
              </a:rPr>
              <a:t>Тесты</a:t>
            </a:r>
            <a:endParaRPr lang="ru-RU" sz="360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Методы обучения учащихся  в классах , имеющих детей с интеллектуальной недостаточностью </vt:lpstr>
      <vt:lpstr>Устный счет</vt:lpstr>
      <vt:lpstr>Презентация PowerPoint</vt:lpstr>
      <vt:lpstr>Тесты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2013-11-24T10:46:51Z</dcterms:created>
  <dcterms:modified xsi:type="dcterms:W3CDTF">2013-11-24T10:46:51Z</dcterms:modified>
</cp:coreProperties>
</file>